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68.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43.xml"/>
  <Override ContentType="application/vnd.openxmlformats-officedocument.presentationml.notesSlide+xml" PartName="/ppt/notesSlides/notesSlide151.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16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148.xml"/>
  <Override ContentType="application/vnd.openxmlformats-officedocument.presentationml.notesSlide+xml" PartName="/ppt/notesSlides/notesSlide39.xml"/>
  <Override ContentType="application/vnd.openxmlformats-officedocument.presentationml.notesSlide+xml" PartName="/ppt/notesSlides/notesSlide135.xml"/>
  <Override ContentType="application/vnd.openxmlformats-officedocument.presentationml.notesSlide+xml" PartName="/ppt/notesSlides/notesSlide137.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1.xml"/>
  <Override ContentType="application/vnd.openxmlformats-officedocument.presentationml.notesSlide+xml" PartName="/ppt/notesSlides/notesSlide153.xml"/>
  <Override ContentType="application/vnd.openxmlformats-officedocument.presentationml.notesSlide+xml" PartName="/ppt/notesSlides/notesSlide123.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163.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15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5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161.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150.xml"/>
  <Override ContentType="application/vnd.openxmlformats-officedocument.presentationml.notesSlide+xml" PartName="/ppt/notesSlides/notesSlide14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59.xml"/>
  <Override ContentType="application/vnd.openxmlformats-officedocument.presentationml.notesSlide+xml" PartName="/ppt/notesSlides/notesSlide124.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169.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60.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52.xml"/>
  <Override ContentType="application/vnd.openxmlformats-officedocument.presentationml.notesSlide+xml" PartName="/ppt/notesSlides/notesSlide165.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170.xml"/>
  <Override ContentType="application/vnd.openxmlformats-officedocument.presentationml.notesSlide+xml" PartName="/ppt/notesSlides/notesSlide167.xml"/>
  <Override ContentType="application/vnd.openxmlformats-officedocument.presentationml.notesSlide+xml" PartName="/ppt/notesSlides/notesSlide58.xml"/>
  <Override ContentType="application/vnd.openxmlformats-officedocument.presentationml.notesSlide+xml" PartName="/ppt/notesSlides/notesSlide140.xml"/>
  <Override ContentType="application/vnd.openxmlformats-officedocument.presentationml.notesSlide+xml" PartName="/ppt/notesSlides/notesSlide154.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149.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139.xml"/>
  <Override ContentType="application/vnd.openxmlformats-officedocument.presentationml.notesSlide+xml" PartName="/ppt/notesSlides/notesSlide55.xml"/>
  <Override ContentType="application/vnd.openxmlformats-officedocument.presentationml.notesSlide+xml" PartName="/ppt/notesSlides/notesSlide156.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1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164.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128.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162.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45.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158.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121.xml"/>
  <Override ContentType="application/vnd.openxmlformats-officedocument.presentationml.slide+xml" PartName="/ppt/slides/slide164.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48.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156.xml"/>
  <Override ContentType="application/vnd.openxmlformats-officedocument.presentationml.slide+xml" PartName="/ppt/slides/slide170.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71.xml"/>
  <Override ContentType="application/vnd.openxmlformats-officedocument.presentationml.slide+xml" PartName="/ppt/slides/slide166.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36.xml"/>
  <Override ContentType="application/vnd.openxmlformats-officedocument.presentationml.slide+xml" PartName="/ppt/slides/slide154.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141.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68.xml"/>
  <Override ContentType="application/vnd.openxmlformats-officedocument.presentationml.slide+xml" PartName="/ppt/slides/slide118.xml"/>
  <Override ContentType="application/vnd.openxmlformats-officedocument.presentationml.slide+xml" PartName="/ppt/slides/slide142.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152.xml"/>
  <Override ContentType="application/vnd.openxmlformats-officedocument.presentationml.slide+xml" PartName="/ppt/slides/slide125.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20.xml"/>
  <Override ContentType="application/vnd.openxmlformats-officedocument.presentationml.slide+xml" PartName="/ppt/slides/slide16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31.xml"/>
  <Override ContentType="application/vnd.openxmlformats-officedocument.presentationml.slide+xml" PartName="/ppt/slides/slide159.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163.xml"/>
  <Override ContentType="application/vnd.openxmlformats-officedocument.presentationml.slide+xml" PartName="/ppt/slides/slide31.xml"/>
  <Override ContentType="application/vnd.openxmlformats-officedocument.presentationml.slide+xml" PartName="/ppt/slides/slide127.xml"/>
  <Override ContentType="application/vnd.openxmlformats-officedocument.presentationml.slide+xml" PartName="/ppt/slides/slide146.xml"/>
  <Override ContentType="application/vnd.openxmlformats-officedocument.presentationml.slide+xml" PartName="/ppt/slides/slide150.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15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57.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165.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30.xml"/>
  <Override ContentType="application/vnd.openxmlformats-officedocument.presentationml.slide+xml" PartName="/ppt/slides/slide147.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11.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153.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149.xml"/>
  <Override ContentType="application/vnd.openxmlformats-officedocument.presentationml.slide+xml" PartName="/ppt/slides/slide49.xml"/>
  <Override ContentType="application/vnd.openxmlformats-officedocument.presentationml.slide+xml" PartName="/ppt/slides/slide124.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167.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169.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51.xml"/>
  <Override ContentType="application/vnd.openxmlformats-officedocument.presentationml.slide+xml" PartName="/ppt/slides/slide109.xml"/>
  <Override ContentType="application/vnd.openxmlformats-officedocument.presentationml.slide+xml" PartName="/ppt/slides/slide134.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160.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43.xml"/>
  <Override ContentType="application/vnd.openxmlformats-officedocument.presentationml.slide+xml" PartName="/ppt/slides/slide117.xml"/>
  <Override ContentType="application/vnd.openxmlformats-officedocument.presentationml.slide+xml" PartName="/ppt/slides/slide145.xml"/>
  <Override ContentType="application/vnd.openxmlformats-officedocument.presentationml.slide+xml" PartName="/ppt/slides/slide132.xml"/>
  <Override ContentType="application/vnd.openxmlformats-officedocument.presentationml.slide+xml" PartName="/ppt/slides/slide162.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128.xml"/>
  <Override ContentType="application/vnd.openxmlformats-officedocument.presentationml.slide+xml" PartName="/ppt/slides/slide15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 id="349" r:id="rId99"/>
    <p:sldId id="350" r:id="rId100"/>
    <p:sldId id="351" r:id="rId101"/>
    <p:sldId id="352" r:id="rId102"/>
    <p:sldId id="353" r:id="rId103"/>
    <p:sldId id="354" r:id="rId104"/>
    <p:sldId id="355" r:id="rId105"/>
    <p:sldId id="356" r:id="rId106"/>
    <p:sldId id="357" r:id="rId107"/>
    <p:sldId id="358" r:id="rId108"/>
    <p:sldId id="359" r:id="rId109"/>
    <p:sldId id="360" r:id="rId110"/>
    <p:sldId id="361" r:id="rId111"/>
    <p:sldId id="362" r:id="rId112"/>
    <p:sldId id="363" r:id="rId113"/>
    <p:sldId id="364" r:id="rId114"/>
    <p:sldId id="365" r:id="rId115"/>
    <p:sldId id="366" r:id="rId116"/>
    <p:sldId id="367" r:id="rId117"/>
    <p:sldId id="368" r:id="rId118"/>
    <p:sldId id="369" r:id="rId119"/>
    <p:sldId id="370" r:id="rId120"/>
    <p:sldId id="371" r:id="rId121"/>
    <p:sldId id="372" r:id="rId122"/>
    <p:sldId id="373" r:id="rId123"/>
    <p:sldId id="374" r:id="rId124"/>
    <p:sldId id="375" r:id="rId125"/>
    <p:sldId id="376" r:id="rId126"/>
    <p:sldId id="377" r:id="rId127"/>
    <p:sldId id="378" r:id="rId128"/>
    <p:sldId id="379" r:id="rId129"/>
    <p:sldId id="380" r:id="rId130"/>
    <p:sldId id="381" r:id="rId131"/>
    <p:sldId id="382" r:id="rId132"/>
    <p:sldId id="383" r:id="rId133"/>
    <p:sldId id="384" r:id="rId134"/>
    <p:sldId id="385" r:id="rId135"/>
    <p:sldId id="386" r:id="rId136"/>
    <p:sldId id="387" r:id="rId137"/>
    <p:sldId id="388" r:id="rId138"/>
    <p:sldId id="389" r:id="rId139"/>
    <p:sldId id="390" r:id="rId140"/>
    <p:sldId id="391" r:id="rId141"/>
    <p:sldId id="392" r:id="rId142"/>
    <p:sldId id="393" r:id="rId143"/>
    <p:sldId id="394" r:id="rId144"/>
    <p:sldId id="395" r:id="rId145"/>
    <p:sldId id="396" r:id="rId146"/>
    <p:sldId id="397" r:id="rId147"/>
    <p:sldId id="398" r:id="rId148"/>
    <p:sldId id="399" r:id="rId149"/>
    <p:sldId id="400" r:id="rId150"/>
    <p:sldId id="401" r:id="rId151"/>
    <p:sldId id="402" r:id="rId152"/>
    <p:sldId id="403" r:id="rId153"/>
    <p:sldId id="404" r:id="rId154"/>
    <p:sldId id="405" r:id="rId155"/>
    <p:sldId id="406" r:id="rId156"/>
    <p:sldId id="407" r:id="rId157"/>
    <p:sldId id="408" r:id="rId158"/>
    <p:sldId id="409" r:id="rId159"/>
    <p:sldId id="410" r:id="rId160"/>
    <p:sldId id="411" r:id="rId161"/>
    <p:sldId id="412" r:id="rId162"/>
    <p:sldId id="413" r:id="rId163"/>
    <p:sldId id="414" r:id="rId164"/>
    <p:sldId id="415" r:id="rId165"/>
    <p:sldId id="416" r:id="rId166"/>
    <p:sldId id="417" r:id="rId167"/>
    <p:sldId id="418" r:id="rId168"/>
    <p:sldId id="419" r:id="rId169"/>
    <p:sldId id="420" r:id="rId170"/>
    <p:sldId id="421" r:id="rId171"/>
    <p:sldId id="422" r:id="rId172"/>
    <p:sldId id="423" r:id="rId173"/>
    <p:sldId id="424" r:id="rId174"/>
    <p:sldId id="425" r:id="rId175"/>
  </p:sldIdLst>
  <p:sldSz cy="6858000" cx="12192000"/>
  <p:notesSz cx="6858000" cy="9144000"/>
  <p:embeddedFontLst>
    <p:embeddedFont>
      <p:font typeface="Garamond"/>
      <p:regular r:id="rId176"/>
      <p:bold r:id="rId177"/>
      <p:italic r:id="rId178"/>
      <p:boldItalic r:id="rId179"/>
    </p:embeddedFont>
    <p:embeddedFont>
      <p:font typeface="Comfortaa"/>
      <p:regular r:id="rId180"/>
      <p:bold r:id="rId18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182" roundtripDataSignature="AMtx7miPyFP0oZs/iPu6zPC0N4oK8Xf+k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405A262B-8555-44D1-BC1E-4B8FA8C1AB7B}">
  <a:tblStyle styleId="{405A262B-8555-44D1-BC1E-4B8FA8C1AB7B}" styleName="Table_0">
    <a:wholeTbl>
      <a:tcTxStyle b="off" i="off">
        <a:font>
          <a:latin typeface="Arial"/>
          <a:ea typeface="Arial"/>
          <a:cs typeface="Arial"/>
        </a:font>
        <a:srgbClr val="000000"/>
      </a:tcTx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1460034C-6092-4E9E-AEC0-49A24A3E4ADF}" styleName="Table_1">
    <a:wholeTbl>
      <a:tcTxStyle>
        <a:font>
          <a:latin typeface="Arial"/>
          <a:ea typeface="Arial"/>
          <a:cs typeface="Arial"/>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07" Type="http://schemas.openxmlformats.org/officeDocument/2006/relationships/slide" Target="slides/slide102.xml"/><Relationship Id="rId106" Type="http://schemas.openxmlformats.org/officeDocument/2006/relationships/slide" Target="slides/slide101.xml"/><Relationship Id="rId105" Type="http://schemas.openxmlformats.org/officeDocument/2006/relationships/slide" Target="slides/slide100.xml"/><Relationship Id="rId104" Type="http://schemas.openxmlformats.org/officeDocument/2006/relationships/slide" Target="slides/slide99.xml"/><Relationship Id="rId109" Type="http://schemas.openxmlformats.org/officeDocument/2006/relationships/slide" Target="slides/slide104.xml"/><Relationship Id="rId108" Type="http://schemas.openxmlformats.org/officeDocument/2006/relationships/slide" Target="slides/slide103.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103" Type="http://schemas.openxmlformats.org/officeDocument/2006/relationships/slide" Target="slides/slide98.xml"/><Relationship Id="rId102" Type="http://schemas.openxmlformats.org/officeDocument/2006/relationships/slide" Target="slides/slide97.xml"/><Relationship Id="rId101" Type="http://schemas.openxmlformats.org/officeDocument/2006/relationships/slide" Target="slides/slide96.xml"/><Relationship Id="rId100" Type="http://schemas.openxmlformats.org/officeDocument/2006/relationships/slide" Target="slides/slide95.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182" Type="http://customschemas.google.com/relationships/presentationmetadata" Target="metadata"/><Relationship Id="rId35" Type="http://schemas.openxmlformats.org/officeDocument/2006/relationships/slide" Target="slides/slide30.xml"/><Relationship Id="rId181" Type="http://schemas.openxmlformats.org/officeDocument/2006/relationships/font" Target="fonts/Comfortaa-bold.fntdata"/><Relationship Id="rId34" Type="http://schemas.openxmlformats.org/officeDocument/2006/relationships/slide" Target="slides/slide29.xml"/><Relationship Id="rId180" Type="http://schemas.openxmlformats.org/officeDocument/2006/relationships/font" Target="fonts/Comfortaa-regular.fntdata"/><Relationship Id="rId37" Type="http://schemas.openxmlformats.org/officeDocument/2006/relationships/slide" Target="slides/slide32.xml"/><Relationship Id="rId176" Type="http://schemas.openxmlformats.org/officeDocument/2006/relationships/font" Target="fonts/Garamond-regular.fntdata"/><Relationship Id="rId36" Type="http://schemas.openxmlformats.org/officeDocument/2006/relationships/slide" Target="slides/slide31.xml"/><Relationship Id="rId175" Type="http://schemas.openxmlformats.org/officeDocument/2006/relationships/slide" Target="slides/slide170.xml"/><Relationship Id="rId39" Type="http://schemas.openxmlformats.org/officeDocument/2006/relationships/slide" Target="slides/slide34.xml"/><Relationship Id="rId174" Type="http://schemas.openxmlformats.org/officeDocument/2006/relationships/slide" Target="slides/slide169.xml"/><Relationship Id="rId38" Type="http://schemas.openxmlformats.org/officeDocument/2006/relationships/slide" Target="slides/slide33.xml"/><Relationship Id="rId173" Type="http://schemas.openxmlformats.org/officeDocument/2006/relationships/slide" Target="slides/slide168.xml"/><Relationship Id="rId179" Type="http://schemas.openxmlformats.org/officeDocument/2006/relationships/font" Target="fonts/Garamond-boldItalic.fntdata"/><Relationship Id="rId178" Type="http://schemas.openxmlformats.org/officeDocument/2006/relationships/font" Target="fonts/Garamond-italic.fntdata"/><Relationship Id="rId177" Type="http://schemas.openxmlformats.org/officeDocument/2006/relationships/font" Target="fonts/Garamond-bold.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29" Type="http://schemas.openxmlformats.org/officeDocument/2006/relationships/slide" Target="slides/slide124.xml"/><Relationship Id="rId128" Type="http://schemas.openxmlformats.org/officeDocument/2006/relationships/slide" Target="slides/slide123.xml"/><Relationship Id="rId127" Type="http://schemas.openxmlformats.org/officeDocument/2006/relationships/slide" Target="slides/slide122.xml"/><Relationship Id="rId126" Type="http://schemas.openxmlformats.org/officeDocument/2006/relationships/slide" Target="slides/slide121.xml"/><Relationship Id="rId26" Type="http://schemas.openxmlformats.org/officeDocument/2006/relationships/slide" Target="slides/slide21.xml"/><Relationship Id="rId121" Type="http://schemas.openxmlformats.org/officeDocument/2006/relationships/slide" Target="slides/slide116.xml"/><Relationship Id="rId25" Type="http://schemas.openxmlformats.org/officeDocument/2006/relationships/slide" Target="slides/slide20.xml"/><Relationship Id="rId120" Type="http://schemas.openxmlformats.org/officeDocument/2006/relationships/slide" Target="slides/slide115.xml"/><Relationship Id="rId28" Type="http://schemas.openxmlformats.org/officeDocument/2006/relationships/slide" Target="slides/slide23.xml"/><Relationship Id="rId27" Type="http://schemas.openxmlformats.org/officeDocument/2006/relationships/slide" Target="slides/slide22.xml"/><Relationship Id="rId125" Type="http://schemas.openxmlformats.org/officeDocument/2006/relationships/slide" Target="slides/slide120.xml"/><Relationship Id="rId29" Type="http://schemas.openxmlformats.org/officeDocument/2006/relationships/slide" Target="slides/slide24.xml"/><Relationship Id="rId124" Type="http://schemas.openxmlformats.org/officeDocument/2006/relationships/slide" Target="slides/slide119.xml"/><Relationship Id="rId123" Type="http://schemas.openxmlformats.org/officeDocument/2006/relationships/slide" Target="slides/slide118.xml"/><Relationship Id="rId122" Type="http://schemas.openxmlformats.org/officeDocument/2006/relationships/slide" Target="slides/slide117.xml"/><Relationship Id="rId95" Type="http://schemas.openxmlformats.org/officeDocument/2006/relationships/slide" Target="slides/slide90.xml"/><Relationship Id="rId94" Type="http://schemas.openxmlformats.org/officeDocument/2006/relationships/slide" Target="slides/slide89.xml"/><Relationship Id="rId97" Type="http://schemas.openxmlformats.org/officeDocument/2006/relationships/slide" Target="slides/slide92.xml"/><Relationship Id="rId96" Type="http://schemas.openxmlformats.org/officeDocument/2006/relationships/slide" Target="slides/slide91.xml"/><Relationship Id="rId11" Type="http://schemas.openxmlformats.org/officeDocument/2006/relationships/slide" Target="slides/slide6.xml"/><Relationship Id="rId99" Type="http://schemas.openxmlformats.org/officeDocument/2006/relationships/slide" Target="slides/slide94.xml"/><Relationship Id="rId10" Type="http://schemas.openxmlformats.org/officeDocument/2006/relationships/slide" Target="slides/slide5.xml"/><Relationship Id="rId98" Type="http://schemas.openxmlformats.org/officeDocument/2006/relationships/slide" Target="slides/slide93.xml"/><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slide" Target="slides/slide86.xml"/><Relationship Id="rId90" Type="http://schemas.openxmlformats.org/officeDocument/2006/relationships/slide" Target="slides/slide85.xml"/><Relationship Id="rId93" Type="http://schemas.openxmlformats.org/officeDocument/2006/relationships/slide" Target="slides/slide88.xml"/><Relationship Id="rId92" Type="http://schemas.openxmlformats.org/officeDocument/2006/relationships/slide" Target="slides/slide87.xml"/><Relationship Id="rId118" Type="http://schemas.openxmlformats.org/officeDocument/2006/relationships/slide" Target="slides/slide113.xml"/><Relationship Id="rId117" Type="http://schemas.openxmlformats.org/officeDocument/2006/relationships/slide" Target="slides/slide112.xml"/><Relationship Id="rId116" Type="http://schemas.openxmlformats.org/officeDocument/2006/relationships/slide" Target="slides/slide111.xml"/><Relationship Id="rId115" Type="http://schemas.openxmlformats.org/officeDocument/2006/relationships/slide" Target="slides/slide110.xml"/><Relationship Id="rId119" Type="http://schemas.openxmlformats.org/officeDocument/2006/relationships/slide" Target="slides/slide114.xml"/><Relationship Id="rId15" Type="http://schemas.openxmlformats.org/officeDocument/2006/relationships/slide" Target="slides/slide10.xml"/><Relationship Id="rId110" Type="http://schemas.openxmlformats.org/officeDocument/2006/relationships/slide" Target="slides/slide105.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14" Type="http://schemas.openxmlformats.org/officeDocument/2006/relationships/slide" Target="slides/slide109.xml"/><Relationship Id="rId18" Type="http://schemas.openxmlformats.org/officeDocument/2006/relationships/slide" Target="slides/slide13.xml"/><Relationship Id="rId113" Type="http://schemas.openxmlformats.org/officeDocument/2006/relationships/slide" Target="slides/slide108.xml"/><Relationship Id="rId112" Type="http://schemas.openxmlformats.org/officeDocument/2006/relationships/slide" Target="slides/slide107.xml"/><Relationship Id="rId111" Type="http://schemas.openxmlformats.org/officeDocument/2006/relationships/slide" Target="slides/slide106.xml"/><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150" Type="http://schemas.openxmlformats.org/officeDocument/2006/relationships/slide" Target="slides/slide145.xml"/><Relationship Id="rId87" Type="http://schemas.openxmlformats.org/officeDocument/2006/relationships/slide" Target="slides/slide82.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149" Type="http://schemas.openxmlformats.org/officeDocument/2006/relationships/slide" Target="slides/slide144.xml"/><Relationship Id="rId4" Type="http://schemas.openxmlformats.org/officeDocument/2006/relationships/slideMaster" Target="slideMasters/slideMaster1.xml"/><Relationship Id="rId148" Type="http://schemas.openxmlformats.org/officeDocument/2006/relationships/slide" Target="slides/slide143.xml"/><Relationship Id="rId9" Type="http://schemas.openxmlformats.org/officeDocument/2006/relationships/slide" Target="slides/slide4.xml"/><Relationship Id="rId143" Type="http://schemas.openxmlformats.org/officeDocument/2006/relationships/slide" Target="slides/slide138.xml"/><Relationship Id="rId142" Type="http://schemas.openxmlformats.org/officeDocument/2006/relationships/slide" Target="slides/slide137.xml"/><Relationship Id="rId141" Type="http://schemas.openxmlformats.org/officeDocument/2006/relationships/slide" Target="slides/slide136.xml"/><Relationship Id="rId140" Type="http://schemas.openxmlformats.org/officeDocument/2006/relationships/slide" Target="slides/slide135.xml"/><Relationship Id="rId5" Type="http://schemas.openxmlformats.org/officeDocument/2006/relationships/notesMaster" Target="notesMasters/notesMaster1.xml"/><Relationship Id="rId147" Type="http://schemas.openxmlformats.org/officeDocument/2006/relationships/slide" Target="slides/slide142.xml"/><Relationship Id="rId6" Type="http://schemas.openxmlformats.org/officeDocument/2006/relationships/slide" Target="slides/slide1.xml"/><Relationship Id="rId146" Type="http://schemas.openxmlformats.org/officeDocument/2006/relationships/slide" Target="slides/slide141.xml"/><Relationship Id="rId7" Type="http://schemas.openxmlformats.org/officeDocument/2006/relationships/slide" Target="slides/slide2.xml"/><Relationship Id="rId145" Type="http://schemas.openxmlformats.org/officeDocument/2006/relationships/slide" Target="slides/slide140.xml"/><Relationship Id="rId8" Type="http://schemas.openxmlformats.org/officeDocument/2006/relationships/slide" Target="slides/slide3.xml"/><Relationship Id="rId144" Type="http://schemas.openxmlformats.org/officeDocument/2006/relationships/slide" Target="slides/slide139.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139" Type="http://schemas.openxmlformats.org/officeDocument/2006/relationships/slide" Target="slides/slide134.xml"/><Relationship Id="rId138" Type="http://schemas.openxmlformats.org/officeDocument/2006/relationships/slide" Target="slides/slide133.xml"/><Relationship Id="rId137" Type="http://schemas.openxmlformats.org/officeDocument/2006/relationships/slide" Target="slides/slide132.xml"/><Relationship Id="rId132" Type="http://schemas.openxmlformats.org/officeDocument/2006/relationships/slide" Target="slides/slide127.xml"/><Relationship Id="rId131" Type="http://schemas.openxmlformats.org/officeDocument/2006/relationships/slide" Target="slides/slide126.xml"/><Relationship Id="rId130" Type="http://schemas.openxmlformats.org/officeDocument/2006/relationships/slide" Target="slides/slide125.xml"/><Relationship Id="rId136" Type="http://schemas.openxmlformats.org/officeDocument/2006/relationships/slide" Target="slides/slide131.xml"/><Relationship Id="rId135" Type="http://schemas.openxmlformats.org/officeDocument/2006/relationships/slide" Target="slides/slide130.xml"/><Relationship Id="rId134" Type="http://schemas.openxmlformats.org/officeDocument/2006/relationships/slide" Target="slides/slide129.xml"/><Relationship Id="rId133" Type="http://schemas.openxmlformats.org/officeDocument/2006/relationships/slide" Target="slides/slide128.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172" Type="http://schemas.openxmlformats.org/officeDocument/2006/relationships/slide" Target="slides/slide167.xml"/><Relationship Id="rId65" Type="http://schemas.openxmlformats.org/officeDocument/2006/relationships/slide" Target="slides/slide60.xml"/><Relationship Id="rId171" Type="http://schemas.openxmlformats.org/officeDocument/2006/relationships/slide" Target="slides/slide166.xml"/><Relationship Id="rId68" Type="http://schemas.openxmlformats.org/officeDocument/2006/relationships/slide" Target="slides/slide63.xml"/><Relationship Id="rId170" Type="http://schemas.openxmlformats.org/officeDocument/2006/relationships/slide" Target="slides/slide165.xml"/><Relationship Id="rId67" Type="http://schemas.openxmlformats.org/officeDocument/2006/relationships/slide" Target="slides/slide62.xml"/><Relationship Id="rId60" Type="http://schemas.openxmlformats.org/officeDocument/2006/relationships/slide" Target="slides/slide55.xml"/><Relationship Id="rId165" Type="http://schemas.openxmlformats.org/officeDocument/2006/relationships/slide" Target="slides/slide160.xml"/><Relationship Id="rId69" Type="http://schemas.openxmlformats.org/officeDocument/2006/relationships/slide" Target="slides/slide64.xml"/><Relationship Id="rId164" Type="http://schemas.openxmlformats.org/officeDocument/2006/relationships/slide" Target="slides/slide159.xml"/><Relationship Id="rId163" Type="http://schemas.openxmlformats.org/officeDocument/2006/relationships/slide" Target="slides/slide158.xml"/><Relationship Id="rId162" Type="http://schemas.openxmlformats.org/officeDocument/2006/relationships/slide" Target="slides/slide157.xml"/><Relationship Id="rId169" Type="http://schemas.openxmlformats.org/officeDocument/2006/relationships/slide" Target="slides/slide164.xml"/><Relationship Id="rId168" Type="http://schemas.openxmlformats.org/officeDocument/2006/relationships/slide" Target="slides/slide163.xml"/><Relationship Id="rId167" Type="http://schemas.openxmlformats.org/officeDocument/2006/relationships/slide" Target="slides/slide162.xml"/><Relationship Id="rId166" Type="http://schemas.openxmlformats.org/officeDocument/2006/relationships/slide" Target="slides/slide161.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161" Type="http://schemas.openxmlformats.org/officeDocument/2006/relationships/slide" Target="slides/slide156.xml"/><Relationship Id="rId54" Type="http://schemas.openxmlformats.org/officeDocument/2006/relationships/slide" Target="slides/slide49.xml"/><Relationship Id="rId160" Type="http://schemas.openxmlformats.org/officeDocument/2006/relationships/slide" Target="slides/slide155.xml"/><Relationship Id="rId57" Type="http://schemas.openxmlformats.org/officeDocument/2006/relationships/slide" Target="slides/slide52.xml"/><Relationship Id="rId56" Type="http://schemas.openxmlformats.org/officeDocument/2006/relationships/slide" Target="slides/slide51.xml"/><Relationship Id="rId159" Type="http://schemas.openxmlformats.org/officeDocument/2006/relationships/slide" Target="slides/slide154.xml"/><Relationship Id="rId59" Type="http://schemas.openxmlformats.org/officeDocument/2006/relationships/slide" Target="slides/slide54.xml"/><Relationship Id="rId154" Type="http://schemas.openxmlformats.org/officeDocument/2006/relationships/slide" Target="slides/slide149.xml"/><Relationship Id="rId58" Type="http://schemas.openxmlformats.org/officeDocument/2006/relationships/slide" Target="slides/slide53.xml"/><Relationship Id="rId153" Type="http://schemas.openxmlformats.org/officeDocument/2006/relationships/slide" Target="slides/slide148.xml"/><Relationship Id="rId152" Type="http://schemas.openxmlformats.org/officeDocument/2006/relationships/slide" Target="slides/slide147.xml"/><Relationship Id="rId151" Type="http://schemas.openxmlformats.org/officeDocument/2006/relationships/slide" Target="slides/slide146.xml"/><Relationship Id="rId158" Type="http://schemas.openxmlformats.org/officeDocument/2006/relationships/slide" Target="slides/slide153.xml"/><Relationship Id="rId157" Type="http://schemas.openxmlformats.org/officeDocument/2006/relationships/slide" Target="slides/slide152.xml"/><Relationship Id="rId156" Type="http://schemas.openxmlformats.org/officeDocument/2006/relationships/slide" Target="slides/slide151.xml"/><Relationship Id="rId155" Type="http://schemas.openxmlformats.org/officeDocument/2006/relationships/slide" Target="slides/slide15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s-MX"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6" name="Google Shape;86;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77" name="Google Shape;277;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9" name="Shape 1259"/>
        <p:cNvGrpSpPr/>
        <p:nvPr/>
      </p:nvGrpSpPr>
      <p:grpSpPr>
        <a:xfrm>
          <a:off x="0" y="0"/>
          <a:ext cx="0" cy="0"/>
          <a:chOff x="0" y="0"/>
          <a:chExt cx="0" cy="0"/>
        </a:xfrm>
      </p:grpSpPr>
      <p:sp>
        <p:nvSpPr>
          <p:cNvPr id="1260" name="Google Shape;1260;p8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61" name="Google Shape;1261;p8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1" name="Shape 1271"/>
        <p:cNvGrpSpPr/>
        <p:nvPr/>
      </p:nvGrpSpPr>
      <p:grpSpPr>
        <a:xfrm>
          <a:off x="0" y="0"/>
          <a:ext cx="0" cy="0"/>
          <a:chOff x="0" y="0"/>
          <a:chExt cx="0" cy="0"/>
        </a:xfrm>
      </p:grpSpPr>
      <p:sp>
        <p:nvSpPr>
          <p:cNvPr id="1272" name="Google Shape;1272;p8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73" name="Google Shape;1273;p8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2" name="Shape 1282"/>
        <p:cNvGrpSpPr/>
        <p:nvPr/>
      </p:nvGrpSpPr>
      <p:grpSpPr>
        <a:xfrm>
          <a:off x="0" y="0"/>
          <a:ext cx="0" cy="0"/>
          <a:chOff x="0" y="0"/>
          <a:chExt cx="0" cy="0"/>
        </a:xfrm>
      </p:grpSpPr>
      <p:sp>
        <p:nvSpPr>
          <p:cNvPr id="1283" name="Google Shape;1283;p8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84" name="Google Shape;1284;p8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3" name="Shape 1293"/>
        <p:cNvGrpSpPr/>
        <p:nvPr/>
      </p:nvGrpSpPr>
      <p:grpSpPr>
        <a:xfrm>
          <a:off x="0" y="0"/>
          <a:ext cx="0" cy="0"/>
          <a:chOff x="0" y="0"/>
          <a:chExt cx="0" cy="0"/>
        </a:xfrm>
      </p:grpSpPr>
      <p:sp>
        <p:nvSpPr>
          <p:cNvPr id="1294" name="Google Shape;1294;p8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95" name="Google Shape;1295;p8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4" name="Shape 1304"/>
        <p:cNvGrpSpPr/>
        <p:nvPr/>
      </p:nvGrpSpPr>
      <p:grpSpPr>
        <a:xfrm>
          <a:off x="0" y="0"/>
          <a:ext cx="0" cy="0"/>
          <a:chOff x="0" y="0"/>
          <a:chExt cx="0" cy="0"/>
        </a:xfrm>
      </p:grpSpPr>
      <p:sp>
        <p:nvSpPr>
          <p:cNvPr id="1305" name="Google Shape;1305;g1ab1390640c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06" name="Google Shape;1306;g1ab1390640c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5" name="Shape 1315"/>
        <p:cNvGrpSpPr/>
        <p:nvPr/>
      </p:nvGrpSpPr>
      <p:grpSpPr>
        <a:xfrm>
          <a:off x="0" y="0"/>
          <a:ext cx="0" cy="0"/>
          <a:chOff x="0" y="0"/>
          <a:chExt cx="0" cy="0"/>
        </a:xfrm>
      </p:grpSpPr>
      <p:sp>
        <p:nvSpPr>
          <p:cNvPr id="1316" name="Google Shape;1316;p12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17" name="Google Shape;1317;p1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5" name="Shape 1345"/>
        <p:cNvGrpSpPr/>
        <p:nvPr/>
      </p:nvGrpSpPr>
      <p:grpSpPr>
        <a:xfrm>
          <a:off x="0" y="0"/>
          <a:ext cx="0" cy="0"/>
          <a:chOff x="0" y="0"/>
          <a:chExt cx="0" cy="0"/>
        </a:xfrm>
      </p:grpSpPr>
      <p:sp>
        <p:nvSpPr>
          <p:cNvPr id="1346" name="Google Shape;1346;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47" name="Google Shape;1347;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0" name="Shape 1360"/>
        <p:cNvGrpSpPr/>
        <p:nvPr/>
      </p:nvGrpSpPr>
      <p:grpSpPr>
        <a:xfrm>
          <a:off x="0" y="0"/>
          <a:ext cx="0" cy="0"/>
          <a:chOff x="0" y="0"/>
          <a:chExt cx="0" cy="0"/>
        </a:xfrm>
      </p:grpSpPr>
      <p:sp>
        <p:nvSpPr>
          <p:cNvPr id="1361" name="Google Shape;1361;p12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62" name="Google Shape;1362;p1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3" name="Shape 1373"/>
        <p:cNvGrpSpPr/>
        <p:nvPr/>
      </p:nvGrpSpPr>
      <p:grpSpPr>
        <a:xfrm>
          <a:off x="0" y="0"/>
          <a:ext cx="0" cy="0"/>
          <a:chOff x="0" y="0"/>
          <a:chExt cx="0" cy="0"/>
        </a:xfrm>
      </p:grpSpPr>
      <p:sp>
        <p:nvSpPr>
          <p:cNvPr id="1374" name="Google Shape;1374;p12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75" name="Google Shape;1375;p1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0" name="Shape 1390"/>
        <p:cNvGrpSpPr/>
        <p:nvPr/>
      </p:nvGrpSpPr>
      <p:grpSpPr>
        <a:xfrm>
          <a:off x="0" y="0"/>
          <a:ext cx="0" cy="0"/>
          <a:chOff x="0" y="0"/>
          <a:chExt cx="0" cy="0"/>
        </a:xfrm>
      </p:grpSpPr>
      <p:sp>
        <p:nvSpPr>
          <p:cNvPr id="1391" name="Google Shape;1391;p12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92" name="Google Shape;1392;p1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92" name="Google Shape;292;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7" name="Shape 1397"/>
        <p:cNvGrpSpPr/>
        <p:nvPr/>
      </p:nvGrpSpPr>
      <p:grpSpPr>
        <a:xfrm>
          <a:off x="0" y="0"/>
          <a:ext cx="0" cy="0"/>
          <a:chOff x="0" y="0"/>
          <a:chExt cx="0" cy="0"/>
        </a:xfrm>
      </p:grpSpPr>
      <p:sp>
        <p:nvSpPr>
          <p:cNvPr id="1398" name="Google Shape;1398;g1ab1390640c_0_30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99" name="Google Shape;1399;g1ab1390640c_0_30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7" name="Shape 1407"/>
        <p:cNvGrpSpPr/>
        <p:nvPr/>
      </p:nvGrpSpPr>
      <p:grpSpPr>
        <a:xfrm>
          <a:off x="0" y="0"/>
          <a:ext cx="0" cy="0"/>
          <a:chOff x="0" y="0"/>
          <a:chExt cx="0" cy="0"/>
        </a:xfrm>
      </p:grpSpPr>
      <p:sp>
        <p:nvSpPr>
          <p:cNvPr id="1408" name="Google Shape;1408;g1ab1390640c_0_31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09" name="Google Shape;1409;g1ab1390640c_0_3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8" name="Shape 1418"/>
        <p:cNvGrpSpPr/>
        <p:nvPr/>
      </p:nvGrpSpPr>
      <p:grpSpPr>
        <a:xfrm>
          <a:off x="0" y="0"/>
          <a:ext cx="0" cy="0"/>
          <a:chOff x="0" y="0"/>
          <a:chExt cx="0" cy="0"/>
        </a:xfrm>
      </p:grpSpPr>
      <p:sp>
        <p:nvSpPr>
          <p:cNvPr id="1419" name="Google Shape;1419;g1ab1390640c_0_32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20" name="Google Shape;1420;g1ab1390640c_0_3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9" name="Shape 1429"/>
        <p:cNvGrpSpPr/>
        <p:nvPr/>
      </p:nvGrpSpPr>
      <p:grpSpPr>
        <a:xfrm>
          <a:off x="0" y="0"/>
          <a:ext cx="0" cy="0"/>
          <a:chOff x="0" y="0"/>
          <a:chExt cx="0" cy="0"/>
        </a:xfrm>
      </p:grpSpPr>
      <p:sp>
        <p:nvSpPr>
          <p:cNvPr id="1430" name="Google Shape;1430;g1ab1390640c_0_33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31" name="Google Shape;1431;g1ab1390640c_0_3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0" name="Shape 1440"/>
        <p:cNvGrpSpPr/>
        <p:nvPr/>
      </p:nvGrpSpPr>
      <p:grpSpPr>
        <a:xfrm>
          <a:off x="0" y="0"/>
          <a:ext cx="0" cy="0"/>
          <a:chOff x="0" y="0"/>
          <a:chExt cx="0" cy="0"/>
        </a:xfrm>
      </p:grpSpPr>
      <p:sp>
        <p:nvSpPr>
          <p:cNvPr id="1441" name="Google Shape;1441;g1ab1390640c_0_34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42" name="Google Shape;1442;g1ab1390640c_0_3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1" name="Shape 1451"/>
        <p:cNvGrpSpPr/>
        <p:nvPr/>
      </p:nvGrpSpPr>
      <p:grpSpPr>
        <a:xfrm>
          <a:off x="0" y="0"/>
          <a:ext cx="0" cy="0"/>
          <a:chOff x="0" y="0"/>
          <a:chExt cx="0" cy="0"/>
        </a:xfrm>
      </p:grpSpPr>
      <p:sp>
        <p:nvSpPr>
          <p:cNvPr id="1452" name="Google Shape;1452;g1ab1390640c_0_35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53" name="Google Shape;1453;g1ab1390640c_0_3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2" name="Shape 1462"/>
        <p:cNvGrpSpPr/>
        <p:nvPr/>
      </p:nvGrpSpPr>
      <p:grpSpPr>
        <a:xfrm>
          <a:off x="0" y="0"/>
          <a:ext cx="0" cy="0"/>
          <a:chOff x="0" y="0"/>
          <a:chExt cx="0" cy="0"/>
        </a:xfrm>
      </p:grpSpPr>
      <p:sp>
        <p:nvSpPr>
          <p:cNvPr id="1463" name="Google Shape;1463;p13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64" name="Google Shape;1464;p1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9" name="Shape 1469"/>
        <p:cNvGrpSpPr/>
        <p:nvPr/>
      </p:nvGrpSpPr>
      <p:grpSpPr>
        <a:xfrm>
          <a:off x="0" y="0"/>
          <a:ext cx="0" cy="0"/>
          <a:chOff x="0" y="0"/>
          <a:chExt cx="0" cy="0"/>
        </a:xfrm>
      </p:grpSpPr>
      <p:sp>
        <p:nvSpPr>
          <p:cNvPr id="1470" name="Google Shape;1470;p13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71" name="Google Shape;1471;p1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6" name="Shape 1476"/>
        <p:cNvGrpSpPr/>
        <p:nvPr/>
      </p:nvGrpSpPr>
      <p:grpSpPr>
        <a:xfrm>
          <a:off x="0" y="0"/>
          <a:ext cx="0" cy="0"/>
          <a:chOff x="0" y="0"/>
          <a:chExt cx="0" cy="0"/>
        </a:xfrm>
      </p:grpSpPr>
      <p:sp>
        <p:nvSpPr>
          <p:cNvPr id="1477" name="Google Shape;1477;p13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78" name="Google Shape;1478;p1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6" name="Shape 1486"/>
        <p:cNvGrpSpPr/>
        <p:nvPr/>
      </p:nvGrpSpPr>
      <p:grpSpPr>
        <a:xfrm>
          <a:off x="0" y="0"/>
          <a:ext cx="0" cy="0"/>
          <a:chOff x="0" y="0"/>
          <a:chExt cx="0" cy="0"/>
        </a:xfrm>
      </p:grpSpPr>
      <p:sp>
        <p:nvSpPr>
          <p:cNvPr id="1487" name="Google Shape;1487;p13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88" name="Google Shape;1488;p1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13" name="Google Shape;313;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3" name="Shape 1493"/>
        <p:cNvGrpSpPr/>
        <p:nvPr/>
      </p:nvGrpSpPr>
      <p:grpSpPr>
        <a:xfrm>
          <a:off x="0" y="0"/>
          <a:ext cx="0" cy="0"/>
          <a:chOff x="0" y="0"/>
          <a:chExt cx="0" cy="0"/>
        </a:xfrm>
      </p:grpSpPr>
      <p:sp>
        <p:nvSpPr>
          <p:cNvPr id="1494" name="Google Shape;1494;p13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95" name="Google Shape;1495;p1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4" name="Shape 1504"/>
        <p:cNvGrpSpPr/>
        <p:nvPr/>
      </p:nvGrpSpPr>
      <p:grpSpPr>
        <a:xfrm>
          <a:off x="0" y="0"/>
          <a:ext cx="0" cy="0"/>
          <a:chOff x="0" y="0"/>
          <a:chExt cx="0" cy="0"/>
        </a:xfrm>
      </p:grpSpPr>
      <p:sp>
        <p:nvSpPr>
          <p:cNvPr id="1505" name="Google Shape;1505;p13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06" name="Google Shape;1506;p1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1" name="Shape 1521"/>
        <p:cNvGrpSpPr/>
        <p:nvPr/>
      </p:nvGrpSpPr>
      <p:grpSpPr>
        <a:xfrm>
          <a:off x="0" y="0"/>
          <a:ext cx="0" cy="0"/>
          <a:chOff x="0" y="0"/>
          <a:chExt cx="0" cy="0"/>
        </a:xfrm>
      </p:grpSpPr>
      <p:sp>
        <p:nvSpPr>
          <p:cNvPr id="1522" name="Google Shape;1522;p13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23" name="Google Shape;1523;p1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9" name="Shape 1529"/>
        <p:cNvGrpSpPr/>
        <p:nvPr/>
      </p:nvGrpSpPr>
      <p:grpSpPr>
        <a:xfrm>
          <a:off x="0" y="0"/>
          <a:ext cx="0" cy="0"/>
          <a:chOff x="0" y="0"/>
          <a:chExt cx="0" cy="0"/>
        </a:xfrm>
      </p:grpSpPr>
      <p:sp>
        <p:nvSpPr>
          <p:cNvPr id="1530" name="Google Shape;1530;p13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31" name="Google Shape;1531;p1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7" name="Shape 1537"/>
        <p:cNvGrpSpPr/>
        <p:nvPr/>
      </p:nvGrpSpPr>
      <p:grpSpPr>
        <a:xfrm>
          <a:off x="0" y="0"/>
          <a:ext cx="0" cy="0"/>
          <a:chOff x="0" y="0"/>
          <a:chExt cx="0" cy="0"/>
        </a:xfrm>
      </p:grpSpPr>
      <p:sp>
        <p:nvSpPr>
          <p:cNvPr id="1538" name="Google Shape;1538;p13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39" name="Google Shape;1539;p1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9" name="Shape 1549"/>
        <p:cNvGrpSpPr/>
        <p:nvPr/>
      </p:nvGrpSpPr>
      <p:grpSpPr>
        <a:xfrm>
          <a:off x="0" y="0"/>
          <a:ext cx="0" cy="0"/>
          <a:chOff x="0" y="0"/>
          <a:chExt cx="0" cy="0"/>
        </a:xfrm>
      </p:grpSpPr>
      <p:sp>
        <p:nvSpPr>
          <p:cNvPr id="1550" name="Google Shape;1550;p14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51" name="Google Shape;1551;p1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1" name="Shape 1561"/>
        <p:cNvGrpSpPr/>
        <p:nvPr/>
      </p:nvGrpSpPr>
      <p:grpSpPr>
        <a:xfrm>
          <a:off x="0" y="0"/>
          <a:ext cx="0" cy="0"/>
          <a:chOff x="0" y="0"/>
          <a:chExt cx="0" cy="0"/>
        </a:xfrm>
      </p:grpSpPr>
      <p:sp>
        <p:nvSpPr>
          <p:cNvPr id="1562" name="Google Shape;1562;p14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63" name="Google Shape;1563;p1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3" name="Shape 1573"/>
        <p:cNvGrpSpPr/>
        <p:nvPr/>
      </p:nvGrpSpPr>
      <p:grpSpPr>
        <a:xfrm>
          <a:off x="0" y="0"/>
          <a:ext cx="0" cy="0"/>
          <a:chOff x="0" y="0"/>
          <a:chExt cx="0" cy="0"/>
        </a:xfrm>
      </p:grpSpPr>
      <p:sp>
        <p:nvSpPr>
          <p:cNvPr id="1574" name="Google Shape;1574;p14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75" name="Google Shape;1575;p1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5" name="Shape 1585"/>
        <p:cNvGrpSpPr/>
        <p:nvPr/>
      </p:nvGrpSpPr>
      <p:grpSpPr>
        <a:xfrm>
          <a:off x="0" y="0"/>
          <a:ext cx="0" cy="0"/>
          <a:chOff x="0" y="0"/>
          <a:chExt cx="0" cy="0"/>
        </a:xfrm>
      </p:grpSpPr>
      <p:sp>
        <p:nvSpPr>
          <p:cNvPr id="1586" name="Google Shape;1586;p14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87" name="Google Shape;1587;p1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7" name="Shape 1597"/>
        <p:cNvGrpSpPr/>
        <p:nvPr/>
      </p:nvGrpSpPr>
      <p:grpSpPr>
        <a:xfrm>
          <a:off x="0" y="0"/>
          <a:ext cx="0" cy="0"/>
          <a:chOff x="0" y="0"/>
          <a:chExt cx="0" cy="0"/>
        </a:xfrm>
      </p:grpSpPr>
      <p:sp>
        <p:nvSpPr>
          <p:cNvPr id="1598" name="Google Shape;1598;p14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99" name="Google Shape;1599;p1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49" name="Google Shape;349;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9" name="Shape 1609"/>
        <p:cNvGrpSpPr/>
        <p:nvPr/>
      </p:nvGrpSpPr>
      <p:grpSpPr>
        <a:xfrm>
          <a:off x="0" y="0"/>
          <a:ext cx="0" cy="0"/>
          <a:chOff x="0" y="0"/>
          <a:chExt cx="0" cy="0"/>
        </a:xfrm>
      </p:grpSpPr>
      <p:sp>
        <p:nvSpPr>
          <p:cNvPr id="1610" name="Google Shape;1610;p14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11" name="Google Shape;1611;p1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1" name="Shape 1621"/>
        <p:cNvGrpSpPr/>
        <p:nvPr/>
      </p:nvGrpSpPr>
      <p:grpSpPr>
        <a:xfrm>
          <a:off x="0" y="0"/>
          <a:ext cx="0" cy="0"/>
          <a:chOff x="0" y="0"/>
          <a:chExt cx="0" cy="0"/>
        </a:xfrm>
      </p:grpSpPr>
      <p:sp>
        <p:nvSpPr>
          <p:cNvPr id="1622" name="Google Shape;1622;p14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23" name="Google Shape;1623;p1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0" name="Shape 1630"/>
        <p:cNvGrpSpPr/>
        <p:nvPr/>
      </p:nvGrpSpPr>
      <p:grpSpPr>
        <a:xfrm>
          <a:off x="0" y="0"/>
          <a:ext cx="0" cy="0"/>
          <a:chOff x="0" y="0"/>
          <a:chExt cx="0" cy="0"/>
        </a:xfrm>
      </p:grpSpPr>
      <p:sp>
        <p:nvSpPr>
          <p:cNvPr id="1631" name="Google Shape;1631;p14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32" name="Google Shape;1632;p1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0" name="Shape 1640"/>
        <p:cNvGrpSpPr/>
        <p:nvPr/>
      </p:nvGrpSpPr>
      <p:grpSpPr>
        <a:xfrm>
          <a:off x="0" y="0"/>
          <a:ext cx="0" cy="0"/>
          <a:chOff x="0" y="0"/>
          <a:chExt cx="0" cy="0"/>
        </a:xfrm>
      </p:grpSpPr>
      <p:sp>
        <p:nvSpPr>
          <p:cNvPr id="1641" name="Google Shape;1641;p14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42" name="Google Shape;1642;p1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1" name="Shape 1651"/>
        <p:cNvGrpSpPr/>
        <p:nvPr/>
      </p:nvGrpSpPr>
      <p:grpSpPr>
        <a:xfrm>
          <a:off x="0" y="0"/>
          <a:ext cx="0" cy="0"/>
          <a:chOff x="0" y="0"/>
          <a:chExt cx="0" cy="0"/>
        </a:xfrm>
      </p:grpSpPr>
      <p:sp>
        <p:nvSpPr>
          <p:cNvPr id="1652" name="Google Shape;1652;p14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53" name="Google Shape;1653;p1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9" name="Shape 1659"/>
        <p:cNvGrpSpPr/>
        <p:nvPr/>
      </p:nvGrpSpPr>
      <p:grpSpPr>
        <a:xfrm>
          <a:off x="0" y="0"/>
          <a:ext cx="0" cy="0"/>
          <a:chOff x="0" y="0"/>
          <a:chExt cx="0" cy="0"/>
        </a:xfrm>
      </p:grpSpPr>
      <p:sp>
        <p:nvSpPr>
          <p:cNvPr id="1660" name="Google Shape;1660;p15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61" name="Google Shape;1661;p1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7" name="Shape 1667"/>
        <p:cNvGrpSpPr/>
        <p:nvPr/>
      </p:nvGrpSpPr>
      <p:grpSpPr>
        <a:xfrm>
          <a:off x="0" y="0"/>
          <a:ext cx="0" cy="0"/>
          <a:chOff x="0" y="0"/>
          <a:chExt cx="0" cy="0"/>
        </a:xfrm>
      </p:grpSpPr>
      <p:sp>
        <p:nvSpPr>
          <p:cNvPr id="1668" name="Google Shape;1668;p15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69" name="Google Shape;1669;p1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8" name="Shape 1688"/>
        <p:cNvGrpSpPr/>
        <p:nvPr/>
      </p:nvGrpSpPr>
      <p:grpSpPr>
        <a:xfrm>
          <a:off x="0" y="0"/>
          <a:ext cx="0" cy="0"/>
          <a:chOff x="0" y="0"/>
          <a:chExt cx="0" cy="0"/>
        </a:xfrm>
      </p:grpSpPr>
      <p:sp>
        <p:nvSpPr>
          <p:cNvPr id="1689" name="Google Shape;1689;p15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90" name="Google Shape;1690;p1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1" name="Shape 1701"/>
        <p:cNvGrpSpPr/>
        <p:nvPr/>
      </p:nvGrpSpPr>
      <p:grpSpPr>
        <a:xfrm>
          <a:off x="0" y="0"/>
          <a:ext cx="0" cy="0"/>
          <a:chOff x="0" y="0"/>
          <a:chExt cx="0" cy="0"/>
        </a:xfrm>
      </p:grpSpPr>
      <p:sp>
        <p:nvSpPr>
          <p:cNvPr id="1702" name="Google Shape;1702;p15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03" name="Google Shape;1703;p1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6" name="Shape 1716"/>
        <p:cNvGrpSpPr/>
        <p:nvPr/>
      </p:nvGrpSpPr>
      <p:grpSpPr>
        <a:xfrm>
          <a:off x="0" y="0"/>
          <a:ext cx="0" cy="0"/>
          <a:chOff x="0" y="0"/>
          <a:chExt cx="0" cy="0"/>
        </a:xfrm>
      </p:grpSpPr>
      <p:sp>
        <p:nvSpPr>
          <p:cNvPr id="1717" name="Google Shape;1717;p15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18" name="Google Shape;1718;p1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79" name="Google Shape;379;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5" name="Shape 1725"/>
        <p:cNvGrpSpPr/>
        <p:nvPr/>
      </p:nvGrpSpPr>
      <p:grpSpPr>
        <a:xfrm>
          <a:off x="0" y="0"/>
          <a:ext cx="0" cy="0"/>
          <a:chOff x="0" y="0"/>
          <a:chExt cx="0" cy="0"/>
        </a:xfrm>
      </p:grpSpPr>
      <p:sp>
        <p:nvSpPr>
          <p:cNvPr id="1726" name="Google Shape;1726;p15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27" name="Google Shape;1727;p1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4" name="Shape 1734"/>
        <p:cNvGrpSpPr/>
        <p:nvPr/>
      </p:nvGrpSpPr>
      <p:grpSpPr>
        <a:xfrm>
          <a:off x="0" y="0"/>
          <a:ext cx="0" cy="0"/>
          <a:chOff x="0" y="0"/>
          <a:chExt cx="0" cy="0"/>
        </a:xfrm>
      </p:grpSpPr>
      <p:sp>
        <p:nvSpPr>
          <p:cNvPr id="1735" name="Google Shape;1735;p15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36" name="Google Shape;1736;p1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3" name="Shape 1743"/>
        <p:cNvGrpSpPr/>
        <p:nvPr/>
      </p:nvGrpSpPr>
      <p:grpSpPr>
        <a:xfrm>
          <a:off x="0" y="0"/>
          <a:ext cx="0" cy="0"/>
          <a:chOff x="0" y="0"/>
          <a:chExt cx="0" cy="0"/>
        </a:xfrm>
      </p:grpSpPr>
      <p:sp>
        <p:nvSpPr>
          <p:cNvPr id="1744" name="Google Shape;1744;p15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45" name="Google Shape;1745;p1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2" name="Shape 1752"/>
        <p:cNvGrpSpPr/>
        <p:nvPr/>
      </p:nvGrpSpPr>
      <p:grpSpPr>
        <a:xfrm>
          <a:off x="0" y="0"/>
          <a:ext cx="0" cy="0"/>
          <a:chOff x="0" y="0"/>
          <a:chExt cx="0" cy="0"/>
        </a:xfrm>
      </p:grpSpPr>
      <p:sp>
        <p:nvSpPr>
          <p:cNvPr id="1753" name="Google Shape;1753;p15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54" name="Google Shape;1754;p1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1" name="Shape 1761"/>
        <p:cNvGrpSpPr/>
        <p:nvPr/>
      </p:nvGrpSpPr>
      <p:grpSpPr>
        <a:xfrm>
          <a:off x="0" y="0"/>
          <a:ext cx="0" cy="0"/>
          <a:chOff x="0" y="0"/>
          <a:chExt cx="0" cy="0"/>
        </a:xfrm>
      </p:grpSpPr>
      <p:sp>
        <p:nvSpPr>
          <p:cNvPr id="1762" name="Google Shape;1762;p15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63" name="Google Shape;1763;p1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9" name="Shape 1769"/>
        <p:cNvGrpSpPr/>
        <p:nvPr/>
      </p:nvGrpSpPr>
      <p:grpSpPr>
        <a:xfrm>
          <a:off x="0" y="0"/>
          <a:ext cx="0" cy="0"/>
          <a:chOff x="0" y="0"/>
          <a:chExt cx="0" cy="0"/>
        </a:xfrm>
      </p:grpSpPr>
      <p:sp>
        <p:nvSpPr>
          <p:cNvPr id="1770" name="Google Shape;1770;p16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71" name="Google Shape;1771;p1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0" name="Shape 1780"/>
        <p:cNvGrpSpPr/>
        <p:nvPr/>
      </p:nvGrpSpPr>
      <p:grpSpPr>
        <a:xfrm>
          <a:off x="0" y="0"/>
          <a:ext cx="0" cy="0"/>
          <a:chOff x="0" y="0"/>
          <a:chExt cx="0" cy="0"/>
        </a:xfrm>
      </p:grpSpPr>
      <p:sp>
        <p:nvSpPr>
          <p:cNvPr id="1781" name="Google Shape;1781;p16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82" name="Google Shape;1782;p16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1" name="Shape 1791"/>
        <p:cNvGrpSpPr/>
        <p:nvPr/>
      </p:nvGrpSpPr>
      <p:grpSpPr>
        <a:xfrm>
          <a:off x="0" y="0"/>
          <a:ext cx="0" cy="0"/>
          <a:chOff x="0" y="0"/>
          <a:chExt cx="0" cy="0"/>
        </a:xfrm>
      </p:grpSpPr>
      <p:sp>
        <p:nvSpPr>
          <p:cNvPr id="1792" name="Google Shape;1792;p16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93" name="Google Shape;1793;p16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2" name="Shape 1802"/>
        <p:cNvGrpSpPr/>
        <p:nvPr/>
      </p:nvGrpSpPr>
      <p:grpSpPr>
        <a:xfrm>
          <a:off x="0" y="0"/>
          <a:ext cx="0" cy="0"/>
          <a:chOff x="0" y="0"/>
          <a:chExt cx="0" cy="0"/>
        </a:xfrm>
      </p:grpSpPr>
      <p:sp>
        <p:nvSpPr>
          <p:cNvPr id="1803" name="Google Shape;1803;p16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04" name="Google Shape;1804;p16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3" name="Shape 1813"/>
        <p:cNvGrpSpPr/>
        <p:nvPr/>
      </p:nvGrpSpPr>
      <p:grpSpPr>
        <a:xfrm>
          <a:off x="0" y="0"/>
          <a:ext cx="0" cy="0"/>
          <a:chOff x="0" y="0"/>
          <a:chExt cx="0" cy="0"/>
        </a:xfrm>
      </p:grpSpPr>
      <p:sp>
        <p:nvSpPr>
          <p:cNvPr id="1814" name="Google Shape;1814;p16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15" name="Google Shape;1815;p16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16" name="Google Shape;416;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4" name="Shape 1824"/>
        <p:cNvGrpSpPr/>
        <p:nvPr/>
      </p:nvGrpSpPr>
      <p:grpSpPr>
        <a:xfrm>
          <a:off x="0" y="0"/>
          <a:ext cx="0" cy="0"/>
          <a:chOff x="0" y="0"/>
          <a:chExt cx="0" cy="0"/>
        </a:xfrm>
      </p:grpSpPr>
      <p:sp>
        <p:nvSpPr>
          <p:cNvPr id="1825" name="Google Shape;1825;p16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26" name="Google Shape;1826;p1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5" name="Shape 1835"/>
        <p:cNvGrpSpPr/>
        <p:nvPr/>
      </p:nvGrpSpPr>
      <p:grpSpPr>
        <a:xfrm>
          <a:off x="0" y="0"/>
          <a:ext cx="0" cy="0"/>
          <a:chOff x="0" y="0"/>
          <a:chExt cx="0" cy="0"/>
        </a:xfrm>
      </p:grpSpPr>
      <p:sp>
        <p:nvSpPr>
          <p:cNvPr id="1836" name="Google Shape;1836;p16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37" name="Google Shape;1837;p16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3" name="Shape 1843"/>
        <p:cNvGrpSpPr/>
        <p:nvPr/>
      </p:nvGrpSpPr>
      <p:grpSpPr>
        <a:xfrm>
          <a:off x="0" y="0"/>
          <a:ext cx="0" cy="0"/>
          <a:chOff x="0" y="0"/>
          <a:chExt cx="0" cy="0"/>
        </a:xfrm>
      </p:grpSpPr>
      <p:sp>
        <p:nvSpPr>
          <p:cNvPr id="1844" name="Google Shape;1844;p16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45" name="Google Shape;1845;p16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1" name="Shape 1851"/>
        <p:cNvGrpSpPr/>
        <p:nvPr/>
      </p:nvGrpSpPr>
      <p:grpSpPr>
        <a:xfrm>
          <a:off x="0" y="0"/>
          <a:ext cx="0" cy="0"/>
          <a:chOff x="0" y="0"/>
          <a:chExt cx="0" cy="0"/>
        </a:xfrm>
      </p:grpSpPr>
      <p:sp>
        <p:nvSpPr>
          <p:cNvPr id="1852" name="Google Shape;1852;p16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53" name="Google Shape;1853;p16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2" name="Shape 1862"/>
        <p:cNvGrpSpPr/>
        <p:nvPr/>
      </p:nvGrpSpPr>
      <p:grpSpPr>
        <a:xfrm>
          <a:off x="0" y="0"/>
          <a:ext cx="0" cy="0"/>
          <a:chOff x="0" y="0"/>
          <a:chExt cx="0" cy="0"/>
        </a:xfrm>
      </p:grpSpPr>
      <p:sp>
        <p:nvSpPr>
          <p:cNvPr id="1863" name="Google Shape;1863;p16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64" name="Google Shape;1864;p16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0" name="Shape 1870"/>
        <p:cNvGrpSpPr/>
        <p:nvPr/>
      </p:nvGrpSpPr>
      <p:grpSpPr>
        <a:xfrm>
          <a:off x="0" y="0"/>
          <a:ext cx="0" cy="0"/>
          <a:chOff x="0" y="0"/>
          <a:chExt cx="0" cy="0"/>
        </a:xfrm>
      </p:grpSpPr>
      <p:sp>
        <p:nvSpPr>
          <p:cNvPr id="1871" name="Google Shape;1871;p17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72" name="Google Shape;1872;p17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9" name="Shape 1879"/>
        <p:cNvGrpSpPr/>
        <p:nvPr/>
      </p:nvGrpSpPr>
      <p:grpSpPr>
        <a:xfrm>
          <a:off x="0" y="0"/>
          <a:ext cx="0" cy="0"/>
          <a:chOff x="0" y="0"/>
          <a:chExt cx="0" cy="0"/>
        </a:xfrm>
      </p:grpSpPr>
      <p:sp>
        <p:nvSpPr>
          <p:cNvPr id="1880" name="Google Shape;1880;p17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81" name="Google Shape;1881;p17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8" name="Shape 1888"/>
        <p:cNvGrpSpPr/>
        <p:nvPr/>
      </p:nvGrpSpPr>
      <p:grpSpPr>
        <a:xfrm>
          <a:off x="0" y="0"/>
          <a:ext cx="0" cy="0"/>
          <a:chOff x="0" y="0"/>
          <a:chExt cx="0" cy="0"/>
        </a:xfrm>
      </p:grpSpPr>
      <p:sp>
        <p:nvSpPr>
          <p:cNvPr id="1889" name="Google Shape;1889;p17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90" name="Google Shape;1890;p17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7" name="Shape 1897"/>
        <p:cNvGrpSpPr/>
        <p:nvPr/>
      </p:nvGrpSpPr>
      <p:grpSpPr>
        <a:xfrm>
          <a:off x="0" y="0"/>
          <a:ext cx="0" cy="0"/>
          <a:chOff x="0" y="0"/>
          <a:chExt cx="0" cy="0"/>
        </a:xfrm>
      </p:grpSpPr>
      <p:sp>
        <p:nvSpPr>
          <p:cNvPr id="1898" name="Google Shape;1898;p17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99" name="Google Shape;1899;p17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6" name="Shape 1906"/>
        <p:cNvGrpSpPr/>
        <p:nvPr/>
      </p:nvGrpSpPr>
      <p:grpSpPr>
        <a:xfrm>
          <a:off x="0" y="0"/>
          <a:ext cx="0" cy="0"/>
          <a:chOff x="0" y="0"/>
          <a:chExt cx="0" cy="0"/>
        </a:xfrm>
      </p:grpSpPr>
      <p:sp>
        <p:nvSpPr>
          <p:cNvPr id="1907" name="Google Shape;1907;p17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908" name="Google Shape;1908;p17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p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44" name="Google Shape;444;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6" name="Shape 1916"/>
        <p:cNvGrpSpPr/>
        <p:nvPr/>
      </p:nvGrpSpPr>
      <p:grpSpPr>
        <a:xfrm>
          <a:off x="0" y="0"/>
          <a:ext cx="0" cy="0"/>
          <a:chOff x="0" y="0"/>
          <a:chExt cx="0" cy="0"/>
        </a:xfrm>
      </p:grpSpPr>
      <p:sp>
        <p:nvSpPr>
          <p:cNvPr id="1917" name="Google Shape;1917;p17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918" name="Google Shape;1918;p17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4" name="Shape 1924"/>
        <p:cNvGrpSpPr/>
        <p:nvPr/>
      </p:nvGrpSpPr>
      <p:grpSpPr>
        <a:xfrm>
          <a:off x="0" y="0"/>
          <a:ext cx="0" cy="0"/>
          <a:chOff x="0" y="0"/>
          <a:chExt cx="0" cy="0"/>
        </a:xfrm>
      </p:grpSpPr>
      <p:sp>
        <p:nvSpPr>
          <p:cNvPr id="1925" name="Google Shape;1925;p18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926" name="Google Shape;1926;p18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5" name="Shape 1935"/>
        <p:cNvGrpSpPr/>
        <p:nvPr/>
      </p:nvGrpSpPr>
      <p:grpSpPr>
        <a:xfrm>
          <a:off x="0" y="0"/>
          <a:ext cx="0" cy="0"/>
          <a:chOff x="0" y="0"/>
          <a:chExt cx="0" cy="0"/>
        </a:xfrm>
      </p:grpSpPr>
      <p:sp>
        <p:nvSpPr>
          <p:cNvPr id="1936" name="Google Shape;1936;g1ab1390640c_0_47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937" name="Google Shape;1937;g1ab1390640c_0_47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5" name="Shape 1955"/>
        <p:cNvGrpSpPr/>
        <p:nvPr/>
      </p:nvGrpSpPr>
      <p:grpSpPr>
        <a:xfrm>
          <a:off x="0" y="0"/>
          <a:ext cx="0" cy="0"/>
          <a:chOff x="0" y="0"/>
          <a:chExt cx="0" cy="0"/>
        </a:xfrm>
      </p:grpSpPr>
      <p:sp>
        <p:nvSpPr>
          <p:cNvPr id="1956" name="Google Shape;1956;g1ab1390640c_0_49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57" name="Google Shape;1957;g1ab1390640c_0_49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958" name="Google Shape;1958;g1ab1390640c_0_49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MX"/>
              <a:t>‹#›</a:t>
            </a:fld>
            <a:endParaRPr/>
          </a:p>
        </p:txBody>
      </p:sp>
    </p:spTree>
  </p:cSld>
  <p:clrMapOvr>
    <a:masterClrMapping/>
  </p:clrMapOvr>
</p:notes>
</file>

<file path=ppt/notesSlides/notesSlide1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3" name="Shape 1983"/>
        <p:cNvGrpSpPr/>
        <p:nvPr/>
      </p:nvGrpSpPr>
      <p:grpSpPr>
        <a:xfrm>
          <a:off x="0" y="0"/>
          <a:ext cx="0" cy="0"/>
          <a:chOff x="0" y="0"/>
          <a:chExt cx="0" cy="0"/>
        </a:xfrm>
      </p:grpSpPr>
      <p:sp>
        <p:nvSpPr>
          <p:cNvPr id="1984" name="Google Shape;1984;g1ab1390640c_0_52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985" name="Google Shape;1985;g1ab1390640c_0_5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1" name="Shape 1991"/>
        <p:cNvGrpSpPr/>
        <p:nvPr/>
      </p:nvGrpSpPr>
      <p:grpSpPr>
        <a:xfrm>
          <a:off x="0" y="0"/>
          <a:ext cx="0" cy="0"/>
          <a:chOff x="0" y="0"/>
          <a:chExt cx="0" cy="0"/>
        </a:xfrm>
      </p:grpSpPr>
      <p:sp>
        <p:nvSpPr>
          <p:cNvPr id="1992" name="Google Shape;1992;g1ab1390640c_0_53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993" name="Google Shape;1993;g1ab1390640c_0_5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9" name="Shape 1999"/>
        <p:cNvGrpSpPr/>
        <p:nvPr/>
      </p:nvGrpSpPr>
      <p:grpSpPr>
        <a:xfrm>
          <a:off x="0" y="0"/>
          <a:ext cx="0" cy="0"/>
          <a:chOff x="0" y="0"/>
          <a:chExt cx="0" cy="0"/>
        </a:xfrm>
      </p:grpSpPr>
      <p:sp>
        <p:nvSpPr>
          <p:cNvPr id="2000" name="Google Shape;2000;p18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001" name="Google Shape;2001;p18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6" name="Shape 2016"/>
        <p:cNvGrpSpPr/>
        <p:nvPr/>
      </p:nvGrpSpPr>
      <p:grpSpPr>
        <a:xfrm>
          <a:off x="0" y="0"/>
          <a:ext cx="0" cy="0"/>
          <a:chOff x="0" y="0"/>
          <a:chExt cx="0" cy="0"/>
        </a:xfrm>
      </p:grpSpPr>
      <p:sp>
        <p:nvSpPr>
          <p:cNvPr id="2017" name="Google Shape;2017;p18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18" name="Google Shape;2018;p18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6" name="Shape 2026"/>
        <p:cNvGrpSpPr/>
        <p:nvPr/>
      </p:nvGrpSpPr>
      <p:grpSpPr>
        <a:xfrm>
          <a:off x="0" y="0"/>
          <a:ext cx="0" cy="0"/>
          <a:chOff x="0" y="0"/>
          <a:chExt cx="0" cy="0"/>
        </a:xfrm>
      </p:grpSpPr>
      <p:sp>
        <p:nvSpPr>
          <p:cNvPr id="2027" name="Google Shape;2027;p18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28" name="Google Shape;2028;p18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1" name="Shape 2051"/>
        <p:cNvGrpSpPr/>
        <p:nvPr/>
      </p:nvGrpSpPr>
      <p:grpSpPr>
        <a:xfrm>
          <a:off x="0" y="0"/>
          <a:ext cx="0" cy="0"/>
          <a:chOff x="0" y="0"/>
          <a:chExt cx="0" cy="0"/>
        </a:xfrm>
      </p:grpSpPr>
      <p:sp>
        <p:nvSpPr>
          <p:cNvPr id="2052" name="Google Shape;2052;p19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53" name="Google Shape;2053;p19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p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77" name="Google Shape;477;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0" name="Shape 2060"/>
        <p:cNvGrpSpPr/>
        <p:nvPr/>
      </p:nvGrpSpPr>
      <p:grpSpPr>
        <a:xfrm>
          <a:off x="0" y="0"/>
          <a:ext cx="0" cy="0"/>
          <a:chOff x="0" y="0"/>
          <a:chExt cx="0" cy="0"/>
        </a:xfrm>
      </p:grpSpPr>
      <p:sp>
        <p:nvSpPr>
          <p:cNvPr id="2061" name="Google Shape;2061;p19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62" name="Google Shape;2062;p19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g1ab1390640c_0_9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01" name="Google Shape;501;g1ab1390640c_0_9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p3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25" name="Google Shape;525;p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p11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5" name="Google Shape;95;p1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p3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39" name="Google Shape;539;p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4" name="Shape 554"/>
        <p:cNvGrpSpPr/>
        <p:nvPr/>
      </p:nvGrpSpPr>
      <p:grpSpPr>
        <a:xfrm>
          <a:off x="0" y="0"/>
          <a:ext cx="0" cy="0"/>
          <a:chOff x="0" y="0"/>
          <a:chExt cx="0" cy="0"/>
        </a:xfrm>
      </p:grpSpPr>
      <p:sp>
        <p:nvSpPr>
          <p:cNvPr id="555" name="Google Shape;555;p3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56" name="Google Shape;556;p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6" name="Shape 566"/>
        <p:cNvGrpSpPr/>
        <p:nvPr/>
      </p:nvGrpSpPr>
      <p:grpSpPr>
        <a:xfrm>
          <a:off x="0" y="0"/>
          <a:ext cx="0" cy="0"/>
          <a:chOff x="0" y="0"/>
          <a:chExt cx="0" cy="0"/>
        </a:xfrm>
      </p:grpSpPr>
      <p:sp>
        <p:nvSpPr>
          <p:cNvPr id="567" name="Google Shape;567;p3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68" name="Google Shape;568;p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5" name="Shape 575"/>
        <p:cNvGrpSpPr/>
        <p:nvPr/>
      </p:nvGrpSpPr>
      <p:grpSpPr>
        <a:xfrm>
          <a:off x="0" y="0"/>
          <a:ext cx="0" cy="0"/>
          <a:chOff x="0" y="0"/>
          <a:chExt cx="0" cy="0"/>
        </a:xfrm>
      </p:grpSpPr>
      <p:sp>
        <p:nvSpPr>
          <p:cNvPr id="576" name="Google Shape;576;p3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77" name="Google Shape;577;p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4" name="Shape 584"/>
        <p:cNvGrpSpPr/>
        <p:nvPr/>
      </p:nvGrpSpPr>
      <p:grpSpPr>
        <a:xfrm>
          <a:off x="0" y="0"/>
          <a:ext cx="0" cy="0"/>
          <a:chOff x="0" y="0"/>
          <a:chExt cx="0" cy="0"/>
        </a:xfrm>
      </p:grpSpPr>
      <p:sp>
        <p:nvSpPr>
          <p:cNvPr id="585" name="Google Shape;585;g1dfb0e2a1dd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86" name="Google Shape;586;g1dfb0e2a1dd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3" name="Shape 593"/>
        <p:cNvGrpSpPr/>
        <p:nvPr/>
      </p:nvGrpSpPr>
      <p:grpSpPr>
        <a:xfrm>
          <a:off x="0" y="0"/>
          <a:ext cx="0" cy="0"/>
          <a:chOff x="0" y="0"/>
          <a:chExt cx="0" cy="0"/>
        </a:xfrm>
      </p:grpSpPr>
      <p:sp>
        <p:nvSpPr>
          <p:cNvPr id="594" name="Google Shape;594;g1dfb0e2a1dd_0_1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95" name="Google Shape;595;g1dfb0e2a1dd_0_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3" name="Shape 603"/>
        <p:cNvGrpSpPr/>
        <p:nvPr/>
      </p:nvGrpSpPr>
      <p:grpSpPr>
        <a:xfrm>
          <a:off x="0" y="0"/>
          <a:ext cx="0" cy="0"/>
          <a:chOff x="0" y="0"/>
          <a:chExt cx="0" cy="0"/>
        </a:xfrm>
      </p:grpSpPr>
      <p:sp>
        <p:nvSpPr>
          <p:cNvPr id="604" name="Google Shape;604;p3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05" name="Google Shape;605;p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4" name="Shape 614"/>
        <p:cNvGrpSpPr/>
        <p:nvPr/>
      </p:nvGrpSpPr>
      <p:grpSpPr>
        <a:xfrm>
          <a:off x="0" y="0"/>
          <a:ext cx="0" cy="0"/>
          <a:chOff x="0" y="0"/>
          <a:chExt cx="0" cy="0"/>
        </a:xfrm>
      </p:grpSpPr>
      <p:sp>
        <p:nvSpPr>
          <p:cNvPr id="615" name="Google Shape;615;p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16" name="Google Shape;616;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3" name="Shape 623"/>
        <p:cNvGrpSpPr/>
        <p:nvPr/>
      </p:nvGrpSpPr>
      <p:grpSpPr>
        <a:xfrm>
          <a:off x="0" y="0"/>
          <a:ext cx="0" cy="0"/>
          <a:chOff x="0" y="0"/>
          <a:chExt cx="0" cy="0"/>
        </a:xfrm>
      </p:grpSpPr>
      <p:sp>
        <p:nvSpPr>
          <p:cNvPr id="624" name="Google Shape;624;p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25" name="Google Shape;625;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2" name="Shape 632"/>
        <p:cNvGrpSpPr/>
        <p:nvPr/>
      </p:nvGrpSpPr>
      <p:grpSpPr>
        <a:xfrm>
          <a:off x="0" y="0"/>
          <a:ext cx="0" cy="0"/>
          <a:chOff x="0" y="0"/>
          <a:chExt cx="0" cy="0"/>
        </a:xfrm>
      </p:grpSpPr>
      <p:sp>
        <p:nvSpPr>
          <p:cNvPr id="633" name="Google Shape;633;p1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34" name="Google Shape;634;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1ab1390640c_0_3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2" name="Google Shape;112;g1ab1390640c_0_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1" name="Shape 641"/>
        <p:cNvGrpSpPr/>
        <p:nvPr/>
      </p:nvGrpSpPr>
      <p:grpSpPr>
        <a:xfrm>
          <a:off x="0" y="0"/>
          <a:ext cx="0" cy="0"/>
          <a:chOff x="0" y="0"/>
          <a:chExt cx="0" cy="0"/>
        </a:xfrm>
      </p:grpSpPr>
      <p:sp>
        <p:nvSpPr>
          <p:cNvPr id="642" name="Google Shape;642;p1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43" name="Google Shape;643;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0" name="Shape 650"/>
        <p:cNvGrpSpPr/>
        <p:nvPr/>
      </p:nvGrpSpPr>
      <p:grpSpPr>
        <a:xfrm>
          <a:off x="0" y="0"/>
          <a:ext cx="0" cy="0"/>
          <a:chOff x="0" y="0"/>
          <a:chExt cx="0" cy="0"/>
        </a:xfrm>
      </p:grpSpPr>
      <p:sp>
        <p:nvSpPr>
          <p:cNvPr id="651" name="Google Shape;651;p1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52" name="Google Shape;652;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9" name="Shape 659"/>
        <p:cNvGrpSpPr/>
        <p:nvPr/>
      </p:nvGrpSpPr>
      <p:grpSpPr>
        <a:xfrm>
          <a:off x="0" y="0"/>
          <a:ext cx="0" cy="0"/>
          <a:chOff x="0" y="0"/>
          <a:chExt cx="0" cy="0"/>
        </a:xfrm>
      </p:grpSpPr>
      <p:sp>
        <p:nvSpPr>
          <p:cNvPr id="660" name="Google Shape;660;p2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61" name="Google Shape;661;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8" name="Shape 668"/>
        <p:cNvGrpSpPr/>
        <p:nvPr/>
      </p:nvGrpSpPr>
      <p:grpSpPr>
        <a:xfrm>
          <a:off x="0" y="0"/>
          <a:ext cx="0" cy="0"/>
          <a:chOff x="0" y="0"/>
          <a:chExt cx="0" cy="0"/>
        </a:xfrm>
      </p:grpSpPr>
      <p:sp>
        <p:nvSpPr>
          <p:cNvPr id="669" name="Google Shape;669;p2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70" name="Google Shape;670;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7" name="Shape 677"/>
        <p:cNvGrpSpPr/>
        <p:nvPr/>
      </p:nvGrpSpPr>
      <p:grpSpPr>
        <a:xfrm>
          <a:off x="0" y="0"/>
          <a:ext cx="0" cy="0"/>
          <a:chOff x="0" y="0"/>
          <a:chExt cx="0" cy="0"/>
        </a:xfrm>
      </p:grpSpPr>
      <p:sp>
        <p:nvSpPr>
          <p:cNvPr id="678" name="Google Shape;678;p2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79" name="Google Shape;679;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6" name="Shape 686"/>
        <p:cNvGrpSpPr/>
        <p:nvPr/>
      </p:nvGrpSpPr>
      <p:grpSpPr>
        <a:xfrm>
          <a:off x="0" y="0"/>
          <a:ext cx="0" cy="0"/>
          <a:chOff x="0" y="0"/>
          <a:chExt cx="0" cy="0"/>
        </a:xfrm>
      </p:grpSpPr>
      <p:sp>
        <p:nvSpPr>
          <p:cNvPr id="687" name="Google Shape;687;p2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88" name="Google Shape;688;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5" name="Shape 695"/>
        <p:cNvGrpSpPr/>
        <p:nvPr/>
      </p:nvGrpSpPr>
      <p:grpSpPr>
        <a:xfrm>
          <a:off x="0" y="0"/>
          <a:ext cx="0" cy="0"/>
          <a:chOff x="0" y="0"/>
          <a:chExt cx="0" cy="0"/>
        </a:xfrm>
      </p:grpSpPr>
      <p:sp>
        <p:nvSpPr>
          <p:cNvPr id="696" name="Google Shape;696;p2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97" name="Google Shape;697;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4" name="Shape 704"/>
        <p:cNvGrpSpPr/>
        <p:nvPr/>
      </p:nvGrpSpPr>
      <p:grpSpPr>
        <a:xfrm>
          <a:off x="0" y="0"/>
          <a:ext cx="0" cy="0"/>
          <a:chOff x="0" y="0"/>
          <a:chExt cx="0" cy="0"/>
        </a:xfrm>
      </p:grpSpPr>
      <p:sp>
        <p:nvSpPr>
          <p:cNvPr id="705" name="Google Shape;705;p2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06" name="Google Shape;706;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3" name="Shape 713"/>
        <p:cNvGrpSpPr/>
        <p:nvPr/>
      </p:nvGrpSpPr>
      <p:grpSpPr>
        <a:xfrm>
          <a:off x="0" y="0"/>
          <a:ext cx="0" cy="0"/>
          <a:chOff x="0" y="0"/>
          <a:chExt cx="0" cy="0"/>
        </a:xfrm>
      </p:grpSpPr>
      <p:sp>
        <p:nvSpPr>
          <p:cNvPr id="714" name="Google Shape;714;p2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15" name="Google Shape;715;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2" name="Shape 722"/>
        <p:cNvGrpSpPr/>
        <p:nvPr/>
      </p:nvGrpSpPr>
      <p:grpSpPr>
        <a:xfrm>
          <a:off x="0" y="0"/>
          <a:ext cx="0" cy="0"/>
          <a:chOff x="0" y="0"/>
          <a:chExt cx="0" cy="0"/>
        </a:xfrm>
      </p:grpSpPr>
      <p:sp>
        <p:nvSpPr>
          <p:cNvPr id="723" name="Google Shape;723;p2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24" name="Google Shape;724;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p17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3" name="Google Shape;123;p17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1" name="Shape 731"/>
        <p:cNvGrpSpPr/>
        <p:nvPr/>
      </p:nvGrpSpPr>
      <p:grpSpPr>
        <a:xfrm>
          <a:off x="0" y="0"/>
          <a:ext cx="0" cy="0"/>
          <a:chOff x="0" y="0"/>
          <a:chExt cx="0" cy="0"/>
        </a:xfrm>
      </p:grpSpPr>
      <p:sp>
        <p:nvSpPr>
          <p:cNvPr id="732" name="Google Shape;732;p2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33" name="Google Shape;733;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0" name="Shape 740"/>
        <p:cNvGrpSpPr/>
        <p:nvPr/>
      </p:nvGrpSpPr>
      <p:grpSpPr>
        <a:xfrm>
          <a:off x="0" y="0"/>
          <a:ext cx="0" cy="0"/>
          <a:chOff x="0" y="0"/>
          <a:chExt cx="0" cy="0"/>
        </a:xfrm>
      </p:grpSpPr>
      <p:sp>
        <p:nvSpPr>
          <p:cNvPr id="741" name="Google Shape;741;p2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42" name="Google Shape;742;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9" name="Shape 749"/>
        <p:cNvGrpSpPr/>
        <p:nvPr/>
      </p:nvGrpSpPr>
      <p:grpSpPr>
        <a:xfrm>
          <a:off x="0" y="0"/>
          <a:ext cx="0" cy="0"/>
          <a:chOff x="0" y="0"/>
          <a:chExt cx="0" cy="0"/>
        </a:xfrm>
      </p:grpSpPr>
      <p:sp>
        <p:nvSpPr>
          <p:cNvPr id="750" name="Google Shape;750;p3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51" name="Google Shape;751;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8" name="Shape 758"/>
        <p:cNvGrpSpPr/>
        <p:nvPr/>
      </p:nvGrpSpPr>
      <p:grpSpPr>
        <a:xfrm>
          <a:off x="0" y="0"/>
          <a:ext cx="0" cy="0"/>
          <a:chOff x="0" y="0"/>
          <a:chExt cx="0" cy="0"/>
        </a:xfrm>
      </p:grpSpPr>
      <p:sp>
        <p:nvSpPr>
          <p:cNvPr id="759" name="Google Shape;759;p3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60" name="Google Shape;760;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7" name="Shape 767"/>
        <p:cNvGrpSpPr/>
        <p:nvPr/>
      </p:nvGrpSpPr>
      <p:grpSpPr>
        <a:xfrm>
          <a:off x="0" y="0"/>
          <a:ext cx="0" cy="0"/>
          <a:chOff x="0" y="0"/>
          <a:chExt cx="0" cy="0"/>
        </a:xfrm>
      </p:grpSpPr>
      <p:sp>
        <p:nvSpPr>
          <p:cNvPr id="768" name="Google Shape;768;p3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69" name="Google Shape;769;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6" name="Shape 776"/>
        <p:cNvGrpSpPr/>
        <p:nvPr/>
      </p:nvGrpSpPr>
      <p:grpSpPr>
        <a:xfrm>
          <a:off x="0" y="0"/>
          <a:ext cx="0" cy="0"/>
          <a:chOff x="0" y="0"/>
          <a:chExt cx="0" cy="0"/>
        </a:xfrm>
      </p:grpSpPr>
      <p:sp>
        <p:nvSpPr>
          <p:cNvPr id="777" name="Google Shape;777;p3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78" name="Google Shape;778;p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6" name="Shape 786"/>
        <p:cNvGrpSpPr/>
        <p:nvPr/>
      </p:nvGrpSpPr>
      <p:grpSpPr>
        <a:xfrm>
          <a:off x="0" y="0"/>
          <a:ext cx="0" cy="0"/>
          <a:chOff x="0" y="0"/>
          <a:chExt cx="0" cy="0"/>
        </a:xfrm>
      </p:grpSpPr>
      <p:sp>
        <p:nvSpPr>
          <p:cNvPr id="787" name="Google Shape;787;p4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88" name="Google Shape;788;p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7" name="Shape 797"/>
        <p:cNvGrpSpPr/>
        <p:nvPr/>
      </p:nvGrpSpPr>
      <p:grpSpPr>
        <a:xfrm>
          <a:off x="0" y="0"/>
          <a:ext cx="0" cy="0"/>
          <a:chOff x="0" y="0"/>
          <a:chExt cx="0" cy="0"/>
        </a:xfrm>
      </p:grpSpPr>
      <p:sp>
        <p:nvSpPr>
          <p:cNvPr id="798" name="Google Shape;798;p4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99" name="Google Shape;799;p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8" name="Shape 808"/>
        <p:cNvGrpSpPr/>
        <p:nvPr/>
      </p:nvGrpSpPr>
      <p:grpSpPr>
        <a:xfrm>
          <a:off x="0" y="0"/>
          <a:ext cx="0" cy="0"/>
          <a:chOff x="0" y="0"/>
          <a:chExt cx="0" cy="0"/>
        </a:xfrm>
      </p:grpSpPr>
      <p:sp>
        <p:nvSpPr>
          <p:cNvPr id="809" name="Google Shape;809;p4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10" name="Google Shape;810;p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9" name="Shape 819"/>
        <p:cNvGrpSpPr/>
        <p:nvPr/>
      </p:nvGrpSpPr>
      <p:grpSpPr>
        <a:xfrm>
          <a:off x="0" y="0"/>
          <a:ext cx="0" cy="0"/>
          <a:chOff x="0" y="0"/>
          <a:chExt cx="0" cy="0"/>
        </a:xfrm>
      </p:grpSpPr>
      <p:sp>
        <p:nvSpPr>
          <p:cNvPr id="820" name="Google Shape;820;p4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21" name="Google Shape;821;p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8" name="Google Shape;188;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0" name="Shape 830"/>
        <p:cNvGrpSpPr/>
        <p:nvPr/>
      </p:nvGrpSpPr>
      <p:grpSpPr>
        <a:xfrm>
          <a:off x="0" y="0"/>
          <a:ext cx="0" cy="0"/>
          <a:chOff x="0" y="0"/>
          <a:chExt cx="0" cy="0"/>
        </a:xfrm>
      </p:grpSpPr>
      <p:sp>
        <p:nvSpPr>
          <p:cNvPr id="831" name="Google Shape;831;g1ab1390640c_0_13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32" name="Google Shape;832;g1ab1390640c_0_1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1" name="Shape 841"/>
        <p:cNvGrpSpPr/>
        <p:nvPr/>
      </p:nvGrpSpPr>
      <p:grpSpPr>
        <a:xfrm>
          <a:off x="0" y="0"/>
          <a:ext cx="0" cy="0"/>
          <a:chOff x="0" y="0"/>
          <a:chExt cx="0" cy="0"/>
        </a:xfrm>
      </p:grpSpPr>
      <p:sp>
        <p:nvSpPr>
          <p:cNvPr id="842" name="Google Shape;842;p4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43" name="Google Shape;843;p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7" name="Shape 847"/>
        <p:cNvGrpSpPr/>
        <p:nvPr/>
      </p:nvGrpSpPr>
      <p:grpSpPr>
        <a:xfrm>
          <a:off x="0" y="0"/>
          <a:ext cx="0" cy="0"/>
          <a:chOff x="0" y="0"/>
          <a:chExt cx="0" cy="0"/>
        </a:xfrm>
      </p:grpSpPr>
      <p:sp>
        <p:nvSpPr>
          <p:cNvPr id="848" name="Google Shape;848;p4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49" name="Google Shape;849;p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3" name="Shape 853"/>
        <p:cNvGrpSpPr/>
        <p:nvPr/>
      </p:nvGrpSpPr>
      <p:grpSpPr>
        <a:xfrm>
          <a:off x="0" y="0"/>
          <a:ext cx="0" cy="0"/>
          <a:chOff x="0" y="0"/>
          <a:chExt cx="0" cy="0"/>
        </a:xfrm>
      </p:grpSpPr>
      <p:sp>
        <p:nvSpPr>
          <p:cNvPr id="854" name="Google Shape;854;p4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55" name="Google Shape;855;p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9" name="Shape 859"/>
        <p:cNvGrpSpPr/>
        <p:nvPr/>
      </p:nvGrpSpPr>
      <p:grpSpPr>
        <a:xfrm>
          <a:off x="0" y="0"/>
          <a:ext cx="0" cy="0"/>
          <a:chOff x="0" y="0"/>
          <a:chExt cx="0" cy="0"/>
        </a:xfrm>
      </p:grpSpPr>
      <p:sp>
        <p:nvSpPr>
          <p:cNvPr id="860" name="Google Shape;860;p4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61" name="Google Shape;861;p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5" name="Shape 865"/>
        <p:cNvGrpSpPr/>
        <p:nvPr/>
      </p:nvGrpSpPr>
      <p:grpSpPr>
        <a:xfrm>
          <a:off x="0" y="0"/>
          <a:ext cx="0" cy="0"/>
          <a:chOff x="0" y="0"/>
          <a:chExt cx="0" cy="0"/>
        </a:xfrm>
      </p:grpSpPr>
      <p:sp>
        <p:nvSpPr>
          <p:cNvPr id="866" name="Google Shape;866;p4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67" name="Google Shape;867;p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1" name="Shape 871"/>
        <p:cNvGrpSpPr/>
        <p:nvPr/>
      </p:nvGrpSpPr>
      <p:grpSpPr>
        <a:xfrm>
          <a:off x="0" y="0"/>
          <a:ext cx="0" cy="0"/>
          <a:chOff x="0" y="0"/>
          <a:chExt cx="0" cy="0"/>
        </a:xfrm>
      </p:grpSpPr>
      <p:sp>
        <p:nvSpPr>
          <p:cNvPr id="872" name="Google Shape;872;p4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73" name="Google Shape;873;p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7" name="Shape 877"/>
        <p:cNvGrpSpPr/>
        <p:nvPr/>
      </p:nvGrpSpPr>
      <p:grpSpPr>
        <a:xfrm>
          <a:off x="0" y="0"/>
          <a:ext cx="0" cy="0"/>
          <a:chOff x="0" y="0"/>
          <a:chExt cx="0" cy="0"/>
        </a:xfrm>
      </p:grpSpPr>
      <p:sp>
        <p:nvSpPr>
          <p:cNvPr id="878" name="Google Shape;878;p5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79" name="Google Shape;879;p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3" name="Shape 883"/>
        <p:cNvGrpSpPr/>
        <p:nvPr/>
      </p:nvGrpSpPr>
      <p:grpSpPr>
        <a:xfrm>
          <a:off x="0" y="0"/>
          <a:ext cx="0" cy="0"/>
          <a:chOff x="0" y="0"/>
          <a:chExt cx="0" cy="0"/>
        </a:xfrm>
      </p:grpSpPr>
      <p:sp>
        <p:nvSpPr>
          <p:cNvPr id="884" name="Google Shape;884;p5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85" name="Google Shape;885;p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9" name="Shape 889"/>
        <p:cNvGrpSpPr/>
        <p:nvPr/>
      </p:nvGrpSpPr>
      <p:grpSpPr>
        <a:xfrm>
          <a:off x="0" y="0"/>
          <a:ext cx="0" cy="0"/>
          <a:chOff x="0" y="0"/>
          <a:chExt cx="0" cy="0"/>
        </a:xfrm>
      </p:grpSpPr>
      <p:sp>
        <p:nvSpPr>
          <p:cNvPr id="890" name="Google Shape;890;p5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91" name="Google Shape;891;p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13" name="Google Shape;213;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5" name="Shape 895"/>
        <p:cNvGrpSpPr/>
        <p:nvPr/>
      </p:nvGrpSpPr>
      <p:grpSpPr>
        <a:xfrm>
          <a:off x="0" y="0"/>
          <a:ext cx="0" cy="0"/>
          <a:chOff x="0" y="0"/>
          <a:chExt cx="0" cy="0"/>
        </a:xfrm>
      </p:grpSpPr>
      <p:sp>
        <p:nvSpPr>
          <p:cNvPr id="896" name="Google Shape;896;p5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97" name="Google Shape;897;p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1" name="Shape 901"/>
        <p:cNvGrpSpPr/>
        <p:nvPr/>
      </p:nvGrpSpPr>
      <p:grpSpPr>
        <a:xfrm>
          <a:off x="0" y="0"/>
          <a:ext cx="0" cy="0"/>
          <a:chOff x="0" y="0"/>
          <a:chExt cx="0" cy="0"/>
        </a:xfrm>
      </p:grpSpPr>
      <p:sp>
        <p:nvSpPr>
          <p:cNvPr id="902" name="Google Shape;902;g1ab1390640c_0_21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03" name="Google Shape;903;g1ab1390640c_0_2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7" name="Shape 907"/>
        <p:cNvGrpSpPr/>
        <p:nvPr/>
      </p:nvGrpSpPr>
      <p:grpSpPr>
        <a:xfrm>
          <a:off x="0" y="0"/>
          <a:ext cx="0" cy="0"/>
          <a:chOff x="0" y="0"/>
          <a:chExt cx="0" cy="0"/>
        </a:xfrm>
      </p:grpSpPr>
      <p:sp>
        <p:nvSpPr>
          <p:cNvPr id="908" name="Google Shape;908;g1ab1390640c_0_22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09" name="Google Shape;909;g1ab1390640c_0_2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3" name="Shape 913"/>
        <p:cNvGrpSpPr/>
        <p:nvPr/>
      </p:nvGrpSpPr>
      <p:grpSpPr>
        <a:xfrm>
          <a:off x="0" y="0"/>
          <a:ext cx="0" cy="0"/>
          <a:chOff x="0" y="0"/>
          <a:chExt cx="0" cy="0"/>
        </a:xfrm>
      </p:grpSpPr>
      <p:sp>
        <p:nvSpPr>
          <p:cNvPr id="914" name="Google Shape;914;g1ab1390640c_0_22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15" name="Google Shape;915;g1ab1390640c_0_2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9" name="Shape 919"/>
        <p:cNvGrpSpPr/>
        <p:nvPr/>
      </p:nvGrpSpPr>
      <p:grpSpPr>
        <a:xfrm>
          <a:off x="0" y="0"/>
          <a:ext cx="0" cy="0"/>
          <a:chOff x="0" y="0"/>
          <a:chExt cx="0" cy="0"/>
        </a:xfrm>
      </p:grpSpPr>
      <p:sp>
        <p:nvSpPr>
          <p:cNvPr id="920" name="Google Shape;920;g1ab1390640c_0_22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21" name="Google Shape;921;g1ab1390640c_0_2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5" name="Shape 925"/>
        <p:cNvGrpSpPr/>
        <p:nvPr/>
      </p:nvGrpSpPr>
      <p:grpSpPr>
        <a:xfrm>
          <a:off x="0" y="0"/>
          <a:ext cx="0" cy="0"/>
          <a:chOff x="0" y="0"/>
          <a:chExt cx="0" cy="0"/>
        </a:xfrm>
      </p:grpSpPr>
      <p:sp>
        <p:nvSpPr>
          <p:cNvPr id="926" name="Google Shape;926;g1ab1390640c_0_23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27" name="Google Shape;927;g1ab1390640c_0_2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1" name="Shape 931"/>
        <p:cNvGrpSpPr/>
        <p:nvPr/>
      </p:nvGrpSpPr>
      <p:grpSpPr>
        <a:xfrm>
          <a:off x="0" y="0"/>
          <a:ext cx="0" cy="0"/>
          <a:chOff x="0" y="0"/>
          <a:chExt cx="0" cy="0"/>
        </a:xfrm>
      </p:grpSpPr>
      <p:sp>
        <p:nvSpPr>
          <p:cNvPr id="932" name="Google Shape;932;g1ab1390640c_0_23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33" name="Google Shape;933;g1ab1390640c_0_2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7" name="Shape 937"/>
        <p:cNvGrpSpPr/>
        <p:nvPr/>
      </p:nvGrpSpPr>
      <p:grpSpPr>
        <a:xfrm>
          <a:off x="0" y="0"/>
          <a:ext cx="0" cy="0"/>
          <a:chOff x="0" y="0"/>
          <a:chExt cx="0" cy="0"/>
        </a:xfrm>
      </p:grpSpPr>
      <p:sp>
        <p:nvSpPr>
          <p:cNvPr id="938" name="Google Shape;938;g1ab1390640c_0_23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39" name="Google Shape;939;g1ab1390640c_0_2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3" name="Shape 943"/>
        <p:cNvGrpSpPr/>
        <p:nvPr/>
      </p:nvGrpSpPr>
      <p:grpSpPr>
        <a:xfrm>
          <a:off x="0" y="0"/>
          <a:ext cx="0" cy="0"/>
          <a:chOff x="0" y="0"/>
          <a:chExt cx="0" cy="0"/>
        </a:xfrm>
      </p:grpSpPr>
      <p:sp>
        <p:nvSpPr>
          <p:cNvPr id="944" name="Google Shape;944;g1ab1390640c_0_22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45" name="Google Shape;945;g1ab1390640c_0_2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9" name="Shape 949"/>
        <p:cNvGrpSpPr/>
        <p:nvPr/>
      </p:nvGrpSpPr>
      <p:grpSpPr>
        <a:xfrm>
          <a:off x="0" y="0"/>
          <a:ext cx="0" cy="0"/>
          <a:chOff x="0" y="0"/>
          <a:chExt cx="0" cy="0"/>
        </a:xfrm>
      </p:grpSpPr>
      <p:sp>
        <p:nvSpPr>
          <p:cNvPr id="950" name="Google Shape;950;g1ab1390640c_0_21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51" name="Google Shape;951;g1ab1390640c_0_2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3" name="Google Shape;233;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34" name="Google Shape;234;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MX"/>
              <a:t>‹#›</a:t>
            </a:fld>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5" name="Shape 955"/>
        <p:cNvGrpSpPr/>
        <p:nvPr/>
      </p:nvGrpSpPr>
      <p:grpSpPr>
        <a:xfrm>
          <a:off x="0" y="0"/>
          <a:ext cx="0" cy="0"/>
          <a:chOff x="0" y="0"/>
          <a:chExt cx="0" cy="0"/>
        </a:xfrm>
      </p:grpSpPr>
      <p:sp>
        <p:nvSpPr>
          <p:cNvPr id="956" name="Google Shape;956;g1ab1390640c_0_2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57" name="Google Shape;957;g1ab1390640c_0_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6" name="Shape 966"/>
        <p:cNvGrpSpPr/>
        <p:nvPr/>
      </p:nvGrpSpPr>
      <p:grpSpPr>
        <a:xfrm>
          <a:off x="0" y="0"/>
          <a:ext cx="0" cy="0"/>
          <a:chOff x="0" y="0"/>
          <a:chExt cx="0" cy="0"/>
        </a:xfrm>
      </p:grpSpPr>
      <p:sp>
        <p:nvSpPr>
          <p:cNvPr id="967" name="Google Shape;967;p5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68" name="Google Shape;968;p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2" name="Shape 992"/>
        <p:cNvGrpSpPr/>
        <p:nvPr/>
      </p:nvGrpSpPr>
      <p:grpSpPr>
        <a:xfrm>
          <a:off x="0" y="0"/>
          <a:ext cx="0" cy="0"/>
          <a:chOff x="0" y="0"/>
          <a:chExt cx="0" cy="0"/>
        </a:xfrm>
      </p:grpSpPr>
      <p:sp>
        <p:nvSpPr>
          <p:cNvPr id="993" name="Google Shape;993;p5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94" name="Google Shape;994;p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9" name="Shape 999"/>
        <p:cNvGrpSpPr/>
        <p:nvPr/>
      </p:nvGrpSpPr>
      <p:grpSpPr>
        <a:xfrm>
          <a:off x="0" y="0"/>
          <a:ext cx="0" cy="0"/>
          <a:chOff x="0" y="0"/>
          <a:chExt cx="0" cy="0"/>
        </a:xfrm>
      </p:grpSpPr>
      <p:sp>
        <p:nvSpPr>
          <p:cNvPr id="1000" name="Google Shape;1000;p5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01" name="Google Shape;1001;p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6" name="Shape 1006"/>
        <p:cNvGrpSpPr/>
        <p:nvPr/>
      </p:nvGrpSpPr>
      <p:grpSpPr>
        <a:xfrm>
          <a:off x="0" y="0"/>
          <a:ext cx="0" cy="0"/>
          <a:chOff x="0" y="0"/>
          <a:chExt cx="0" cy="0"/>
        </a:xfrm>
      </p:grpSpPr>
      <p:sp>
        <p:nvSpPr>
          <p:cNvPr id="1007" name="Google Shape;1007;p5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08" name="Google Shape;1008;p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4" name="Shape 1014"/>
        <p:cNvGrpSpPr/>
        <p:nvPr/>
      </p:nvGrpSpPr>
      <p:grpSpPr>
        <a:xfrm>
          <a:off x="0" y="0"/>
          <a:ext cx="0" cy="0"/>
          <a:chOff x="0" y="0"/>
          <a:chExt cx="0" cy="0"/>
        </a:xfrm>
      </p:grpSpPr>
      <p:sp>
        <p:nvSpPr>
          <p:cNvPr id="1015" name="Google Shape;1015;g1ab1390640c_0_29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16" name="Google Shape;1016;g1ab1390640c_0_29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1" name="Shape 1021"/>
        <p:cNvGrpSpPr/>
        <p:nvPr/>
      </p:nvGrpSpPr>
      <p:grpSpPr>
        <a:xfrm>
          <a:off x="0" y="0"/>
          <a:ext cx="0" cy="0"/>
          <a:chOff x="0" y="0"/>
          <a:chExt cx="0" cy="0"/>
        </a:xfrm>
      </p:grpSpPr>
      <p:sp>
        <p:nvSpPr>
          <p:cNvPr id="1022" name="Google Shape;1022;p6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23" name="Google Shape;1023;p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9" name="Shape 1029"/>
        <p:cNvGrpSpPr/>
        <p:nvPr/>
      </p:nvGrpSpPr>
      <p:grpSpPr>
        <a:xfrm>
          <a:off x="0" y="0"/>
          <a:ext cx="0" cy="0"/>
          <a:chOff x="0" y="0"/>
          <a:chExt cx="0" cy="0"/>
        </a:xfrm>
      </p:grpSpPr>
      <p:sp>
        <p:nvSpPr>
          <p:cNvPr id="1030" name="Google Shape;1030;p6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31" name="Google Shape;1031;p6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7" name="Shape 1037"/>
        <p:cNvGrpSpPr/>
        <p:nvPr/>
      </p:nvGrpSpPr>
      <p:grpSpPr>
        <a:xfrm>
          <a:off x="0" y="0"/>
          <a:ext cx="0" cy="0"/>
          <a:chOff x="0" y="0"/>
          <a:chExt cx="0" cy="0"/>
        </a:xfrm>
      </p:grpSpPr>
      <p:sp>
        <p:nvSpPr>
          <p:cNvPr id="1038" name="Google Shape;1038;p6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39" name="Google Shape;1039;p6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5" name="Shape 1045"/>
        <p:cNvGrpSpPr/>
        <p:nvPr/>
      </p:nvGrpSpPr>
      <p:grpSpPr>
        <a:xfrm>
          <a:off x="0" y="0"/>
          <a:ext cx="0" cy="0"/>
          <a:chOff x="0" y="0"/>
          <a:chExt cx="0" cy="0"/>
        </a:xfrm>
      </p:grpSpPr>
      <p:sp>
        <p:nvSpPr>
          <p:cNvPr id="1046" name="Google Shape;1046;g1ab1390640c_0_1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47" name="Google Shape;1047;g1ab1390640c_0_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61" name="Google Shape;261;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6" name="Shape 1056"/>
        <p:cNvGrpSpPr/>
        <p:nvPr/>
      </p:nvGrpSpPr>
      <p:grpSpPr>
        <a:xfrm>
          <a:off x="0" y="0"/>
          <a:ext cx="0" cy="0"/>
          <a:chOff x="0" y="0"/>
          <a:chExt cx="0" cy="0"/>
        </a:xfrm>
      </p:grpSpPr>
      <p:sp>
        <p:nvSpPr>
          <p:cNvPr id="1057" name="Google Shape;1057;p6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58" name="Google Shape;1058;p6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6" name="Shape 1086"/>
        <p:cNvGrpSpPr/>
        <p:nvPr/>
      </p:nvGrpSpPr>
      <p:grpSpPr>
        <a:xfrm>
          <a:off x="0" y="0"/>
          <a:ext cx="0" cy="0"/>
          <a:chOff x="0" y="0"/>
          <a:chExt cx="0" cy="0"/>
        </a:xfrm>
      </p:grpSpPr>
      <p:sp>
        <p:nvSpPr>
          <p:cNvPr id="1087" name="Google Shape;1087;p6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88" name="Google Shape;1088;p6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7" name="Shape 1097"/>
        <p:cNvGrpSpPr/>
        <p:nvPr/>
      </p:nvGrpSpPr>
      <p:grpSpPr>
        <a:xfrm>
          <a:off x="0" y="0"/>
          <a:ext cx="0" cy="0"/>
          <a:chOff x="0" y="0"/>
          <a:chExt cx="0" cy="0"/>
        </a:xfrm>
      </p:grpSpPr>
      <p:sp>
        <p:nvSpPr>
          <p:cNvPr id="1098" name="Google Shape;1098;p6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99" name="Google Shape;1099;p6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4" name="Shape 1104"/>
        <p:cNvGrpSpPr/>
        <p:nvPr/>
      </p:nvGrpSpPr>
      <p:grpSpPr>
        <a:xfrm>
          <a:off x="0" y="0"/>
          <a:ext cx="0" cy="0"/>
          <a:chOff x="0" y="0"/>
          <a:chExt cx="0" cy="0"/>
        </a:xfrm>
      </p:grpSpPr>
      <p:sp>
        <p:nvSpPr>
          <p:cNvPr id="1105" name="Google Shape;1105;p6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06" name="Google Shape;1106;p6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1" name="Shape 1111"/>
        <p:cNvGrpSpPr/>
        <p:nvPr/>
      </p:nvGrpSpPr>
      <p:grpSpPr>
        <a:xfrm>
          <a:off x="0" y="0"/>
          <a:ext cx="0" cy="0"/>
          <a:chOff x="0" y="0"/>
          <a:chExt cx="0" cy="0"/>
        </a:xfrm>
      </p:grpSpPr>
      <p:sp>
        <p:nvSpPr>
          <p:cNvPr id="1112" name="Google Shape;1112;p7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13" name="Google Shape;1113;p7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8" name="Shape 1118"/>
        <p:cNvGrpSpPr/>
        <p:nvPr/>
      </p:nvGrpSpPr>
      <p:grpSpPr>
        <a:xfrm>
          <a:off x="0" y="0"/>
          <a:ext cx="0" cy="0"/>
          <a:chOff x="0" y="0"/>
          <a:chExt cx="0" cy="0"/>
        </a:xfrm>
      </p:grpSpPr>
      <p:sp>
        <p:nvSpPr>
          <p:cNvPr id="1119" name="Google Shape;1119;p7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20" name="Google Shape;1120;p7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5" name="Shape 1125"/>
        <p:cNvGrpSpPr/>
        <p:nvPr/>
      </p:nvGrpSpPr>
      <p:grpSpPr>
        <a:xfrm>
          <a:off x="0" y="0"/>
          <a:ext cx="0" cy="0"/>
          <a:chOff x="0" y="0"/>
          <a:chExt cx="0" cy="0"/>
        </a:xfrm>
      </p:grpSpPr>
      <p:sp>
        <p:nvSpPr>
          <p:cNvPr id="1126" name="Google Shape;1126;p7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27" name="Google Shape;1127;p7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3" name="Shape 1133"/>
        <p:cNvGrpSpPr/>
        <p:nvPr/>
      </p:nvGrpSpPr>
      <p:grpSpPr>
        <a:xfrm>
          <a:off x="0" y="0"/>
          <a:ext cx="0" cy="0"/>
          <a:chOff x="0" y="0"/>
          <a:chExt cx="0" cy="0"/>
        </a:xfrm>
      </p:grpSpPr>
      <p:sp>
        <p:nvSpPr>
          <p:cNvPr id="1134" name="Google Shape;1134;p7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35" name="Google Shape;1135;p7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0" name="Shape 1140"/>
        <p:cNvGrpSpPr/>
        <p:nvPr/>
      </p:nvGrpSpPr>
      <p:grpSpPr>
        <a:xfrm>
          <a:off x="0" y="0"/>
          <a:ext cx="0" cy="0"/>
          <a:chOff x="0" y="0"/>
          <a:chExt cx="0" cy="0"/>
        </a:xfrm>
      </p:grpSpPr>
      <p:sp>
        <p:nvSpPr>
          <p:cNvPr id="1141" name="Google Shape;1141;p7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42" name="Google Shape;1142;p7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7" name="Shape 1147"/>
        <p:cNvGrpSpPr/>
        <p:nvPr/>
      </p:nvGrpSpPr>
      <p:grpSpPr>
        <a:xfrm>
          <a:off x="0" y="0"/>
          <a:ext cx="0" cy="0"/>
          <a:chOff x="0" y="0"/>
          <a:chExt cx="0" cy="0"/>
        </a:xfrm>
      </p:grpSpPr>
      <p:sp>
        <p:nvSpPr>
          <p:cNvPr id="1148" name="Google Shape;1148;p7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49" name="Google Shape;1149;p7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1ab1390640c_0_6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69" name="Google Shape;269;g1ab1390640c_0_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5" name="Shape 1155"/>
        <p:cNvGrpSpPr/>
        <p:nvPr/>
      </p:nvGrpSpPr>
      <p:grpSpPr>
        <a:xfrm>
          <a:off x="0" y="0"/>
          <a:ext cx="0" cy="0"/>
          <a:chOff x="0" y="0"/>
          <a:chExt cx="0" cy="0"/>
        </a:xfrm>
      </p:grpSpPr>
      <p:sp>
        <p:nvSpPr>
          <p:cNvPr id="1156" name="Google Shape;1156;p7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57" name="Google Shape;1157;p7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5" name="Shape 1175"/>
        <p:cNvGrpSpPr/>
        <p:nvPr/>
      </p:nvGrpSpPr>
      <p:grpSpPr>
        <a:xfrm>
          <a:off x="0" y="0"/>
          <a:ext cx="0" cy="0"/>
          <a:chOff x="0" y="0"/>
          <a:chExt cx="0" cy="0"/>
        </a:xfrm>
      </p:grpSpPr>
      <p:sp>
        <p:nvSpPr>
          <p:cNvPr id="1176" name="Google Shape;1176;p7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77" name="Google Shape;1177;p7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0" name="Shape 1200"/>
        <p:cNvGrpSpPr/>
        <p:nvPr/>
      </p:nvGrpSpPr>
      <p:grpSpPr>
        <a:xfrm>
          <a:off x="0" y="0"/>
          <a:ext cx="0" cy="0"/>
          <a:chOff x="0" y="0"/>
          <a:chExt cx="0" cy="0"/>
        </a:xfrm>
      </p:grpSpPr>
      <p:sp>
        <p:nvSpPr>
          <p:cNvPr id="1201" name="Google Shape;1201;p7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02" name="Google Shape;1202;p7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8" name="Shape 1208"/>
        <p:cNvGrpSpPr/>
        <p:nvPr/>
      </p:nvGrpSpPr>
      <p:grpSpPr>
        <a:xfrm>
          <a:off x="0" y="0"/>
          <a:ext cx="0" cy="0"/>
          <a:chOff x="0" y="0"/>
          <a:chExt cx="0" cy="0"/>
        </a:xfrm>
      </p:grpSpPr>
      <p:sp>
        <p:nvSpPr>
          <p:cNvPr id="1209" name="Google Shape;1209;p7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10" name="Google Shape;1210;p7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7" name="Shape 1217"/>
        <p:cNvGrpSpPr/>
        <p:nvPr/>
      </p:nvGrpSpPr>
      <p:grpSpPr>
        <a:xfrm>
          <a:off x="0" y="0"/>
          <a:ext cx="0" cy="0"/>
          <a:chOff x="0" y="0"/>
          <a:chExt cx="0" cy="0"/>
        </a:xfrm>
      </p:grpSpPr>
      <p:sp>
        <p:nvSpPr>
          <p:cNvPr id="1218" name="Google Shape;1218;p8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19" name="Google Shape;1219;p8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4" name="Shape 1224"/>
        <p:cNvGrpSpPr/>
        <p:nvPr/>
      </p:nvGrpSpPr>
      <p:grpSpPr>
        <a:xfrm>
          <a:off x="0" y="0"/>
          <a:ext cx="0" cy="0"/>
          <a:chOff x="0" y="0"/>
          <a:chExt cx="0" cy="0"/>
        </a:xfrm>
      </p:grpSpPr>
      <p:sp>
        <p:nvSpPr>
          <p:cNvPr id="1225" name="Google Shape;1225;p8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26" name="Google Shape;1226;p8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1" name="Shape 1231"/>
        <p:cNvGrpSpPr/>
        <p:nvPr/>
      </p:nvGrpSpPr>
      <p:grpSpPr>
        <a:xfrm>
          <a:off x="0" y="0"/>
          <a:ext cx="0" cy="0"/>
          <a:chOff x="0" y="0"/>
          <a:chExt cx="0" cy="0"/>
        </a:xfrm>
      </p:grpSpPr>
      <p:sp>
        <p:nvSpPr>
          <p:cNvPr id="1232" name="Google Shape;1232;p8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33" name="Google Shape;1233;p8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8" name="Shape 1238"/>
        <p:cNvGrpSpPr/>
        <p:nvPr/>
      </p:nvGrpSpPr>
      <p:grpSpPr>
        <a:xfrm>
          <a:off x="0" y="0"/>
          <a:ext cx="0" cy="0"/>
          <a:chOff x="0" y="0"/>
          <a:chExt cx="0" cy="0"/>
        </a:xfrm>
      </p:grpSpPr>
      <p:sp>
        <p:nvSpPr>
          <p:cNvPr id="1239" name="Google Shape;1239;p8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40" name="Google Shape;1240;p8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5" name="Shape 1245"/>
        <p:cNvGrpSpPr/>
        <p:nvPr/>
      </p:nvGrpSpPr>
      <p:grpSpPr>
        <a:xfrm>
          <a:off x="0" y="0"/>
          <a:ext cx="0" cy="0"/>
          <a:chOff x="0" y="0"/>
          <a:chExt cx="0" cy="0"/>
        </a:xfrm>
      </p:grpSpPr>
      <p:sp>
        <p:nvSpPr>
          <p:cNvPr id="1246" name="Google Shape;1246;p8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47" name="Google Shape;1247;p8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2" name="Shape 1252"/>
        <p:cNvGrpSpPr/>
        <p:nvPr/>
      </p:nvGrpSpPr>
      <p:grpSpPr>
        <a:xfrm>
          <a:off x="0" y="0"/>
          <a:ext cx="0" cy="0"/>
          <a:chOff x="0" y="0"/>
          <a:chExt cx="0" cy="0"/>
        </a:xfrm>
      </p:grpSpPr>
      <p:sp>
        <p:nvSpPr>
          <p:cNvPr id="1253" name="Google Shape;1253;p8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54" name="Google Shape;1254;p8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type="title">
  <p:cSld name="TITLE">
    <p:spTree>
      <p:nvGrpSpPr>
        <p:cNvPr id="15" name="Shape 15"/>
        <p:cNvGrpSpPr/>
        <p:nvPr/>
      </p:nvGrpSpPr>
      <p:grpSpPr>
        <a:xfrm>
          <a:off x="0" y="0"/>
          <a:ext cx="0" cy="0"/>
          <a:chOff x="0" y="0"/>
          <a:chExt cx="0" cy="0"/>
        </a:xfrm>
      </p:grpSpPr>
      <p:sp>
        <p:nvSpPr>
          <p:cNvPr id="16" name="Google Shape;16;p91"/>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 name="Google Shape;17;p91"/>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 name="Google Shape;18;p9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9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9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72" name="Shape 72"/>
        <p:cNvGrpSpPr/>
        <p:nvPr/>
      </p:nvGrpSpPr>
      <p:grpSpPr>
        <a:xfrm>
          <a:off x="0" y="0"/>
          <a:ext cx="0" cy="0"/>
          <a:chOff x="0" y="0"/>
          <a:chExt cx="0" cy="0"/>
        </a:xfrm>
      </p:grpSpPr>
      <p:sp>
        <p:nvSpPr>
          <p:cNvPr id="73" name="Google Shape;73;p10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4" name="Google Shape;74;p103"/>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 name="Google Shape;75;p10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10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 name="Google Shape;77;p10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78" name="Shape 78"/>
        <p:cNvGrpSpPr/>
        <p:nvPr/>
      </p:nvGrpSpPr>
      <p:grpSpPr>
        <a:xfrm>
          <a:off x="0" y="0"/>
          <a:ext cx="0" cy="0"/>
          <a:chOff x="0" y="0"/>
          <a:chExt cx="0" cy="0"/>
        </a:xfrm>
      </p:grpSpPr>
      <p:sp>
        <p:nvSpPr>
          <p:cNvPr id="79" name="Google Shape;79;p104"/>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0" name="Google Shape;80;p104"/>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 name="Google Shape;81;p10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2" name="Google Shape;82;p10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3" name="Google Shape;83;p10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21" name="Shape 21"/>
        <p:cNvGrpSpPr/>
        <p:nvPr/>
      </p:nvGrpSpPr>
      <p:grpSpPr>
        <a:xfrm>
          <a:off x="0" y="0"/>
          <a:ext cx="0" cy="0"/>
          <a:chOff x="0" y="0"/>
          <a:chExt cx="0" cy="0"/>
        </a:xfrm>
      </p:grpSpPr>
      <p:sp>
        <p:nvSpPr>
          <p:cNvPr id="22" name="Google Shape;22;p9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 name="Google Shape;23;p96"/>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 name="Google Shape;24;p9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9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9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27" name="Shape 27"/>
        <p:cNvGrpSpPr/>
        <p:nvPr/>
      </p:nvGrpSpPr>
      <p:grpSpPr>
        <a:xfrm>
          <a:off x="0" y="0"/>
          <a:ext cx="0" cy="0"/>
          <a:chOff x="0" y="0"/>
          <a:chExt cx="0" cy="0"/>
        </a:xfrm>
      </p:grpSpPr>
      <p:sp>
        <p:nvSpPr>
          <p:cNvPr id="28" name="Google Shape;28;p9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 name="Google Shape;29;p9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 name="Google Shape;30;p9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31" name="Shape 31"/>
        <p:cNvGrpSpPr/>
        <p:nvPr/>
      </p:nvGrpSpPr>
      <p:grpSpPr>
        <a:xfrm>
          <a:off x="0" y="0"/>
          <a:ext cx="0" cy="0"/>
          <a:chOff x="0" y="0"/>
          <a:chExt cx="0" cy="0"/>
        </a:xfrm>
      </p:grpSpPr>
      <p:sp>
        <p:nvSpPr>
          <p:cNvPr id="32" name="Google Shape;32;p97"/>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 name="Google Shape;33;p97"/>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4" name="Google Shape;34;p9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9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6" name="Google Shape;36;p9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37" name="Shape 37"/>
        <p:cNvGrpSpPr/>
        <p:nvPr/>
      </p:nvGrpSpPr>
      <p:grpSpPr>
        <a:xfrm>
          <a:off x="0" y="0"/>
          <a:ext cx="0" cy="0"/>
          <a:chOff x="0" y="0"/>
          <a:chExt cx="0" cy="0"/>
        </a:xfrm>
      </p:grpSpPr>
      <p:sp>
        <p:nvSpPr>
          <p:cNvPr id="38" name="Google Shape;38;p9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 name="Google Shape;39;p98"/>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 name="Google Shape;40;p98"/>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 name="Google Shape;41;p9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9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3" name="Google Shape;43;p9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44" name="Shape 44"/>
        <p:cNvGrpSpPr/>
        <p:nvPr/>
      </p:nvGrpSpPr>
      <p:grpSpPr>
        <a:xfrm>
          <a:off x="0" y="0"/>
          <a:ext cx="0" cy="0"/>
          <a:chOff x="0" y="0"/>
          <a:chExt cx="0" cy="0"/>
        </a:xfrm>
      </p:grpSpPr>
      <p:sp>
        <p:nvSpPr>
          <p:cNvPr id="45" name="Google Shape;45;p99"/>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6" name="Google Shape;46;p99"/>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 name="Google Shape;47;p99"/>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 name="Google Shape;48;p99"/>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9" name="Google Shape;49;p99"/>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 name="Google Shape;50;p9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 name="Google Shape;51;p9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9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o el título" type="titleOnly">
  <p:cSld name="TITLE_ONLY">
    <p:spTree>
      <p:nvGrpSpPr>
        <p:cNvPr id="53" name="Shape 53"/>
        <p:cNvGrpSpPr/>
        <p:nvPr/>
      </p:nvGrpSpPr>
      <p:grpSpPr>
        <a:xfrm>
          <a:off x="0" y="0"/>
          <a:ext cx="0" cy="0"/>
          <a:chOff x="0" y="0"/>
          <a:chExt cx="0" cy="0"/>
        </a:xfrm>
      </p:grpSpPr>
      <p:sp>
        <p:nvSpPr>
          <p:cNvPr id="54" name="Google Shape;54;p10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5" name="Google Shape;55;p10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10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 name="Google Shape;57;p10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58" name="Shape 58"/>
        <p:cNvGrpSpPr/>
        <p:nvPr/>
      </p:nvGrpSpPr>
      <p:grpSpPr>
        <a:xfrm>
          <a:off x="0" y="0"/>
          <a:ext cx="0" cy="0"/>
          <a:chOff x="0" y="0"/>
          <a:chExt cx="0" cy="0"/>
        </a:xfrm>
      </p:grpSpPr>
      <p:sp>
        <p:nvSpPr>
          <p:cNvPr id="59" name="Google Shape;59;p101"/>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101"/>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1" name="Google Shape;61;p101"/>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2" name="Google Shape;62;p10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10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 name="Google Shape;64;p10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65" name="Shape 65"/>
        <p:cNvGrpSpPr/>
        <p:nvPr/>
      </p:nvGrpSpPr>
      <p:grpSpPr>
        <a:xfrm>
          <a:off x="0" y="0"/>
          <a:ext cx="0" cy="0"/>
          <a:chOff x="0" y="0"/>
          <a:chExt cx="0" cy="0"/>
        </a:xfrm>
      </p:grpSpPr>
      <p:sp>
        <p:nvSpPr>
          <p:cNvPr id="66" name="Google Shape;66;p102"/>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102"/>
          <p:cNvSpPr/>
          <p:nvPr>
            <p:ph idx="2" type="pic"/>
          </p:nvPr>
        </p:nvSpPr>
        <p:spPr>
          <a:xfrm>
            <a:off x="5183188" y="987425"/>
            <a:ext cx="6172200" cy="4873625"/>
          </a:xfrm>
          <a:prstGeom prst="rect">
            <a:avLst/>
          </a:prstGeom>
          <a:noFill/>
          <a:ln>
            <a:noFill/>
          </a:ln>
        </p:spPr>
      </p:sp>
      <p:sp>
        <p:nvSpPr>
          <p:cNvPr id="68" name="Google Shape;68;p102"/>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 name="Google Shape;69;p10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10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1" name="Google Shape;71;p10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9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90"/>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9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3" name="Google Shape;13;p9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4" name="Google Shape;14;p9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MX"/>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8.png"/><Relationship Id="rId4" Type="http://schemas.openxmlformats.org/officeDocument/2006/relationships/image" Target="../media/image5.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0.xml"/><Relationship Id="rId3" Type="http://schemas.openxmlformats.org/officeDocument/2006/relationships/image" Target="../media/image5.png"/><Relationship Id="rId4" Type="http://schemas.openxmlformats.org/officeDocument/2006/relationships/image" Target="../media/image97.png"/><Relationship Id="rId5" Type="http://schemas.openxmlformats.org/officeDocument/2006/relationships/image" Target="../media/image92.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1.xml"/><Relationship Id="rId3" Type="http://schemas.openxmlformats.org/officeDocument/2006/relationships/image" Target="../media/image5.png"/><Relationship Id="rId4" Type="http://schemas.openxmlformats.org/officeDocument/2006/relationships/image" Target="../media/image91.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2.xml"/><Relationship Id="rId3" Type="http://schemas.openxmlformats.org/officeDocument/2006/relationships/image" Target="../media/image5.png"/><Relationship Id="rId4" Type="http://schemas.openxmlformats.org/officeDocument/2006/relationships/image" Target="../media/image100.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3.xml"/><Relationship Id="rId3" Type="http://schemas.openxmlformats.org/officeDocument/2006/relationships/image" Target="../media/image5.png"/><Relationship Id="rId4" Type="http://schemas.openxmlformats.org/officeDocument/2006/relationships/image" Target="../media/image96.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6.xml"/><Relationship Id="rId3" Type="http://schemas.openxmlformats.org/officeDocument/2006/relationships/image" Target="../media/image98.png"/><Relationship Id="rId4" Type="http://schemas.openxmlformats.org/officeDocument/2006/relationships/image" Target="../media/image99.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7.xml"/><Relationship Id="rId3" Type="http://schemas.openxmlformats.org/officeDocument/2006/relationships/image" Target="../media/image104.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8.xml"/><Relationship Id="rId3" Type="http://schemas.openxmlformats.org/officeDocument/2006/relationships/image" Target="../media/image94.png"/><Relationship Id="rId4" Type="http://schemas.openxmlformats.org/officeDocument/2006/relationships/image" Target="../media/image107.png"/><Relationship Id="rId5" Type="http://schemas.openxmlformats.org/officeDocument/2006/relationships/image" Target="../media/image108.png"/><Relationship Id="rId6" Type="http://schemas.openxmlformats.org/officeDocument/2006/relationships/image" Target="../media/image106.png"/><Relationship Id="rId7" Type="http://schemas.openxmlformats.org/officeDocument/2006/relationships/image" Target="../media/image105.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9.xml"/><Relationship Id="rId3" Type="http://schemas.openxmlformats.org/officeDocument/2006/relationships/image" Target="../media/image6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21.png"/><Relationship Id="rId4" Type="http://schemas.openxmlformats.org/officeDocument/2006/relationships/image" Target="../media/image37.png"/><Relationship Id="rId5" Type="http://schemas.openxmlformats.org/officeDocument/2006/relationships/image" Target="../media/image28.png"/><Relationship Id="rId6" Type="http://schemas.openxmlformats.org/officeDocument/2006/relationships/image" Target="../media/image30.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0.xml"/><Relationship Id="rId3" Type="http://schemas.openxmlformats.org/officeDocument/2006/relationships/image" Target="../media/image5.png"/><Relationship Id="rId4" Type="http://schemas.openxmlformats.org/officeDocument/2006/relationships/image" Target="../media/image44.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1.xml"/><Relationship Id="rId3" Type="http://schemas.openxmlformats.org/officeDocument/2006/relationships/image" Target="../media/image5.png"/><Relationship Id="rId4" Type="http://schemas.openxmlformats.org/officeDocument/2006/relationships/image" Target="../media/image43.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2.xml"/><Relationship Id="rId3" Type="http://schemas.openxmlformats.org/officeDocument/2006/relationships/image" Target="../media/image45.png"/><Relationship Id="rId4" Type="http://schemas.openxmlformats.org/officeDocument/2006/relationships/image" Target="../media/image5.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3.xml"/><Relationship Id="rId3" Type="http://schemas.openxmlformats.org/officeDocument/2006/relationships/image" Target="../media/image5.png"/><Relationship Id="rId4" Type="http://schemas.openxmlformats.org/officeDocument/2006/relationships/image" Target="../media/image49.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4.xml"/><Relationship Id="rId3" Type="http://schemas.openxmlformats.org/officeDocument/2006/relationships/image" Target="../media/image5.png"/><Relationship Id="rId4" Type="http://schemas.openxmlformats.org/officeDocument/2006/relationships/image" Target="../media/image46.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5.xml"/><Relationship Id="rId3" Type="http://schemas.openxmlformats.org/officeDocument/2006/relationships/image" Target="../media/image5.png"/><Relationship Id="rId4" Type="http://schemas.openxmlformats.org/officeDocument/2006/relationships/image" Target="../media/image47.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6.xml"/><Relationship Id="rId3" Type="http://schemas.openxmlformats.org/officeDocument/2006/relationships/image" Target="../media/image110.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7.xml"/><Relationship Id="rId3" Type="http://schemas.openxmlformats.org/officeDocument/2006/relationships/image" Target="../media/image109.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8.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9.xml"/><Relationship Id="rId3" Type="http://schemas.openxmlformats.org/officeDocument/2006/relationships/image" Target="../media/image10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24.png"/><Relationship Id="rId4" Type="http://schemas.openxmlformats.org/officeDocument/2006/relationships/image" Target="../media/image32.png"/><Relationship Id="rId5" Type="http://schemas.openxmlformats.org/officeDocument/2006/relationships/image" Target="../media/image35.png"/><Relationship Id="rId6" Type="http://schemas.openxmlformats.org/officeDocument/2006/relationships/image" Target="../media/image36.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0.xml"/><Relationship Id="rId3" Type="http://schemas.openxmlformats.org/officeDocument/2006/relationships/image" Target="../media/image113.jpg"/><Relationship Id="rId4" Type="http://schemas.openxmlformats.org/officeDocument/2006/relationships/image" Target="../media/image112.png"/><Relationship Id="rId5" Type="http://schemas.openxmlformats.org/officeDocument/2006/relationships/image" Target="../media/image116.png"/><Relationship Id="rId6" Type="http://schemas.openxmlformats.org/officeDocument/2006/relationships/image" Target="../media/image115.jpg"/><Relationship Id="rId7" Type="http://schemas.openxmlformats.org/officeDocument/2006/relationships/image" Target="../media/image117.jp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1.xml"/><Relationship Id="rId3" Type="http://schemas.openxmlformats.org/officeDocument/2006/relationships/image" Target="../media/image119.png"/><Relationship Id="rId4" Type="http://schemas.openxmlformats.org/officeDocument/2006/relationships/image" Target="../media/image123.png"/><Relationship Id="rId5" Type="http://schemas.openxmlformats.org/officeDocument/2006/relationships/image" Target="../media/image118.png"/><Relationship Id="rId6" Type="http://schemas.openxmlformats.org/officeDocument/2006/relationships/image" Target="../media/image121.png"/><Relationship Id="rId7" Type="http://schemas.openxmlformats.org/officeDocument/2006/relationships/image" Target="../media/image120.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4.xml"/><Relationship Id="rId3" Type="http://schemas.openxmlformats.org/officeDocument/2006/relationships/image" Target="../media/image125.png"/><Relationship Id="rId4" Type="http://schemas.openxmlformats.org/officeDocument/2006/relationships/image" Target="../media/image122.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5.xml"/><Relationship Id="rId3" Type="http://schemas.openxmlformats.org/officeDocument/2006/relationships/image" Target="../media/image126.png"/><Relationship Id="rId4" Type="http://schemas.openxmlformats.org/officeDocument/2006/relationships/image" Target="../media/image211.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6.xml"/><Relationship Id="rId3" Type="http://schemas.openxmlformats.org/officeDocument/2006/relationships/image" Target="../media/image135.png"/><Relationship Id="rId4" Type="http://schemas.openxmlformats.org/officeDocument/2006/relationships/image" Target="../media/image128.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7.xml"/><Relationship Id="rId3" Type="http://schemas.openxmlformats.org/officeDocument/2006/relationships/image" Target="../media/image132.png"/><Relationship Id="rId4" Type="http://schemas.openxmlformats.org/officeDocument/2006/relationships/image" Target="../media/image127.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8.xml"/><Relationship Id="rId3" Type="http://schemas.openxmlformats.org/officeDocument/2006/relationships/image" Target="../media/image131.png"/><Relationship Id="rId4" Type="http://schemas.openxmlformats.org/officeDocument/2006/relationships/image" Target="../media/image186.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9.xml"/><Relationship Id="rId3" Type="http://schemas.openxmlformats.org/officeDocument/2006/relationships/image" Target="../media/image133.png"/><Relationship Id="rId4" Type="http://schemas.openxmlformats.org/officeDocument/2006/relationships/image" Target="../media/image124.png"/><Relationship Id="rId5" Type="http://schemas.openxmlformats.org/officeDocument/2006/relationships/image" Target="../media/image13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0.xml"/><Relationship Id="rId3" Type="http://schemas.openxmlformats.org/officeDocument/2006/relationships/image" Target="../media/image129.png"/><Relationship Id="rId4" Type="http://schemas.openxmlformats.org/officeDocument/2006/relationships/image" Target="../media/image144.png"/><Relationship Id="rId5" Type="http://schemas.openxmlformats.org/officeDocument/2006/relationships/image" Target="../media/image134.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1.xml"/><Relationship Id="rId3" Type="http://schemas.openxmlformats.org/officeDocument/2006/relationships/image" Target="../media/image139.png"/><Relationship Id="rId4" Type="http://schemas.openxmlformats.org/officeDocument/2006/relationships/image" Target="../media/image142.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2.xml"/><Relationship Id="rId3" Type="http://schemas.openxmlformats.org/officeDocument/2006/relationships/image" Target="../media/image136.png"/><Relationship Id="rId4" Type="http://schemas.openxmlformats.org/officeDocument/2006/relationships/image" Target="../media/image138.png"/><Relationship Id="rId5" Type="http://schemas.openxmlformats.org/officeDocument/2006/relationships/image" Target="../media/image145.pn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3.xml"/><Relationship Id="rId3" Type="http://schemas.openxmlformats.org/officeDocument/2006/relationships/image" Target="../media/image140.png"/><Relationship Id="rId4" Type="http://schemas.openxmlformats.org/officeDocument/2006/relationships/image" Target="../media/image137.png"/><Relationship Id="rId5" Type="http://schemas.openxmlformats.org/officeDocument/2006/relationships/image" Target="../media/image143.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4.xml"/><Relationship Id="rId3" Type="http://schemas.openxmlformats.org/officeDocument/2006/relationships/image" Target="../media/image149.pn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5.xml"/></Relationships>
</file>

<file path=ppt/slides/_rels/slide136.xml.rels><?xml version="1.0" encoding="UTF-8" standalone="yes"?><Relationships xmlns="http://schemas.openxmlformats.org/package/2006/relationships"><Relationship Id="rId11" Type="http://schemas.openxmlformats.org/officeDocument/2006/relationships/image" Target="../media/image156.png"/><Relationship Id="rId10" Type="http://schemas.openxmlformats.org/officeDocument/2006/relationships/image" Target="../media/image154.png"/><Relationship Id="rId13" Type="http://schemas.openxmlformats.org/officeDocument/2006/relationships/image" Target="../media/image153.png"/><Relationship Id="rId12" Type="http://schemas.openxmlformats.org/officeDocument/2006/relationships/image" Target="../media/image155.png"/><Relationship Id="rId1" Type="http://schemas.openxmlformats.org/officeDocument/2006/relationships/slideLayout" Target="../slideLayouts/slideLayout1.xml"/><Relationship Id="rId2" Type="http://schemas.openxmlformats.org/officeDocument/2006/relationships/notesSlide" Target="../notesSlides/notesSlide136.xml"/><Relationship Id="rId3" Type="http://schemas.openxmlformats.org/officeDocument/2006/relationships/image" Target="../media/image141.png"/><Relationship Id="rId4" Type="http://schemas.openxmlformats.org/officeDocument/2006/relationships/image" Target="../media/image148.png"/><Relationship Id="rId9" Type="http://schemas.openxmlformats.org/officeDocument/2006/relationships/image" Target="../media/image151.png"/><Relationship Id="rId15" Type="http://schemas.openxmlformats.org/officeDocument/2006/relationships/image" Target="../media/image168.png"/><Relationship Id="rId14" Type="http://schemas.openxmlformats.org/officeDocument/2006/relationships/image" Target="../media/image161.png"/><Relationship Id="rId16" Type="http://schemas.openxmlformats.org/officeDocument/2006/relationships/image" Target="../media/image157.png"/><Relationship Id="rId5" Type="http://schemas.openxmlformats.org/officeDocument/2006/relationships/image" Target="../media/image146.png"/><Relationship Id="rId6" Type="http://schemas.openxmlformats.org/officeDocument/2006/relationships/image" Target="../media/image150.png"/><Relationship Id="rId7" Type="http://schemas.openxmlformats.org/officeDocument/2006/relationships/image" Target="../media/image147.png"/><Relationship Id="rId8" Type="http://schemas.openxmlformats.org/officeDocument/2006/relationships/image" Target="../media/image152.pn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7.xml"/><Relationship Id="rId3" Type="http://schemas.openxmlformats.org/officeDocument/2006/relationships/image" Target="../media/image159.png"/><Relationship Id="rId4" Type="http://schemas.openxmlformats.org/officeDocument/2006/relationships/image" Target="../media/image160.png"/><Relationship Id="rId5" Type="http://schemas.openxmlformats.org/officeDocument/2006/relationships/image" Target="../media/image158.png"/><Relationship Id="rId6" Type="http://schemas.openxmlformats.org/officeDocument/2006/relationships/image" Target="../media/image164.png"/><Relationship Id="rId7" Type="http://schemas.openxmlformats.org/officeDocument/2006/relationships/image" Target="../media/image163.png"/><Relationship Id="rId8" Type="http://schemas.openxmlformats.org/officeDocument/2006/relationships/image" Target="../media/image162.png"/></Relationships>
</file>

<file path=ppt/slides/_rels/slide138.xml.rels><?xml version="1.0" encoding="UTF-8" standalone="yes"?><Relationships xmlns="http://schemas.openxmlformats.org/package/2006/relationships"><Relationship Id="rId10" Type="http://schemas.openxmlformats.org/officeDocument/2006/relationships/image" Target="../media/image172.png"/><Relationship Id="rId1" Type="http://schemas.openxmlformats.org/officeDocument/2006/relationships/slideLayout" Target="../slideLayouts/slideLayout1.xml"/><Relationship Id="rId2" Type="http://schemas.openxmlformats.org/officeDocument/2006/relationships/notesSlide" Target="../notesSlides/notesSlide138.xml"/><Relationship Id="rId3" Type="http://schemas.openxmlformats.org/officeDocument/2006/relationships/image" Target="../media/image167.png"/><Relationship Id="rId4" Type="http://schemas.openxmlformats.org/officeDocument/2006/relationships/image" Target="../media/image166.png"/><Relationship Id="rId9" Type="http://schemas.openxmlformats.org/officeDocument/2006/relationships/image" Target="../media/image173.png"/><Relationship Id="rId5" Type="http://schemas.openxmlformats.org/officeDocument/2006/relationships/image" Target="../media/image165.png"/><Relationship Id="rId6" Type="http://schemas.openxmlformats.org/officeDocument/2006/relationships/image" Target="../media/image169.png"/><Relationship Id="rId7" Type="http://schemas.openxmlformats.org/officeDocument/2006/relationships/image" Target="../media/image171.png"/><Relationship Id="rId8" Type="http://schemas.openxmlformats.org/officeDocument/2006/relationships/image" Target="../media/image175.pn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9.xml"/><Relationship Id="rId3" Type="http://schemas.openxmlformats.org/officeDocument/2006/relationships/image" Target="../media/image17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34.pn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0.xml"/><Relationship Id="rId3" Type="http://schemas.openxmlformats.org/officeDocument/2006/relationships/image" Target="../media/image176.png"/></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1.xml"/><Relationship Id="rId3" Type="http://schemas.openxmlformats.org/officeDocument/2006/relationships/image" Target="../media/image174.pn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3.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4.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5.xml"/><Relationship Id="rId3" Type="http://schemas.openxmlformats.org/officeDocument/2006/relationships/image" Target="../media/image177.png"/><Relationship Id="rId4" Type="http://schemas.openxmlformats.org/officeDocument/2006/relationships/image" Target="../media/image185.png"/></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6.xml"/><Relationship Id="rId3" Type="http://schemas.openxmlformats.org/officeDocument/2006/relationships/image" Target="../media/image189.png"/><Relationship Id="rId4" Type="http://schemas.openxmlformats.org/officeDocument/2006/relationships/image" Target="../media/image180.png"/></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7.xml"/><Relationship Id="rId3" Type="http://schemas.openxmlformats.org/officeDocument/2006/relationships/image" Target="../media/image181.png"/><Relationship Id="rId4" Type="http://schemas.openxmlformats.org/officeDocument/2006/relationships/image" Target="../media/image178.png"/></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8.xml"/><Relationship Id="rId3" Type="http://schemas.openxmlformats.org/officeDocument/2006/relationships/image" Target="../media/image214.png"/><Relationship Id="rId4" Type="http://schemas.openxmlformats.org/officeDocument/2006/relationships/image" Target="../media/image184.png"/></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9.xml"/><Relationship Id="rId3" Type="http://schemas.openxmlformats.org/officeDocument/2006/relationships/image" Target="../media/image182.png"/><Relationship Id="rId4" Type="http://schemas.openxmlformats.org/officeDocument/2006/relationships/image" Target="../media/image18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31.png"/></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0.xml"/><Relationship Id="rId3" Type="http://schemas.openxmlformats.org/officeDocument/2006/relationships/image" Target="../media/image199.png"/><Relationship Id="rId4" Type="http://schemas.openxmlformats.org/officeDocument/2006/relationships/image" Target="../media/image187.png"/></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1.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3.xml"/><Relationship Id="rId3" Type="http://schemas.openxmlformats.org/officeDocument/2006/relationships/image" Target="../media/image198.png"/><Relationship Id="rId4" Type="http://schemas.openxmlformats.org/officeDocument/2006/relationships/image" Target="../media/image190.png"/></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4.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5.xml"/><Relationship Id="rId3" Type="http://schemas.openxmlformats.org/officeDocument/2006/relationships/image" Target="../media/image191.png"/><Relationship Id="rId4" Type="http://schemas.openxmlformats.org/officeDocument/2006/relationships/image" Target="../media/image192.png"/></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6.xml"/><Relationship Id="rId3" Type="http://schemas.openxmlformats.org/officeDocument/2006/relationships/image" Target="../media/image193.png"/><Relationship Id="rId4" Type="http://schemas.openxmlformats.org/officeDocument/2006/relationships/image" Target="../media/image188.png"/></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7.xml"/><Relationship Id="rId3" Type="http://schemas.openxmlformats.org/officeDocument/2006/relationships/image" Target="../media/image194.png"/><Relationship Id="rId4" Type="http://schemas.openxmlformats.org/officeDocument/2006/relationships/image" Target="../media/image195.png"/></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8.xml"/><Relationship Id="rId3" Type="http://schemas.openxmlformats.org/officeDocument/2006/relationships/image" Target="../media/image197.png"/><Relationship Id="rId4" Type="http://schemas.openxmlformats.org/officeDocument/2006/relationships/image" Target="../media/image202.png"/></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9.xml"/><Relationship Id="rId3" Type="http://schemas.openxmlformats.org/officeDocument/2006/relationships/image" Target="../media/image196.png"/><Relationship Id="rId4" Type="http://schemas.openxmlformats.org/officeDocument/2006/relationships/image" Target="../media/image200.png"/><Relationship Id="rId5" Type="http://schemas.openxmlformats.org/officeDocument/2006/relationships/image" Target="../media/image20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38.png"/></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0.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1.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2.xml"/><Relationship Id="rId3" Type="http://schemas.openxmlformats.org/officeDocument/2006/relationships/image" Target="../media/image18.png"/><Relationship Id="rId4" Type="http://schemas.openxmlformats.org/officeDocument/2006/relationships/image" Target="../media/image42.png"/><Relationship Id="rId5" Type="http://schemas.openxmlformats.org/officeDocument/2006/relationships/image" Target="../media/image33.png"/><Relationship Id="rId6" Type="http://schemas.openxmlformats.org/officeDocument/2006/relationships/image" Target="../media/image1.png"/><Relationship Id="rId7" Type="http://schemas.openxmlformats.org/officeDocument/2006/relationships/image" Target="../media/image22.png"/><Relationship Id="rId8" Type="http://schemas.openxmlformats.org/officeDocument/2006/relationships/image" Target="../media/image29.png"/></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3.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4.xml"/><Relationship Id="rId3" Type="http://schemas.openxmlformats.org/officeDocument/2006/relationships/image" Target="../media/image25.png"/><Relationship Id="rId4" Type="http://schemas.openxmlformats.org/officeDocument/2006/relationships/image" Target="../media/image5.png"/></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5.xml"/><Relationship Id="rId3" Type="http://schemas.openxmlformats.org/officeDocument/2006/relationships/image" Target="../media/image25.png"/><Relationship Id="rId4" Type="http://schemas.openxmlformats.org/officeDocument/2006/relationships/image" Target="../media/image5.png"/></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6.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7.xml"/><Relationship Id="rId3" Type="http://schemas.openxmlformats.org/officeDocument/2006/relationships/image" Target="../media/image20.png"/><Relationship Id="rId4" Type="http://schemas.openxmlformats.org/officeDocument/2006/relationships/image" Target="../media/image201.png"/><Relationship Id="rId5" Type="http://schemas.openxmlformats.org/officeDocument/2006/relationships/image" Target="../media/image204.png"/><Relationship Id="rId6" Type="http://schemas.openxmlformats.org/officeDocument/2006/relationships/image" Target="../media/image206.png"/><Relationship Id="rId7" Type="http://schemas.openxmlformats.org/officeDocument/2006/relationships/image" Target="../media/image212.png"/></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8.xml"/><Relationship Id="rId3" Type="http://schemas.openxmlformats.org/officeDocument/2006/relationships/image" Target="../media/image20.png"/></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9.xml"/><Relationship Id="rId3" Type="http://schemas.openxmlformats.org/officeDocument/2006/relationships/image" Target="../media/image74.png"/><Relationship Id="rId4" Type="http://schemas.openxmlformats.org/officeDocument/2006/relationships/image" Target="../media/image209.png"/><Relationship Id="rId5" Type="http://schemas.openxmlformats.org/officeDocument/2006/relationships/image" Target="../media/image2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40.png"/></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0.xml"/><Relationship Id="rId3" Type="http://schemas.openxmlformats.org/officeDocument/2006/relationships/image" Target="../media/image74.png"/><Relationship Id="rId4" Type="http://schemas.openxmlformats.org/officeDocument/2006/relationships/image" Target="../media/image207.png"/><Relationship Id="rId5" Type="http://schemas.openxmlformats.org/officeDocument/2006/relationships/image" Target="../media/image208.png"/><Relationship Id="rId6" Type="http://schemas.openxmlformats.org/officeDocument/2006/relationships/image" Target="../media/image21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4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39.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20.png"/><Relationship Id="rId4" Type="http://schemas.openxmlformats.org/officeDocument/2006/relationships/image" Target="../media/image7.png"/><Relationship Id="rId10" Type="http://schemas.openxmlformats.org/officeDocument/2006/relationships/image" Target="../media/image9.png"/><Relationship Id="rId9" Type="http://schemas.openxmlformats.org/officeDocument/2006/relationships/image" Target="../media/image12.png"/><Relationship Id="rId5" Type="http://schemas.openxmlformats.org/officeDocument/2006/relationships/image" Target="../media/image1.png"/><Relationship Id="rId6" Type="http://schemas.openxmlformats.org/officeDocument/2006/relationships/image" Target="../media/image2.png"/><Relationship Id="rId7" Type="http://schemas.openxmlformats.org/officeDocument/2006/relationships/image" Target="../media/image5.png"/><Relationship Id="rId8"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20.png"/><Relationship Id="rId4" Type="http://schemas.openxmlformats.org/officeDocument/2006/relationships/image" Target="../media/image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2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2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2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2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20.png"/><Relationship Id="rId4" Type="http://schemas.openxmlformats.org/officeDocument/2006/relationships/image" Target="../media/image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 Id="rId3" Type="http://schemas.openxmlformats.org/officeDocument/2006/relationships/image" Target="../media/image5.png"/><Relationship Id="rId4" Type="http://schemas.openxmlformats.org/officeDocument/2006/relationships/image" Target="../media/image4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 Id="rId3" Type="http://schemas.openxmlformats.org/officeDocument/2006/relationships/image" Target="../media/image5.png"/><Relationship Id="rId4" Type="http://schemas.openxmlformats.org/officeDocument/2006/relationships/image" Target="../media/image43.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 Id="rId3" Type="http://schemas.openxmlformats.org/officeDocument/2006/relationships/image" Target="../media/image45.png"/><Relationship Id="rId4" Type="http://schemas.openxmlformats.org/officeDocument/2006/relationships/image" Target="../media/image5.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 Id="rId3" Type="http://schemas.openxmlformats.org/officeDocument/2006/relationships/image" Target="../media/image5.png"/><Relationship Id="rId4" Type="http://schemas.openxmlformats.org/officeDocument/2006/relationships/image" Target="../media/image49.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 Id="rId3" Type="http://schemas.openxmlformats.org/officeDocument/2006/relationships/image" Target="../media/image5.png"/><Relationship Id="rId4" Type="http://schemas.openxmlformats.org/officeDocument/2006/relationships/image" Target="../media/image4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20.png"/><Relationship Id="rId4" Type="http://schemas.openxmlformats.org/officeDocument/2006/relationships/image" Target="../media/image9.png"/><Relationship Id="rId11" Type="http://schemas.openxmlformats.org/officeDocument/2006/relationships/image" Target="../media/image14.png"/><Relationship Id="rId10" Type="http://schemas.openxmlformats.org/officeDocument/2006/relationships/image" Target="../media/image16.png"/><Relationship Id="rId12" Type="http://schemas.openxmlformats.org/officeDocument/2006/relationships/image" Target="../media/image5.png"/><Relationship Id="rId9" Type="http://schemas.openxmlformats.org/officeDocument/2006/relationships/image" Target="../media/image2.png"/><Relationship Id="rId5" Type="http://schemas.openxmlformats.org/officeDocument/2006/relationships/image" Target="../media/image12.png"/><Relationship Id="rId6" Type="http://schemas.openxmlformats.org/officeDocument/2006/relationships/image" Target="../media/image3.png"/><Relationship Id="rId7" Type="http://schemas.openxmlformats.org/officeDocument/2006/relationships/image" Target="../media/image7.png"/><Relationship Id="rId8" Type="http://schemas.openxmlformats.org/officeDocument/2006/relationships/image" Target="../media/image1.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 Id="rId3" Type="http://schemas.openxmlformats.org/officeDocument/2006/relationships/image" Target="../media/image5.png"/><Relationship Id="rId4" Type="http://schemas.openxmlformats.org/officeDocument/2006/relationships/image" Target="../media/image47.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 Id="rId3" Type="http://schemas.openxmlformats.org/officeDocument/2006/relationships/image" Target="../media/image48.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2.xml"/><Relationship Id="rId3" Type="http://schemas.openxmlformats.org/officeDocument/2006/relationships/image" Target="../media/image48.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xml"/><Relationship Id="rId3" Type="http://schemas.openxmlformats.org/officeDocument/2006/relationships/image" Target="../media/image48.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4.xml"/><Relationship Id="rId3" Type="http://schemas.openxmlformats.org/officeDocument/2006/relationships/image" Target="../media/image48.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5.xml"/><Relationship Id="rId3" Type="http://schemas.openxmlformats.org/officeDocument/2006/relationships/image" Target="../media/image48.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6.xml"/><Relationship Id="rId3" Type="http://schemas.openxmlformats.org/officeDocument/2006/relationships/image" Target="../media/image48.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7.xml"/><Relationship Id="rId3" Type="http://schemas.openxmlformats.org/officeDocument/2006/relationships/image" Target="../media/image48.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8.xml"/><Relationship Id="rId3" Type="http://schemas.openxmlformats.org/officeDocument/2006/relationships/image" Target="../media/image48.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9.xml"/><Relationship Id="rId3" Type="http://schemas.openxmlformats.org/officeDocument/2006/relationships/image" Target="../media/image4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8.png"/><Relationship Id="rId4" Type="http://schemas.openxmlformats.org/officeDocument/2006/relationships/image" Target="../media/image42.png"/><Relationship Id="rId5" Type="http://schemas.openxmlformats.org/officeDocument/2006/relationships/image" Target="../media/image33.png"/><Relationship Id="rId6" Type="http://schemas.openxmlformats.org/officeDocument/2006/relationships/image" Target="../media/image1.png"/><Relationship Id="rId7" Type="http://schemas.openxmlformats.org/officeDocument/2006/relationships/image" Target="../media/image22.png"/><Relationship Id="rId8" Type="http://schemas.openxmlformats.org/officeDocument/2006/relationships/image" Target="../media/image29.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0.xml"/><Relationship Id="rId3" Type="http://schemas.openxmlformats.org/officeDocument/2006/relationships/image" Target="../media/image48.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1.xml"/><Relationship Id="rId3" Type="http://schemas.openxmlformats.org/officeDocument/2006/relationships/image" Target="../media/image48.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2.xml"/><Relationship Id="rId3" Type="http://schemas.openxmlformats.org/officeDocument/2006/relationships/image" Target="../media/image48.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3.xml"/><Relationship Id="rId3" Type="http://schemas.openxmlformats.org/officeDocument/2006/relationships/image" Target="../media/image48.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4.xml"/><Relationship Id="rId3" Type="http://schemas.openxmlformats.org/officeDocument/2006/relationships/image" Target="../media/image48.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5.xml"/><Relationship Id="rId3" Type="http://schemas.openxmlformats.org/officeDocument/2006/relationships/image" Target="../media/image48.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6.xml"/><Relationship Id="rId3" Type="http://schemas.openxmlformats.org/officeDocument/2006/relationships/image" Target="../media/image48.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7.xml"/><Relationship Id="rId3" Type="http://schemas.openxmlformats.org/officeDocument/2006/relationships/image" Target="../media/image48.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8.xml"/><Relationship Id="rId3" Type="http://schemas.openxmlformats.org/officeDocument/2006/relationships/image" Target="../media/image48.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9.xml"/><Relationship Id="rId3" Type="http://schemas.openxmlformats.org/officeDocument/2006/relationships/image" Target="../media/image4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2.xml"/><Relationship Id="rId3" Type="http://schemas.openxmlformats.org/officeDocument/2006/relationships/image" Target="../media/image25.png"/><Relationship Id="rId4" Type="http://schemas.openxmlformats.org/officeDocument/2006/relationships/image" Target="../media/image51.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3.xml"/><Relationship Id="rId3" Type="http://schemas.openxmlformats.org/officeDocument/2006/relationships/image" Target="../media/image54.png"/><Relationship Id="rId4" Type="http://schemas.openxmlformats.org/officeDocument/2006/relationships/image" Target="../media/image20.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4.xml"/><Relationship Id="rId3" Type="http://schemas.openxmlformats.org/officeDocument/2006/relationships/image" Target="../media/image25.png"/><Relationship Id="rId4" Type="http://schemas.openxmlformats.org/officeDocument/2006/relationships/image" Target="../media/image5.png"/><Relationship Id="rId5" Type="http://schemas.openxmlformats.org/officeDocument/2006/relationships/image" Target="../media/image101.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5.xml"/><Relationship Id="rId3" Type="http://schemas.openxmlformats.org/officeDocument/2006/relationships/image" Target="../media/image60.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6.xml"/><Relationship Id="rId3" Type="http://schemas.openxmlformats.org/officeDocument/2006/relationships/image" Target="../media/image5.png"/><Relationship Id="rId4" Type="http://schemas.openxmlformats.org/officeDocument/2006/relationships/image" Target="../media/image64.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7.xml"/><Relationship Id="rId3" Type="http://schemas.openxmlformats.org/officeDocument/2006/relationships/image" Target="../media/image5.png"/><Relationship Id="rId4" Type="http://schemas.openxmlformats.org/officeDocument/2006/relationships/image" Target="../media/image52.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8.xml"/><Relationship Id="rId3" Type="http://schemas.openxmlformats.org/officeDocument/2006/relationships/image" Target="../media/image5.png"/><Relationship Id="rId4" Type="http://schemas.openxmlformats.org/officeDocument/2006/relationships/image" Target="../media/image52.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25.png"/><Relationship Id="rId4" Type="http://schemas.openxmlformats.org/officeDocument/2006/relationships/image" Target="../media/image5.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 Id="rId3" Type="http://schemas.openxmlformats.org/officeDocument/2006/relationships/image" Target="../media/image65.png"/><Relationship Id="rId4" Type="http://schemas.openxmlformats.org/officeDocument/2006/relationships/image" Target="../media/image58.png"/><Relationship Id="rId5" Type="http://schemas.openxmlformats.org/officeDocument/2006/relationships/image" Target="../media/image59.png"/><Relationship Id="rId6" Type="http://schemas.openxmlformats.org/officeDocument/2006/relationships/image" Target="../media/image57.png"/><Relationship Id="rId7" Type="http://schemas.openxmlformats.org/officeDocument/2006/relationships/image" Target="../media/image55.png"/><Relationship Id="rId8" Type="http://schemas.openxmlformats.org/officeDocument/2006/relationships/image" Target="../media/image56.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 Id="rId3" Type="http://schemas.openxmlformats.org/officeDocument/2006/relationships/image" Target="../media/image62.png"/><Relationship Id="rId4" Type="http://schemas.openxmlformats.org/officeDocument/2006/relationships/image" Target="../media/image63.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3.xml"/><Relationship Id="rId3" Type="http://schemas.openxmlformats.org/officeDocument/2006/relationships/image" Target="../media/image62.png"/><Relationship Id="rId4" Type="http://schemas.openxmlformats.org/officeDocument/2006/relationships/image" Target="../media/image66.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4.xml"/><Relationship Id="rId3" Type="http://schemas.openxmlformats.org/officeDocument/2006/relationships/image" Target="../media/image62.png"/><Relationship Id="rId4" Type="http://schemas.openxmlformats.org/officeDocument/2006/relationships/image" Target="../media/image69.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5.xml"/><Relationship Id="rId3" Type="http://schemas.openxmlformats.org/officeDocument/2006/relationships/image" Target="../media/image62.png"/><Relationship Id="rId4" Type="http://schemas.openxmlformats.org/officeDocument/2006/relationships/image" Target="../media/image71.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6.xml"/><Relationship Id="rId3" Type="http://schemas.openxmlformats.org/officeDocument/2006/relationships/image" Target="../media/image62.png"/><Relationship Id="rId4" Type="http://schemas.openxmlformats.org/officeDocument/2006/relationships/image" Target="../media/image68.png"/><Relationship Id="rId5" Type="http://schemas.openxmlformats.org/officeDocument/2006/relationships/image" Target="../media/image82.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7.xml"/><Relationship Id="rId3" Type="http://schemas.openxmlformats.org/officeDocument/2006/relationships/image" Target="../media/image62.png"/><Relationship Id="rId4" Type="http://schemas.openxmlformats.org/officeDocument/2006/relationships/image" Target="../media/image70.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8.xml"/><Relationship Id="rId3" Type="http://schemas.openxmlformats.org/officeDocument/2006/relationships/image" Target="../media/image62.png"/><Relationship Id="rId4" Type="http://schemas.openxmlformats.org/officeDocument/2006/relationships/image" Target="../media/image67.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9.xml"/><Relationship Id="rId3" Type="http://schemas.openxmlformats.org/officeDocument/2006/relationships/image" Target="../media/image74.png"/><Relationship Id="rId4" Type="http://schemas.openxmlformats.org/officeDocument/2006/relationships/image" Target="../media/image76.png"/><Relationship Id="rId5" Type="http://schemas.openxmlformats.org/officeDocument/2006/relationships/image" Target="../media/image8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25.png"/><Relationship Id="rId4" Type="http://schemas.openxmlformats.org/officeDocument/2006/relationships/image" Target="../media/image5.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0.xml"/><Relationship Id="rId3" Type="http://schemas.openxmlformats.org/officeDocument/2006/relationships/image" Target="../media/image20.png"/><Relationship Id="rId4" Type="http://schemas.openxmlformats.org/officeDocument/2006/relationships/image" Target="../media/image72.png"/><Relationship Id="rId9" Type="http://schemas.openxmlformats.org/officeDocument/2006/relationships/image" Target="../media/image78.png"/><Relationship Id="rId5" Type="http://schemas.openxmlformats.org/officeDocument/2006/relationships/image" Target="../media/image73.png"/><Relationship Id="rId6" Type="http://schemas.openxmlformats.org/officeDocument/2006/relationships/image" Target="../media/image80.png"/><Relationship Id="rId7" Type="http://schemas.openxmlformats.org/officeDocument/2006/relationships/image" Target="../media/image75.png"/><Relationship Id="rId8" Type="http://schemas.openxmlformats.org/officeDocument/2006/relationships/image" Target="../media/image83.png"/></Relationships>
</file>

<file path=ppt/slides/_rels/slide91.xml.rels><?xml version="1.0" encoding="UTF-8" standalone="yes"?><Relationships xmlns="http://schemas.openxmlformats.org/package/2006/relationships"><Relationship Id="rId11" Type="http://schemas.openxmlformats.org/officeDocument/2006/relationships/image" Target="../media/image88.png"/><Relationship Id="rId10" Type="http://schemas.openxmlformats.org/officeDocument/2006/relationships/image" Target="../media/image89.png"/><Relationship Id="rId13" Type="http://schemas.openxmlformats.org/officeDocument/2006/relationships/image" Target="../media/image87.png"/><Relationship Id="rId12" Type="http://schemas.openxmlformats.org/officeDocument/2006/relationships/image" Target="../media/image94.png"/><Relationship Id="rId1" Type="http://schemas.openxmlformats.org/officeDocument/2006/relationships/slideLayout" Target="../slideLayouts/slideLayout1.xml"/><Relationship Id="rId2" Type="http://schemas.openxmlformats.org/officeDocument/2006/relationships/notesSlide" Target="../notesSlides/notesSlide91.xml"/><Relationship Id="rId3" Type="http://schemas.openxmlformats.org/officeDocument/2006/relationships/image" Target="../media/image20.png"/><Relationship Id="rId4" Type="http://schemas.openxmlformats.org/officeDocument/2006/relationships/image" Target="../media/image5.png"/><Relationship Id="rId9" Type="http://schemas.openxmlformats.org/officeDocument/2006/relationships/image" Target="../media/image85.png"/><Relationship Id="rId5" Type="http://schemas.openxmlformats.org/officeDocument/2006/relationships/image" Target="../media/image77.png"/><Relationship Id="rId6" Type="http://schemas.openxmlformats.org/officeDocument/2006/relationships/image" Target="../media/image79.png"/><Relationship Id="rId7" Type="http://schemas.openxmlformats.org/officeDocument/2006/relationships/image" Target="../media/image84.png"/><Relationship Id="rId8" Type="http://schemas.openxmlformats.org/officeDocument/2006/relationships/image" Target="../media/image81.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2.xml"/><Relationship Id="rId3" Type="http://schemas.openxmlformats.org/officeDocument/2006/relationships/image" Target="../media/image20.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4.xml"/><Relationship Id="rId3" Type="http://schemas.openxmlformats.org/officeDocument/2006/relationships/image" Target="../media/image90.png"/><Relationship Id="rId4" Type="http://schemas.openxmlformats.org/officeDocument/2006/relationships/image" Target="../media/image25.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5.xml"/><Relationship Id="rId3" Type="http://schemas.openxmlformats.org/officeDocument/2006/relationships/image" Target="../media/image25.png"/><Relationship Id="rId4" Type="http://schemas.openxmlformats.org/officeDocument/2006/relationships/image" Target="../media/image95.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6.xml"/><Relationship Id="rId3" Type="http://schemas.openxmlformats.org/officeDocument/2006/relationships/image" Target="../media/image25.png"/><Relationship Id="rId4" Type="http://schemas.openxmlformats.org/officeDocument/2006/relationships/image" Target="../media/image93.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7.xml"/><Relationship Id="rId3" Type="http://schemas.openxmlformats.org/officeDocument/2006/relationships/image" Target="../media/image25.png"/><Relationship Id="rId4" Type="http://schemas.openxmlformats.org/officeDocument/2006/relationships/image" Target="../media/image111.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8.xml"/><Relationship Id="rId3" Type="http://schemas.openxmlformats.org/officeDocument/2006/relationships/image" Target="../media/image25.png"/><Relationship Id="rId4" Type="http://schemas.openxmlformats.org/officeDocument/2006/relationships/image" Target="../media/image102.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9.xml"/><Relationship Id="rId3" Type="http://schemas.openxmlformats.org/officeDocument/2006/relationships/image" Target="../media/image25.png"/><Relationship Id="rId4" Type="http://schemas.openxmlformats.org/officeDocument/2006/relationships/image" Target="../media/image17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pic>
        <p:nvPicPr>
          <p:cNvPr id="88" name="Google Shape;88;p1"/>
          <p:cNvPicPr preferRelativeResize="0"/>
          <p:nvPr/>
        </p:nvPicPr>
        <p:blipFill rotWithShape="1">
          <a:blip r:embed="rId3">
            <a:alphaModFix/>
          </a:blip>
          <a:srcRect b="0" l="0" r="0" t="0"/>
          <a:stretch/>
        </p:blipFill>
        <p:spPr>
          <a:xfrm>
            <a:off x="0" y="597"/>
            <a:ext cx="12192000" cy="6856806"/>
          </a:xfrm>
          <a:prstGeom prst="rect">
            <a:avLst/>
          </a:prstGeom>
          <a:noFill/>
          <a:ln>
            <a:noFill/>
          </a:ln>
        </p:spPr>
      </p:pic>
      <p:sp>
        <p:nvSpPr>
          <p:cNvPr id="89" name="Google Shape;89;p1"/>
          <p:cNvSpPr txBox="1"/>
          <p:nvPr/>
        </p:nvSpPr>
        <p:spPr>
          <a:xfrm>
            <a:off x="2124691" y="3963800"/>
            <a:ext cx="5403300" cy="13236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8000"/>
              <a:buFont typeface="Arial"/>
              <a:buNone/>
            </a:pPr>
            <a:r>
              <a:rPr b="0" i="0" lang="es-MX" sz="8000" u="none" cap="none" strike="noStrike">
                <a:solidFill>
                  <a:srgbClr val="57F3FB"/>
                </a:solidFill>
                <a:latin typeface="Arial"/>
                <a:ea typeface="Arial"/>
                <a:cs typeface="Arial"/>
                <a:sym typeface="Arial"/>
              </a:rPr>
              <a:t>MENNTUN</a:t>
            </a:r>
            <a:endParaRPr b="0" i="0" sz="8000" u="none" cap="none" strike="noStrike">
              <a:solidFill>
                <a:srgbClr val="57F3FB"/>
              </a:solidFill>
              <a:latin typeface="Arial"/>
              <a:ea typeface="Arial"/>
              <a:cs typeface="Arial"/>
              <a:sym typeface="Arial"/>
            </a:endParaRPr>
          </a:p>
        </p:txBody>
      </p:sp>
      <p:sp>
        <p:nvSpPr>
          <p:cNvPr id="90" name="Google Shape;90;p1"/>
          <p:cNvSpPr txBox="1"/>
          <p:nvPr/>
        </p:nvSpPr>
        <p:spPr>
          <a:xfrm>
            <a:off x="2078050" y="3963800"/>
            <a:ext cx="5403300" cy="13236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8000"/>
              <a:buFont typeface="Arial"/>
              <a:buNone/>
            </a:pPr>
            <a:r>
              <a:rPr b="0" i="0" lang="es-MX" sz="8000" u="none" cap="none" strike="noStrike">
                <a:solidFill>
                  <a:schemeClr val="dk1"/>
                </a:solidFill>
                <a:latin typeface="Arial"/>
                <a:ea typeface="Arial"/>
                <a:cs typeface="Arial"/>
                <a:sym typeface="Arial"/>
              </a:rPr>
              <a:t>MENNTUN</a:t>
            </a:r>
            <a:endParaRPr b="0" i="0" sz="8000" u="none" cap="none" strike="noStrike">
              <a:solidFill>
                <a:schemeClr val="dk1"/>
              </a:solidFill>
              <a:latin typeface="Arial"/>
              <a:ea typeface="Arial"/>
              <a:cs typeface="Arial"/>
              <a:sym typeface="Arial"/>
            </a:endParaRPr>
          </a:p>
        </p:txBody>
      </p:sp>
      <p:sp>
        <p:nvSpPr>
          <p:cNvPr id="91" name="Google Shape;91;p1"/>
          <p:cNvSpPr txBox="1"/>
          <p:nvPr/>
        </p:nvSpPr>
        <p:spPr>
          <a:xfrm>
            <a:off x="2794553" y="5192440"/>
            <a:ext cx="4097888" cy="116951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0" lang="es-MX" sz="1400" u="none" cap="none" strike="noStrike">
                <a:solidFill>
                  <a:srgbClr val="77F7F1"/>
                </a:solidFill>
                <a:latin typeface="Arial"/>
                <a:ea typeface="Arial"/>
                <a:cs typeface="Arial"/>
                <a:sym typeface="Arial"/>
              </a:rPr>
              <a:t>SARAH MAGDIEL USECHE MONTEALEGRE</a:t>
            </a:r>
            <a:endParaRPr b="0" i="0" sz="1600" u="none" cap="none" strike="noStrike">
              <a:solidFill>
                <a:srgbClr val="77F7F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1" i="0" lang="es-MX" sz="1400" u="none" cap="none" strike="noStrike">
                <a:solidFill>
                  <a:srgbClr val="77F7F1"/>
                </a:solidFill>
                <a:latin typeface="Arial"/>
                <a:ea typeface="Arial"/>
                <a:cs typeface="Arial"/>
                <a:sym typeface="Arial"/>
              </a:rPr>
              <a:t>VERONICA DANEYDI MENDEZ PEREZ</a:t>
            </a:r>
            <a:br>
              <a:rPr b="1" i="0" lang="es-MX" sz="1400" u="none" cap="none" strike="noStrike">
                <a:solidFill>
                  <a:srgbClr val="77F7F1"/>
                </a:solidFill>
                <a:latin typeface="Arial"/>
                <a:ea typeface="Arial"/>
                <a:cs typeface="Arial"/>
                <a:sym typeface="Arial"/>
              </a:rPr>
            </a:br>
            <a:r>
              <a:rPr b="1" i="0" lang="es-MX" sz="1400" u="none" cap="none" strike="noStrike">
                <a:solidFill>
                  <a:srgbClr val="77F7F1"/>
                </a:solidFill>
                <a:latin typeface="Arial"/>
                <a:ea typeface="Arial"/>
                <a:cs typeface="Arial"/>
                <a:sym typeface="Arial"/>
              </a:rPr>
              <a:t>BRAYAN STEVEN GARAY NARANJO</a:t>
            </a:r>
            <a:br>
              <a:rPr b="1" i="0" lang="es-MX" sz="1400" u="none" cap="none" strike="noStrike">
                <a:solidFill>
                  <a:srgbClr val="77F7F1"/>
                </a:solidFill>
                <a:latin typeface="Arial"/>
                <a:ea typeface="Arial"/>
                <a:cs typeface="Arial"/>
                <a:sym typeface="Arial"/>
              </a:rPr>
            </a:br>
            <a:r>
              <a:rPr b="1" i="0" lang="es-MX" sz="1400" u="none" cap="none" strike="noStrike">
                <a:solidFill>
                  <a:srgbClr val="77F7F1"/>
                </a:solidFill>
                <a:latin typeface="Arial"/>
                <a:ea typeface="Arial"/>
                <a:cs typeface="Arial"/>
                <a:sym typeface="Arial"/>
              </a:rPr>
              <a:t>DANIEL STEVEN CASAS PULIDO</a:t>
            </a:r>
            <a:br>
              <a:rPr b="1" i="0" lang="es-MX" sz="1400" u="none" cap="none" strike="noStrike">
                <a:solidFill>
                  <a:srgbClr val="77F7F1"/>
                </a:solidFill>
                <a:latin typeface="Arial"/>
                <a:ea typeface="Arial"/>
                <a:cs typeface="Arial"/>
                <a:sym typeface="Arial"/>
              </a:rPr>
            </a:br>
            <a:r>
              <a:rPr b="1" i="0" lang="es-MX" sz="1400" u="none" cap="none" strike="noStrike">
                <a:solidFill>
                  <a:srgbClr val="77F7F1"/>
                </a:solidFill>
                <a:latin typeface="Arial"/>
                <a:ea typeface="Arial"/>
                <a:cs typeface="Arial"/>
                <a:sym typeface="Arial"/>
              </a:rPr>
              <a:t>EIDER STEVEN PEÑA FANDIÑO</a:t>
            </a:r>
            <a:endParaRPr b="0" i="0" sz="1400" u="none" cap="none" strike="noStrike">
              <a:solidFill>
                <a:srgbClr val="77F7F1"/>
              </a:solidFill>
              <a:latin typeface="Arial"/>
              <a:ea typeface="Arial"/>
              <a:cs typeface="Arial"/>
              <a:sym typeface="Arial"/>
            </a:endParaRPr>
          </a:p>
        </p:txBody>
      </p:sp>
      <p:sp>
        <p:nvSpPr>
          <p:cNvPr id="92" name="Google Shape;92;p1"/>
          <p:cNvSpPr txBox="1"/>
          <p:nvPr/>
        </p:nvSpPr>
        <p:spPr>
          <a:xfrm>
            <a:off x="2777430" y="5192441"/>
            <a:ext cx="4097888" cy="116951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0" lang="es-MX" sz="1400" u="none" cap="none" strike="noStrike">
                <a:solidFill>
                  <a:srgbClr val="000000"/>
                </a:solidFill>
                <a:latin typeface="Arial"/>
                <a:ea typeface="Arial"/>
                <a:cs typeface="Arial"/>
                <a:sym typeface="Arial"/>
              </a:rPr>
              <a:t>SARAH MAGDIEL USECHE MONTEALEGRE</a:t>
            </a:r>
            <a:endParaRPr b="0" i="0" sz="16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1" i="0" lang="es-MX" sz="1400" u="none" cap="none" strike="noStrike">
                <a:solidFill>
                  <a:srgbClr val="000000"/>
                </a:solidFill>
                <a:latin typeface="Arial"/>
                <a:ea typeface="Arial"/>
                <a:cs typeface="Arial"/>
                <a:sym typeface="Arial"/>
              </a:rPr>
              <a:t>VERONICA DANEYDI MENDEZ PEREZ</a:t>
            </a:r>
            <a:br>
              <a:rPr b="1" i="0" lang="es-MX" sz="1400" u="none" cap="none" strike="noStrike">
                <a:solidFill>
                  <a:srgbClr val="000000"/>
                </a:solidFill>
                <a:latin typeface="Arial"/>
                <a:ea typeface="Arial"/>
                <a:cs typeface="Arial"/>
                <a:sym typeface="Arial"/>
              </a:rPr>
            </a:br>
            <a:r>
              <a:rPr b="1" i="0" lang="es-MX" sz="1400" u="none" cap="none" strike="noStrike">
                <a:solidFill>
                  <a:srgbClr val="000000"/>
                </a:solidFill>
                <a:latin typeface="Arial"/>
                <a:ea typeface="Arial"/>
                <a:cs typeface="Arial"/>
                <a:sym typeface="Arial"/>
              </a:rPr>
              <a:t>BRAYAN STEVEN GARAY NARANJO</a:t>
            </a:r>
            <a:br>
              <a:rPr b="1" i="0" lang="es-MX" sz="1400" u="none" cap="none" strike="noStrike">
                <a:solidFill>
                  <a:srgbClr val="000000"/>
                </a:solidFill>
                <a:latin typeface="Arial"/>
                <a:ea typeface="Arial"/>
                <a:cs typeface="Arial"/>
                <a:sym typeface="Arial"/>
              </a:rPr>
            </a:br>
            <a:r>
              <a:rPr b="1" i="0" lang="es-MX" sz="1400" u="none" cap="none" strike="noStrike">
                <a:solidFill>
                  <a:srgbClr val="000000"/>
                </a:solidFill>
                <a:latin typeface="Arial"/>
                <a:ea typeface="Arial"/>
                <a:cs typeface="Arial"/>
                <a:sym typeface="Arial"/>
              </a:rPr>
              <a:t>DANIEL STEVEN CASAS PULIDO</a:t>
            </a:r>
            <a:br>
              <a:rPr b="1" i="0" lang="es-MX" sz="1400" u="none" cap="none" strike="noStrike">
                <a:solidFill>
                  <a:srgbClr val="000000"/>
                </a:solidFill>
                <a:latin typeface="Arial"/>
                <a:ea typeface="Arial"/>
                <a:cs typeface="Arial"/>
                <a:sym typeface="Arial"/>
              </a:rPr>
            </a:br>
            <a:r>
              <a:rPr b="1" i="0" lang="es-MX" sz="1400" u="none" cap="none" strike="noStrike">
                <a:solidFill>
                  <a:srgbClr val="000000"/>
                </a:solidFill>
                <a:latin typeface="Arial"/>
                <a:ea typeface="Arial"/>
                <a:cs typeface="Arial"/>
                <a:sym typeface="Arial"/>
              </a:rPr>
              <a:t>EIDER STEVEN PEÑA FANDIÑO</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7"/>
          <p:cNvSpPr/>
          <p:nvPr/>
        </p:nvSpPr>
        <p:spPr>
          <a:xfrm>
            <a:off x="92597" y="127322"/>
            <a:ext cx="12018123" cy="6621597"/>
          </a:xfrm>
          <a:prstGeom prst="round1Rect">
            <a:avLst>
              <a:gd fmla="val 16667" name="adj"/>
            </a:avLst>
          </a:prstGeom>
          <a:gradFill>
            <a:gsLst>
              <a:gs pos="0">
                <a:srgbClr val="57F3FB"/>
              </a:gs>
              <a:gs pos="88000">
                <a:srgbClr val="9660C8"/>
              </a:gs>
              <a:gs pos="100000">
                <a:srgbClr val="9660C8"/>
              </a:gs>
            </a:gsLst>
            <a:path path="circle">
              <a:fillToRect b="100%" r="100%"/>
            </a:path>
            <a:tileRect l="-100%" t="-10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80" name="Google Shape;280;p7"/>
          <p:cNvSpPr txBox="1"/>
          <p:nvPr/>
        </p:nvSpPr>
        <p:spPr>
          <a:xfrm>
            <a:off x="396240" y="1806350"/>
            <a:ext cx="5852160" cy="1754326"/>
          </a:xfrm>
          <a:prstGeom prst="rect">
            <a:avLst/>
          </a:prstGeom>
          <a:solidFill>
            <a:schemeClr val="dk1"/>
          </a:solidFill>
          <a:ln cap="flat" cmpd="sng" w="12700">
            <a:solidFill>
              <a:schemeClr val="dk1"/>
            </a:solidFill>
            <a:prstDash val="solid"/>
            <a:miter lim="800000"/>
            <a:headEnd len="sm" w="sm" type="none"/>
            <a:tailEnd len="sm" w="sm" type="none"/>
          </a:ln>
        </p:spPr>
        <p:txBody>
          <a:bodyPr anchorCtr="0" anchor="t" bIns="45700" lIns="91425" spcFirstLastPara="1" rIns="91425" wrap="square" tIns="45700">
            <a:spAutoFit/>
          </a:bodyPr>
          <a:lstStyle/>
          <a:p>
            <a:pPr indent="-285750" lvl="0" marL="285750" marR="0" rtl="0" algn="just">
              <a:lnSpc>
                <a:spcPct val="100000"/>
              </a:lnSpc>
              <a:spcBef>
                <a:spcPts val="0"/>
              </a:spcBef>
              <a:spcAft>
                <a:spcPts val="0"/>
              </a:spcAft>
              <a:buClr>
                <a:schemeClr val="dk1"/>
              </a:buClr>
              <a:buSzPts val="1800"/>
              <a:buFont typeface="Arial"/>
              <a:buChar char="•"/>
            </a:pPr>
            <a:r>
              <a:rPr b="0" i="0" lang="es-MX" sz="1800" u="none" cap="none" strike="noStrike">
                <a:solidFill>
                  <a:schemeClr val="dk1"/>
                </a:solidFill>
                <a:latin typeface="Arial"/>
                <a:ea typeface="Arial"/>
                <a:cs typeface="Arial"/>
                <a:sym typeface="Arial"/>
              </a:rPr>
              <a:t>Falta de orden y claridad con las calificaciones en las Instituciones.</a:t>
            </a:r>
            <a:endParaRPr b="0" i="0" sz="1400" u="none" cap="none" strike="noStrike">
              <a:solidFill>
                <a:srgbClr val="000000"/>
              </a:solidFill>
              <a:latin typeface="Arial"/>
              <a:ea typeface="Arial"/>
              <a:cs typeface="Arial"/>
              <a:sym typeface="Arial"/>
            </a:endParaRPr>
          </a:p>
          <a:p>
            <a:pPr indent="-285750" lvl="0" marL="285750" marR="0" rtl="0" algn="just">
              <a:lnSpc>
                <a:spcPct val="100000"/>
              </a:lnSpc>
              <a:spcBef>
                <a:spcPts val="0"/>
              </a:spcBef>
              <a:spcAft>
                <a:spcPts val="0"/>
              </a:spcAft>
              <a:buClr>
                <a:schemeClr val="dk1"/>
              </a:buClr>
              <a:buSzPts val="1800"/>
              <a:buFont typeface="Arial"/>
              <a:buChar char="•"/>
            </a:pPr>
            <a:r>
              <a:rPr b="0" i="0" lang="es-MX" sz="1800" u="none" cap="none" strike="noStrike">
                <a:solidFill>
                  <a:schemeClr val="dk1"/>
                </a:solidFill>
                <a:latin typeface="Arial"/>
                <a:ea typeface="Arial"/>
                <a:cs typeface="Arial"/>
                <a:sym typeface="Arial"/>
              </a:rPr>
              <a:t>Desorden entre horarios de clases de los maestros.</a:t>
            </a:r>
            <a:endParaRPr b="0" i="0" sz="1400" u="none" cap="none" strike="noStrike">
              <a:solidFill>
                <a:srgbClr val="000000"/>
              </a:solidFill>
              <a:latin typeface="Arial"/>
              <a:ea typeface="Arial"/>
              <a:cs typeface="Arial"/>
              <a:sym typeface="Arial"/>
            </a:endParaRPr>
          </a:p>
          <a:p>
            <a:pPr indent="-285750" lvl="0" marL="285750" marR="0" rtl="0" algn="just">
              <a:lnSpc>
                <a:spcPct val="100000"/>
              </a:lnSpc>
              <a:spcBef>
                <a:spcPts val="0"/>
              </a:spcBef>
              <a:spcAft>
                <a:spcPts val="0"/>
              </a:spcAft>
              <a:buClr>
                <a:schemeClr val="dk1"/>
              </a:buClr>
              <a:buSzPts val="1800"/>
              <a:buFont typeface="Arial"/>
              <a:buChar char="•"/>
            </a:pPr>
            <a:r>
              <a:rPr b="0" i="0" lang="es-MX" sz="1800" u="none" cap="none" strike="noStrike">
                <a:solidFill>
                  <a:schemeClr val="dk1"/>
                </a:solidFill>
                <a:latin typeface="Arial"/>
                <a:ea typeface="Arial"/>
                <a:cs typeface="Arial"/>
                <a:sym typeface="Arial"/>
              </a:rPr>
              <a:t>Facilidad en la revisión de notas académicas personales.</a:t>
            </a:r>
            <a:endParaRPr b="0" i="0" sz="1400" u="none" cap="none" strike="noStrike">
              <a:solidFill>
                <a:srgbClr val="000000"/>
              </a:solidFill>
              <a:latin typeface="Arial"/>
              <a:ea typeface="Arial"/>
              <a:cs typeface="Arial"/>
              <a:sym typeface="Arial"/>
            </a:endParaRPr>
          </a:p>
          <a:p>
            <a:pPr indent="-285750" lvl="0" marL="285750" marR="0" rtl="0" algn="just">
              <a:lnSpc>
                <a:spcPct val="100000"/>
              </a:lnSpc>
              <a:spcBef>
                <a:spcPts val="0"/>
              </a:spcBef>
              <a:spcAft>
                <a:spcPts val="0"/>
              </a:spcAft>
              <a:buClr>
                <a:schemeClr val="dk1"/>
              </a:buClr>
              <a:buSzPts val="1800"/>
              <a:buFont typeface="Arial"/>
              <a:buChar char="•"/>
            </a:pPr>
            <a:r>
              <a:rPr b="0" i="0" lang="es-MX" sz="1800" u="none" cap="none" strike="noStrike">
                <a:solidFill>
                  <a:schemeClr val="dk1"/>
                </a:solidFill>
                <a:latin typeface="Arial"/>
                <a:ea typeface="Arial"/>
                <a:cs typeface="Arial"/>
                <a:sym typeface="Arial"/>
              </a:rPr>
              <a:t>Información académica activa.</a:t>
            </a:r>
            <a:endParaRPr b="0" i="0" sz="1400" u="none" cap="none" strike="noStrike">
              <a:solidFill>
                <a:srgbClr val="000000"/>
              </a:solidFill>
              <a:latin typeface="Arial"/>
              <a:ea typeface="Arial"/>
              <a:cs typeface="Arial"/>
              <a:sym typeface="Arial"/>
            </a:endParaRPr>
          </a:p>
        </p:txBody>
      </p:sp>
      <p:pic>
        <p:nvPicPr>
          <p:cNvPr id="281" name="Google Shape;281;p7"/>
          <p:cNvPicPr preferRelativeResize="0"/>
          <p:nvPr/>
        </p:nvPicPr>
        <p:blipFill rotWithShape="1">
          <a:blip r:embed="rId3">
            <a:alphaModFix/>
          </a:blip>
          <a:srcRect b="3270" l="-23" r="17156" t="847"/>
          <a:stretch/>
        </p:blipFill>
        <p:spPr>
          <a:xfrm flipH="1" rot="7300283">
            <a:off x="3849248" y="1584655"/>
            <a:ext cx="9891156" cy="4127920"/>
          </a:xfrm>
          <a:prstGeom prst="rect">
            <a:avLst/>
          </a:prstGeom>
          <a:noFill/>
          <a:ln>
            <a:noFill/>
          </a:ln>
        </p:spPr>
      </p:pic>
      <p:pic>
        <p:nvPicPr>
          <p:cNvPr id="282" name="Google Shape;282;p7"/>
          <p:cNvPicPr preferRelativeResize="0"/>
          <p:nvPr/>
        </p:nvPicPr>
        <p:blipFill rotWithShape="1">
          <a:blip r:embed="rId3">
            <a:alphaModFix/>
          </a:blip>
          <a:srcRect b="3270" l="-23" r="17156" t="847"/>
          <a:stretch/>
        </p:blipFill>
        <p:spPr>
          <a:xfrm flipH="1" rot="-6002294">
            <a:off x="1397433" y="716512"/>
            <a:ext cx="9891156" cy="4127920"/>
          </a:xfrm>
          <a:prstGeom prst="rect">
            <a:avLst/>
          </a:prstGeom>
          <a:noFill/>
          <a:ln>
            <a:noFill/>
          </a:ln>
        </p:spPr>
      </p:pic>
      <p:sp>
        <p:nvSpPr>
          <p:cNvPr id="283" name="Google Shape;283;p7"/>
          <p:cNvSpPr txBox="1"/>
          <p:nvPr/>
        </p:nvSpPr>
        <p:spPr>
          <a:xfrm>
            <a:off x="1571018" y="290472"/>
            <a:ext cx="3488089" cy="1200329"/>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600"/>
              <a:buFont typeface="Arial"/>
              <a:buNone/>
            </a:pPr>
            <a:r>
              <a:rPr b="1" i="0" lang="es-MX" sz="3600" u="none" cap="none" strike="noStrike">
                <a:solidFill>
                  <a:schemeClr val="dk1"/>
                </a:solidFill>
                <a:latin typeface="Arial"/>
                <a:ea typeface="Arial"/>
                <a:cs typeface="Arial"/>
                <a:sym typeface="Arial"/>
              </a:rPr>
              <a:t>Planteamiento problema</a:t>
            </a:r>
            <a:endParaRPr b="1" i="0" sz="3600" u="none" cap="none" strike="noStrike">
              <a:solidFill>
                <a:schemeClr val="dk1"/>
              </a:solidFill>
              <a:latin typeface="Arial"/>
              <a:ea typeface="Arial"/>
              <a:cs typeface="Arial"/>
              <a:sym typeface="Arial"/>
            </a:endParaRPr>
          </a:p>
        </p:txBody>
      </p:sp>
      <p:sp>
        <p:nvSpPr>
          <p:cNvPr id="284" name="Google Shape;284;p7"/>
          <p:cNvSpPr txBox="1"/>
          <p:nvPr/>
        </p:nvSpPr>
        <p:spPr>
          <a:xfrm>
            <a:off x="7414146" y="2779694"/>
            <a:ext cx="3034706" cy="65842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600"/>
              <a:buFont typeface="Arial"/>
              <a:buNone/>
            </a:pPr>
            <a:r>
              <a:rPr b="1" i="0" lang="es-MX" sz="3600" u="none" cap="none" strike="noStrike">
                <a:solidFill>
                  <a:schemeClr val="dk1"/>
                </a:solidFill>
                <a:latin typeface="Arial"/>
                <a:ea typeface="Arial"/>
                <a:cs typeface="Arial"/>
                <a:sym typeface="Arial"/>
              </a:rPr>
              <a:t>Justificación</a:t>
            </a:r>
            <a:endParaRPr b="1" i="0" sz="3600" u="none" cap="none" strike="noStrike">
              <a:solidFill>
                <a:schemeClr val="dk1"/>
              </a:solidFill>
              <a:latin typeface="Arial"/>
              <a:ea typeface="Arial"/>
              <a:cs typeface="Arial"/>
              <a:sym typeface="Arial"/>
            </a:endParaRPr>
          </a:p>
        </p:txBody>
      </p:sp>
      <p:sp>
        <p:nvSpPr>
          <p:cNvPr id="285" name="Google Shape;285;p7"/>
          <p:cNvSpPr/>
          <p:nvPr/>
        </p:nvSpPr>
        <p:spPr>
          <a:xfrm>
            <a:off x="243850" y="1703625"/>
            <a:ext cx="6004500" cy="26808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7"/>
          <p:cNvSpPr txBox="1"/>
          <p:nvPr/>
        </p:nvSpPr>
        <p:spPr>
          <a:xfrm>
            <a:off x="243840" y="1653950"/>
            <a:ext cx="5852100" cy="2586000"/>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None/>
            </a:pPr>
            <a:r>
              <a:rPr lang="es-MX" sz="1800">
                <a:solidFill>
                  <a:schemeClr val="dk1"/>
                </a:solidFill>
              </a:rPr>
              <a:t>Se presentan inconvenientes en la gestión de información de las instituciones educativas, esto radica en la complejidad y disfuncionalidad de los métodos utilizados.</a:t>
            </a:r>
            <a:endParaRPr sz="1800">
              <a:solidFill>
                <a:schemeClr val="dk1"/>
              </a:solidFill>
            </a:endParaRPr>
          </a:p>
          <a:p>
            <a:pPr indent="0" lvl="0" marL="0" marR="0" rtl="0" algn="just">
              <a:lnSpc>
                <a:spcPct val="100000"/>
              </a:lnSpc>
              <a:spcBef>
                <a:spcPts val="0"/>
              </a:spcBef>
              <a:spcAft>
                <a:spcPts val="0"/>
              </a:spcAft>
              <a:buNone/>
            </a:pPr>
            <a:r>
              <a:rPr lang="es-MX" sz="1800">
                <a:solidFill>
                  <a:schemeClr val="dk1"/>
                </a:solidFill>
              </a:rPr>
              <a:t>Los diversos integrantes de la institución se ven afectados en el proceso ya que no se mantiene un acceso factible, ocasionando desactualización, desorden, pérdida, complejidad y retraso de información.</a:t>
            </a:r>
            <a:endParaRPr sz="1800">
              <a:solidFill>
                <a:schemeClr val="dk1"/>
              </a:solidFill>
            </a:endParaRPr>
          </a:p>
        </p:txBody>
      </p:sp>
      <p:sp>
        <p:nvSpPr>
          <p:cNvPr id="287" name="Google Shape;287;p7"/>
          <p:cNvSpPr/>
          <p:nvPr/>
        </p:nvSpPr>
        <p:spPr>
          <a:xfrm>
            <a:off x="6230600" y="3557600"/>
            <a:ext cx="5595900" cy="21537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7"/>
          <p:cNvSpPr txBox="1"/>
          <p:nvPr/>
        </p:nvSpPr>
        <p:spPr>
          <a:xfrm>
            <a:off x="5830039" y="3496216"/>
            <a:ext cx="5852100" cy="2031900"/>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t" bIns="45700" lIns="91425" spcFirstLastPara="1" rIns="91425" wrap="square" tIns="45700">
            <a:spAutoFit/>
          </a:bodyPr>
          <a:lstStyle/>
          <a:p>
            <a:pPr indent="0" lvl="0" marL="457200" marR="0" rtl="0" algn="l">
              <a:lnSpc>
                <a:spcPct val="100000"/>
              </a:lnSpc>
              <a:spcBef>
                <a:spcPts val="0"/>
              </a:spcBef>
              <a:spcAft>
                <a:spcPts val="0"/>
              </a:spcAft>
              <a:buClr>
                <a:schemeClr val="dk1"/>
              </a:buClr>
              <a:buSzPts val="1100"/>
              <a:buFont typeface="Arial"/>
              <a:buNone/>
            </a:pPr>
            <a:r>
              <a:rPr lang="es-MX" sz="1800">
                <a:solidFill>
                  <a:schemeClr val="dk1"/>
                </a:solidFill>
              </a:rPr>
              <a:t>La plataforma web Menntun gestiona de la mejor forma los sistemas de información de las instituciones educativas. </a:t>
            </a:r>
            <a:endParaRPr sz="1800">
              <a:solidFill>
                <a:schemeClr val="dk1"/>
              </a:solidFill>
            </a:endParaRPr>
          </a:p>
          <a:p>
            <a:pPr indent="0" lvl="0" marL="457200" marR="0" rtl="0" algn="l">
              <a:lnSpc>
                <a:spcPct val="100000"/>
              </a:lnSpc>
              <a:spcBef>
                <a:spcPts val="0"/>
              </a:spcBef>
              <a:spcAft>
                <a:spcPts val="0"/>
              </a:spcAft>
              <a:buNone/>
            </a:pPr>
            <a:r>
              <a:rPr lang="es-MX" sz="1800">
                <a:solidFill>
                  <a:schemeClr val="dk1"/>
                </a:solidFill>
              </a:rPr>
              <a:t>Tiene apartados para cada rol, los cuales son: administradores, docentes y estudiantes. Cada uno con diversas herramientas que facilitarán la gestión de información de cada participante.</a:t>
            </a:r>
            <a:endParaRPr sz="1800">
              <a:solidFill>
                <a:schemeClr val="dk1"/>
              </a:solidFill>
            </a:endParaRPr>
          </a:p>
        </p:txBody>
      </p:sp>
      <p:pic>
        <p:nvPicPr>
          <p:cNvPr id="289" name="Google Shape;289;p7"/>
          <p:cNvPicPr preferRelativeResize="0"/>
          <p:nvPr/>
        </p:nvPicPr>
        <p:blipFill rotWithShape="1">
          <a:blip r:embed="rId4">
            <a:alphaModFix/>
          </a:blip>
          <a:srcRect b="26667" l="0" r="0" t="0"/>
          <a:stretch/>
        </p:blipFill>
        <p:spPr>
          <a:xfrm>
            <a:off x="10727531" y="417775"/>
            <a:ext cx="1209018" cy="635685"/>
          </a:xfrm>
          <a:prstGeom prst="rect">
            <a:avLst/>
          </a:prstGeom>
          <a:noFill/>
          <a:ln>
            <a:noFill/>
          </a:ln>
        </p:spPr>
      </p:pic>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262" name="Shape 1262"/>
        <p:cNvGrpSpPr/>
        <p:nvPr/>
      </p:nvGrpSpPr>
      <p:grpSpPr>
        <a:xfrm>
          <a:off x="0" y="0"/>
          <a:ext cx="0" cy="0"/>
          <a:chOff x="0" y="0"/>
          <a:chExt cx="0" cy="0"/>
        </a:xfrm>
      </p:grpSpPr>
      <p:pic>
        <p:nvPicPr>
          <p:cNvPr id="1263" name="Google Shape;1263;p87"/>
          <p:cNvPicPr preferRelativeResize="0"/>
          <p:nvPr/>
        </p:nvPicPr>
        <p:blipFill rotWithShape="1">
          <a:blip r:embed="rId3">
            <a:alphaModFix/>
          </a:blip>
          <a:srcRect b="26667" l="0" r="0" t="0"/>
          <a:stretch/>
        </p:blipFill>
        <p:spPr>
          <a:xfrm>
            <a:off x="10598103" y="459480"/>
            <a:ext cx="1209018" cy="635685"/>
          </a:xfrm>
          <a:prstGeom prst="rect">
            <a:avLst/>
          </a:prstGeom>
          <a:noFill/>
          <a:ln>
            <a:noFill/>
          </a:ln>
        </p:spPr>
      </p:pic>
      <p:pic>
        <p:nvPicPr>
          <p:cNvPr id="1264" name="Google Shape;1264;p87"/>
          <p:cNvPicPr preferRelativeResize="0"/>
          <p:nvPr/>
        </p:nvPicPr>
        <p:blipFill rotWithShape="1">
          <a:blip r:embed="rId3">
            <a:alphaModFix/>
          </a:blip>
          <a:srcRect b="26667" l="0" r="0" t="0"/>
          <a:stretch/>
        </p:blipFill>
        <p:spPr>
          <a:xfrm>
            <a:off x="10598103" y="459480"/>
            <a:ext cx="1209018" cy="635685"/>
          </a:xfrm>
          <a:prstGeom prst="rect">
            <a:avLst/>
          </a:prstGeom>
          <a:noFill/>
          <a:ln>
            <a:noFill/>
          </a:ln>
        </p:spPr>
      </p:pic>
      <p:sp>
        <p:nvSpPr>
          <p:cNvPr id="1265" name="Google Shape;1265;p87"/>
          <p:cNvSpPr/>
          <p:nvPr/>
        </p:nvSpPr>
        <p:spPr>
          <a:xfrm>
            <a:off x="221673" y="166255"/>
            <a:ext cx="11748654" cy="6456218"/>
          </a:xfrm>
          <a:prstGeom prst="rect">
            <a:avLst/>
          </a:prstGeom>
          <a:noFill/>
          <a:ln cap="flat" cmpd="sng" w="76200">
            <a:solidFill>
              <a:srgbClr val="9660C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266" name="Google Shape;1266;p87"/>
          <p:cNvSpPr/>
          <p:nvPr/>
        </p:nvSpPr>
        <p:spPr>
          <a:xfrm>
            <a:off x="347935" y="298490"/>
            <a:ext cx="11502321" cy="6213146"/>
          </a:xfrm>
          <a:prstGeom prst="rect">
            <a:avLst/>
          </a:prstGeom>
          <a:noFill/>
          <a:ln cap="flat" cmpd="sng" w="76200">
            <a:solidFill>
              <a:srgbClr val="57F3F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267" name="Google Shape;1267;p87"/>
          <p:cNvSpPr txBox="1"/>
          <p:nvPr/>
        </p:nvSpPr>
        <p:spPr>
          <a:xfrm>
            <a:off x="4704032" y="415637"/>
            <a:ext cx="2773483" cy="370282"/>
          </a:xfrm>
          <a:prstGeom prst="rect">
            <a:avLst/>
          </a:prstGeom>
          <a:noFill/>
          <a:ln>
            <a:noFill/>
          </a:ln>
        </p:spPr>
        <p:txBody>
          <a:bodyPr anchorCtr="0" anchor="t" bIns="45675" lIns="91375" spcFirstLastPara="1" rIns="91375" wrap="square" tIns="45675">
            <a:noAutofit/>
          </a:bodyPr>
          <a:lstStyle/>
          <a:p>
            <a:pPr indent="0" lvl="0" marL="0" marR="0" rtl="0" algn="l">
              <a:lnSpc>
                <a:spcPct val="100000"/>
              </a:lnSpc>
              <a:spcBef>
                <a:spcPts val="0"/>
              </a:spcBef>
              <a:spcAft>
                <a:spcPts val="0"/>
              </a:spcAft>
              <a:buClr>
                <a:srgbClr val="9660C8"/>
              </a:buClr>
              <a:buSzPts val="2400"/>
              <a:buFont typeface="Calibri"/>
              <a:buNone/>
            </a:pPr>
            <a:r>
              <a:rPr b="1" i="0" lang="es-MX" sz="2400" u="none" cap="none" strike="noStrike">
                <a:solidFill>
                  <a:srgbClr val="9660C8"/>
                </a:solidFill>
                <a:latin typeface="Calibri"/>
                <a:ea typeface="Calibri"/>
                <a:cs typeface="Calibri"/>
                <a:sym typeface="Calibri"/>
              </a:rPr>
              <a:t>HOJA DE RECURSOS</a:t>
            </a:r>
            <a:endParaRPr b="0" i="0" sz="1400" u="none" cap="none" strike="noStrike">
              <a:solidFill>
                <a:srgbClr val="000000"/>
              </a:solidFill>
              <a:latin typeface="Arial"/>
              <a:ea typeface="Arial"/>
              <a:cs typeface="Arial"/>
              <a:sym typeface="Arial"/>
            </a:endParaRPr>
          </a:p>
        </p:txBody>
      </p:sp>
      <p:sp>
        <p:nvSpPr>
          <p:cNvPr id="1268" name="Google Shape;1268;p87"/>
          <p:cNvSpPr/>
          <p:nvPr/>
        </p:nvSpPr>
        <p:spPr>
          <a:xfrm>
            <a:off x="4704032" y="719185"/>
            <a:ext cx="2763032" cy="26456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100"/>
              <a:buFont typeface="Arial"/>
              <a:buNone/>
            </a:pPr>
            <a:r>
              <a:rPr b="1" i="0" lang="es-MX" sz="1100" u="none" cap="none" strike="noStrike">
                <a:solidFill>
                  <a:schemeClr val="dk1"/>
                </a:solidFill>
                <a:latin typeface="Calibri"/>
                <a:ea typeface="Calibri"/>
                <a:cs typeface="Calibri"/>
                <a:sym typeface="Calibri"/>
              </a:rPr>
              <a:t>Recursos tipo trabajo y material</a:t>
            </a:r>
            <a:endParaRPr b="1" i="0" sz="1100" u="none" cap="none" strike="noStrike">
              <a:solidFill>
                <a:schemeClr val="dk1"/>
              </a:solidFill>
              <a:latin typeface="Calibri"/>
              <a:ea typeface="Calibri"/>
              <a:cs typeface="Calibri"/>
              <a:sym typeface="Calibri"/>
            </a:endParaRPr>
          </a:p>
        </p:txBody>
      </p:sp>
      <p:pic>
        <p:nvPicPr>
          <p:cNvPr id="1269" name="Google Shape;1269;p87"/>
          <p:cNvPicPr preferRelativeResize="0"/>
          <p:nvPr/>
        </p:nvPicPr>
        <p:blipFill rotWithShape="1">
          <a:blip r:embed="rId4">
            <a:alphaModFix/>
          </a:blip>
          <a:srcRect b="94835" l="0" r="0" t="0"/>
          <a:stretch/>
        </p:blipFill>
        <p:spPr>
          <a:xfrm>
            <a:off x="572075" y="974433"/>
            <a:ext cx="11026949" cy="230500"/>
          </a:xfrm>
          <a:prstGeom prst="rect">
            <a:avLst/>
          </a:prstGeom>
          <a:noFill/>
          <a:ln>
            <a:noFill/>
          </a:ln>
        </p:spPr>
      </p:pic>
      <p:pic>
        <p:nvPicPr>
          <p:cNvPr id="1270" name="Google Shape;1270;p87"/>
          <p:cNvPicPr preferRelativeResize="0"/>
          <p:nvPr/>
        </p:nvPicPr>
        <p:blipFill>
          <a:blip r:embed="rId5">
            <a:alphaModFix/>
          </a:blip>
          <a:stretch>
            <a:fillRect/>
          </a:stretch>
        </p:blipFill>
        <p:spPr>
          <a:xfrm>
            <a:off x="572075" y="1204925"/>
            <a:ext cx="11026949" cy="5090675"/>
          </a:xfrm>
          <a:prstGeom prst="rect">
            <a:avLst/>
          </a:prstGeom>
          <a:noFill/>
          <a:ln>
            <a:noFill/>
          </a:ln>
        </p:spPr>
      </p:pic>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274" name="Shape 1274"/>
        <p:cNvGrpSpPr/>
        <p:nvPr/>
      </p:nvGrpSpPr>
      <p:grpSpPr>
        <a:xfrm>
          <a:off x="0" y="0"/>
          <a:ext cx="0" cy="0"/>
          <a:chOff x="0" y="0"/>
          <a:chExt cx="0" cy="0"/>
        </a:xfrm>
      </p:grpSpPr>
      <p:pic>
        <p:nvPicPr>
          <p:cNvPr id="1275" name="Google Shape;1275;p86"/>
          <p:cNvPicPr preferRelativeResize="0"/>
          <p:nvPr/>
        </p:nvPicPr>
        <p:blipFill rotWithShape="1">
          <a:blip r:embed="rId3">
            <a:alphaModFix/>
          </a:blip>
          <a:srcRect b="26667" l="0" r="0" t="0"/>
          <a:stretch/>
        </p:blipFill>
        <p:spPr>
          <a:xfrm>
            <a:off x="10598103" y="459480"/>
            <a:ext cx="1209018" cy="635685"/>
          </a:xfrm>
          <a:prstGeom prst="rect">
            <a:avLst/>
          </a:prstGeom>
          <a:noFill/>
          <a:ln>
            <a:noFill/>
          </a:ln>
        </p:spPr>
      </p:pic>
      <p:pic>
        <p:nvPicPr>
          <p:cNvPr id="1276" name="Google Shape;1276;p86"/>
          <p:cNvPicPr preferRelativeResize="0"/>
          <p:nvPr/>
        </p:nvPicPr>
        <p:blipFill rotWithShape="1">
          <a:blip r:embed="rId3">
            <a:alphaModFix/>
          </a:blip>
          <a:srcRect b="26667" l="0" r="0" t="0"/>
          <a:stretch/>
        </p:blipFill>
        <p:spPr>
          <a:xfrm>
            <a:off x="10598103" y="459480"/>
            <a:ext cx="1209018" cy="635685"/>
          </a:xfrm>
          <a:prstGeom prst="rect">
            <a:avLst/>
          </a:prstGeom>
          <a:noFill/>
          <a:ln>
            <a:noFill/>
          </a:ln>
        </p:spPr>
      </p:pic>
      <p:sp>
        <p:nvSpPr>
          <p:cNvPr id="1277" name="Google Shape;1277;p86"/>
          <p:cNvSpPr/>
          <p:nvPr/>
        </p:nvSpPr>
        <p:spPr>
          <a:xfrm>
            <a:off x="221673" y="166255"/>
            <a:ext cx="11748654" cy="6456218"/>
          </a:xfrm>
          <a:prstGeom prst="rect">
            <a:avLst/>
          </a:prstGeom>
          <a:noFill/>
          <a:ln cap="flat" cmpd="sng" w="76200">
            <a:solidFill>
              <a:srgbClr val="9660C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278" name="Google Shape;1278;p86"/>
          <p:cNvSpPr/>
          <p:nvPr/>
        </p:nvSpPr>
        <p:spPr>
          <a:xfrm>
            <a:off x="347935" y="298490"/>
            <a:ext cx="11502321" cy="6213146"/>
          </a:xfrm>
          <a:prstGeom prst="rect">
            <a:avLst/>
          </a:prstGeom>
          <a:noFill/>
          <a:ln cap="flat" cmpd="sng" w="76200">
            <a:solidFill>
              <a:srgbClr val="57F3F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279" name="Google Shape;1279;p86"/>
          <p:cNvSpPr txBox="1"/>
          <p:nvPr/>
        </p:nvSpPr>
        <p:spPr>
          <a:xfrm>
            <a:off x="4267200" y="407040"/>
            <a:ext cx="3657600" cy="370282"/>
          </a:xfrm>
          <a:prstGeom prst="rect">
            <a:avLst/>
          </a:prstGeom>
          <a:noFill/>
          <a:ln>
            <a:noFill/>
          </a:ln>
        </p:spPr>
        <p:txBody>
          <a:bodyPr anchorCtr="0" anchor="t" bIns="45675" lIns="91375" spcFirstLastPara="1" rIns="91375" wrap="square" tIns="45675">
            <a:noAutofit/>
          </a:bodyPr>
          <a:lstStyle/>
          <a:p>
            <a:pPr indent="0" lvl="0" marL="0" marR="0" rtl="0" algn="l">
              <a:lnSpc>
                <a:spcPct val="100000"/>
              </a:lnSpc>
              <a:spcBef>
                <a:spcPts val="0"/>
              </a:spcBef>
              <a:spcAft>
                <a:spcPts val="0"/>
              </a:spcAft>
              <a:buClr>
                <a:srgbClr val="9660C8"/>
              </a:buClr>
              <a:buSzPts val="2400"/>
              <a:buFont typeface="Calibri"/>
              <a:buNone/>
            </a:pPr>
            <a:r>
              <a:rPr b="1" i="0" lang="es-MX" sz="2400" u="none" cap="none" strike="noStrike">
                <a:solidFill>
                  <a:srgbClr val="9660C8"/>
                </a:solidFill>
                <a:latin typeface="Calibri"/>
                <a:ea typeface="Calibri"/>
                <a:cs typeface="Calibri"/>
                <a:sym typeface="Calibri"/>
              </a:rPr>
              <a:t>DISTRIBUCIÓN DE COSTOS</a:t>
            </a:r>
            <a:endParaRPr b="0" i="0" sz="1400" u="none" cap="none" strike="noStrike">
              <a:solidFill>
                <a:srgbClr val="000000"/>
              </a:solidFill>
              <a:latin typeface="Arial"/>
              <a:ea typeface="Arial"/>
              <a:cs typeface="Arial"/>
              <a:sym typeface="Arial"/>
            </a:endParaRPr>
          </a:p>
        </p:txBody>
      </p:sp>
      <p:sp>
        <p:nvSpPr>
          <p:cNvPr id="1280" name="Google Shape;1280;p86"/>
          <p:cNvSpPr/>
          <p:nvPr/>
        </p:nvSpPr>
        <p:spPr>
          <a:xfrm>
            <a:off x="3968087" y="777277"/>
            <a:ext cx="4255826" cy="26456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1" i="0" lang="es-MX" sz="1100" u="none" cap="none" strike="noStrike">
                <a:solidFill>
                  <a:schemeClr val="dk1"/>
                </a:solidFill>
                <a:latin typeface="Calibri"/>
                <a:ea typeface="Calibri"/>
                <a:cs typeface="Calibri"/>
                <a:sym typeface="Calibri"/>
              </a:rPr>
              <a:t>Cómo los costos están distribuidos entre tipos de recursos diferentes.</a:t>
            </a:r>
            <a:endParaRPr b="0" i="0" sz="1400" u="none" cap="none" strike="noStrike">
              <a:solidFill>
                <a:srgbClr val="000000"/>
              </a:solidFill>
              <a:latin typeface="Arial"/>
              <a:ea typeface="Arial"/>
              <a:cs typeface="Arial"/>
              <a:sym typeface="Arial"/>
            </a:endParaRPr>
          </a:p>
        </p:txBody>
      </p:sp>
      <p:pic>
        <p:nvPicPr>
          <p:cNvPr id="1281" name="Google Shape;1281;p86"/>
          <p:cNvPicPr preferRelativeResize="0"/>
          <p:nvPr/>
        </p:nvPicPr>
        <p:blipFill>
          <a:blip r:embed="rId4">
            <a:alphaModFix/>
          </a:blip>
          <a:stretch>
            <a:fillRect/>
          </a:stretch>
        </p:blipFill>
        <p:spPr>
          <a:xfrm>
            <a:off x="3530025" y="1095175"/>
            <a:ext cx="5131950" cy="5290599"/>
          </a:xfrm>
          <a:prstGeom prst="rect">
            <a:avLst/>
          </a:prstGeom>
          <a:noFill/>
          <a:ln>
            <a:noFill/>
          </a:ln>
        </p:spPr>
      </p:pic>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285" name="Shape 1285"/>
        <p:cNvGrpSpPr/>
        <p:nvPr/>
      </p:nvGrpSpPr>
      <p:grpSpPr>
        <a:xfrm>
          <a:off x="0" y="0"/>
          <a:ext cx="0" cy="0"/>
          <a:chOff x="0" y="0"/>
          <a:chExt cx="0" cy="0"/>
        </a:xfrm>
      </p:grpSpPr>
      <p:sp>
        <p:nvSpPr>
          <p:cNvPr id="1286" name="Google Shape;1286;p89"/>
          <p:cNvSpPr/>
          <p:nvPr/>
        </p:nvSpPr>
        <p:spPr>
          <a:xfrm>
            <a:off x="221673" y="166255"/>
            <a:ext cx="11748654" cy="6456218"/>
          </a:xfrm>
          <a:prstGeom prst="rect">
            <a:avLst/>
          </a:prstGeom>
          <a:noFill/>
          <a:ln cap="flat" cmpd="sng" w="76200">
            <a:solidFill>
              <a:srgbClr val="9660C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287" name="Google Shape;1287;p89"/>
          <p:cNvSpPr/>
          <p:nvPr/>
        </p:nvSpPr>
        <p:spPr>
          <a:xfrm>
            <a:off x="347935" y="298490"/>
            <a:ext cx="11502300" cy="6213000"/>
          </a:xfrm>
          <a:prstGeom prst="rect">
            <a:avLst/>
          </a:prstGeom>
          <a:noFill/>
          <a:ln cap="flat" cmpd="sng" w="76200">
            <a:solidFill>
              <a:srgbClr val="57F3F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1288" name="Google Shape;1288;p89"/>
          <p:cNvPicPr preferRelativeResize="0"/>
          <p:nvPr/>
        </p:nvPicPr>
        <p:blipFill rotWithShape="1">
          <a:blip r:embed="rId3">
            <a:alphaModFix/>
          </a:blip>
          <a:srcRect b="26667" l="0" r="0" t="0"/>
          <a:stretch/>
        </p:blipFill>
        <p:spPr>
          <a:xfrm>
            <a:off x="10598103" y="459480"/>
            <a:ext cx="1209018" cy="635685"/>
          </a:xfrm>
          <a:prstGeom prst="rect">
            <a:avLst/>
          </a:prstGeom>
          <a:noFill/>
          <a:ln>
            <a:noFill/>
          </a:ln>
        </p:spPr>
      </p:pic>
      <p:pic>
        <p:nvPicPr>
          <p:cNvPr id="1289" name="Google Shape;1289;p89"/>
          <p:cNvPicPr preferRelativeResize="0"/>
          <p:nvPr/>
        </p:nvPicPr>
        <p:blipFill rotWithShape="1">
          <a:blip r:embed="rId3">
            <a:alphaModFix/>
          </a:blip>
          <a:srcRect b="26667" l="0" r="0" t="0"/>
          <a:stretch/>
        </p:blipFill>
        <p:spPr>
          <a:xfrm>
            <a:off x="10598103" y="459480"/>
            <a:ext cx="1209018" cy="635685"/>
          </a:xfrm>
          <a:prstGeom prst="rect">
            <a:avLst/>
          </a:prstGeom>
          <a:noFill/>
          <a:ln>
            <a:noFill/>
          </a:ln>
        </p:spPr>
      </p:pic>
      <p:sp>
        <p:nvSpPr>
          <p:cNvPr id="1290" name="Google Shape;1290;p89"/>
          <p:cNvSpPr txBox="1"/>
          <p:nvPr/>
        </p:nvSpPr>
        <p:spPr>
          <a:xfrm>
            <a:off x="4712330" y="298489"/>
            <a:ext cx="2773500" cy="370200"/>
          </a:xfrm>
          <a:prstGeom prst="rect">
            <a:avLst/>
          </a:prstGeom>
          <a:noFill/>
          <a:ln>
            <a:noFill/>
          </a:ln>
        </p:spPr>
        <p:txBody>
          <a:bodyPr anchorCtr="0" anchor="t" bIns="45675" lIns="91375" spcFirstLastPara="1" rIns="91375" wrap="square" tIns="45675">
            <a:noAutofit/>
          </a:bodyPr>
          <a:lstStyle/>
          <a:p>
            <a:pPr indent="0" lvl="0" marL="0" marR="0" rtl="0" algn="l">
              <a:lnSpc>
                <a:spcPct val="100000"/>
              </a:lnSpc>
              <a:spcBef>
                <a:spcPts val="0"/>
              </a:spcBef>
              <a:spcAft>
                <a:spcPts val="0"/>
              </a:spcAft>
              <a:buClr>
                <a:srgbClr val="9660C8"/>
              </a:buClr>
              <a:buSzPts val="2400"/>
              <a:buFont typeface="Calibri"/>
              <a:buNone/>
            </a:pPr>
            <a:r>
              <a:rPr b="1" i="0" lang="es-MX" sz="2400" u="none" cap="none" strike="noStrike">
                <a:solidFill>
                  <a:srgbClr val="9660C8"/>
                </a:solidFill>
                <a:latin typeface="Calibri"/>
                <a:ea typeface="Calibri"/>
                <a:cs typeface="Calibri"/>
                <a:sym typeface="Calibri"/>
              </a:rPr>
              <a:t>ESTADO DE COSTOS</a:t>
            </a:r>
            <a:endParaRPr b="0" i="0" sz="1400" u="none" cap="none" strike="noStrike">
              <a:solidFill>
                <a:srgbClr val="000000"/>
              </a:solidFill>
              <a:latin typeface="Arial"/>
              <a:ea typeface="Arial"/>
              <a:cs typeface="Arial"/>
              <a:sym typeface="Arial"/>
            </a:endParaRPr>
          </a:p>
        </p:txBody>
      </p:sp>
      <p:sp>
        <p:nvSpPr>
          <p:cNvPr id="1291" name="Google Shape;1291;p89"/>
          <p:cNvSpPr/>
          <p:nvPr/>
        </p:nvSpPr>
        <p:spPr>
          <a:xfrm>
            <a:off x="4714506" y="645017"/>
            <a:ext cx="2763000" cy="2646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1" i="0" lang="es-MX" sz="1100" u="none" cap="none" strike="noStrike">
                <a:solidFill>
                  <a:schemeClr val="dk1"/>
                </a:solidFill>
                <a:latin typeface="Calibri"/>
                <a:ea typeface="Calibri"/>
                <a:cs typeface="Calibri"/>
                <a:sym typeface="Calibri"/>
              </a:rPr>
              <a:t>Estado de costo de los recursos de trabajo.</a:t>
            </a:r>
            <a:endParaRPr b="0" i="0" sz="1400" u="none" cap="none" strike="noStrike">
              <a:solidFill>
                <a:srgbClr val="000000"/>
              </a:solidFill>
              <a:latin typeface="Arial"/>
              <a:ea typeface="Arial"/>
              <a:cs typeface="Arial"/>
              <a:sym typeface="Arial"/>
            </a:endParaRPr>
          </a:p>
        </p:txBody>
      </p:sp>
      <p:pic>
        <p:nvPicPr>
          <p:cNvPr id="1292" name="Google Shape;1292;p89"/>
          <p:cNvPicPr preferRelativeResize="0"/>
          <p:nvPr/>
        </p:nvPicPr>
        <p:blipFill>
          <a:blip r:embed="rId4">
            <a:alphaModFix/>
          </a:blip>
          <a:stretch>
            <a:fillRect/>
          </a:stretch>
        </p:blipFill>
        <p:spPr>
          <a:xfrm>
            <a:off x="2715847" y="889450"/>
            <a:ext cx="6760326" cy="5079099"/>
          </a:xfrm>
          <a:prstGeom prst="rect">
            <a:avLst/>
          </a:prstGeom>
          <a:noFill/>
          <a:ln>
            <a:noFill/>
          </a:ln>
        </p:spPr>
      </p:pic>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296" name="Shape 1296"/>
        <p:cNvGrpSpPr/>
        <p:nvPr/>
      </p:nvGrpSpPr>
      <p:grpSpPr>
        <a:xfrm>
          <a:off x="0" y="0"/>
          <a:ext cx="0" cy="0"/>
          <a:chOff x="0" y="0"/>
          <a:chExt cx="0" cy="0"/>
        </a:xfrm>
      </p:grpSpPr>
      <p:sp>
        <p:nvSpPr>
          <p:cNvPr id="1297" name="Google Shape;1297;p88"/>
          <p:cNvSpPr/>
          <p:nvPr/>
        </p:nvSpPr>
        <p:spPr>
          <a:xfrm>
            <a:off x="221673" y="166255"/>
            <a:ext cx="11748654" cy="6456218"/>
          </a:xfrm>
          <a:prstGeom prst="rect">
            <a:avLst/>
          </a:prstGeom>
          <a:noFill/>
          <a:ln cap="flat" cmpd="sng" w="76200">
            <a:solidFill>
              <a:srgbClr val="9660C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298" name="Google Shape;1298;p88"/>
          <p:cNvSpPr/>
          <p:nvPr/>
        </p:nvSpPr>
        <p:spPr>
          <a:xfrm>
            <a:off x="347935" y="298490"/>
            <a:ext cx="11502321" cy="6213146"/>
          </a:xfrm>
          <a:prstGeom prst="rect">
            <a:avLst/>
          </a:prstGeom>
          <a:noFill/>
          <a:ln cap="flat" cmpd="sng" w="76200">
            <a:solidFill>
              <a:srgbClr val="57F3F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1299" name="Google Shape;1299;p88"/>
          <p:cNvPicPr preferRelativeResize="0"/>
          <p:nvPr/>
        </p:nvPicPr>
        <p:blipFill rotWithShape="1">
          <a:blip r:embed="rId3">
            <a:alphaModFix/>
          </a:blip>
          <a:srcRect b="26667" l="0" r="0" t="0"/>
          <a:stretch/>
        </p:blipFill>
        <p:spPr>
          <a:xfrm>
            <a:off x="10598103" y="459480"/>
            <a:ext cx="1209018" cy="635685"/>
          </a:xfrm>
          <a:prstGeom prst="rect">
            <a:avLst/>
          </a:prstGeom>
          <a:noFill/>
          <a:ln>
            <a:noFill/>
          </a:ln>
        </p:spPr>
      </p:pic>
      <p:pic>
        <p:nvPicPr>
          <p:cNvPr id="1300" name="Google Shape;1300;p88"/>
          <p:cNvPicPr preferRelativeResize="0"/>
          <p:nvPr/>
        </p:nvPicPr>
        <p:blipFill rotWithShape="1">
          <a:blip r:embed="rId3">
            <a:alphaModFix/>
          </a:blip>
          <a:srcRect b="26667" l="0" r="0" t="0"/>
          <a:stretch/>
        </p:blipFill>
        <p:spPr>
          <a:xfrm>
            <a:off x="10598103" y="459480"/>
            <a:ext cx="1209018" cy="635685"/>
          </a:xfrm>
          <a:prstGeom prst="rect">
            <a:avLst/>
          </a:prstGeom>
          <a:noFill/>
          <a:ln>
            <a:noFill/>
          </a:ln>
        </p:spPr>
      </p:pic>
      <p:sp>
        <p:nvSpPr>
          <p:cNvPr id="1301" name="Google Shape;1301;p88"/>
          <p:cNvSpPr txBox="1"/>
          <p:nvPr/>
        </p:nvSpPr>
        <p:spPr>
          <a:xfrm>
            <a:off x="4818706" y="367756"/>
            <a:ext cx="2875100" cy="455454"/>
          </a:xfrm>
          <a:prstGeom prst="rect">
            <a:avLst/>
          </a:prstGeom>
          <a:noFill/>
          <a:ln>
            <a:noFill/>
          </a:ln>
        </p:spPr>
        <p:txBody>
          <a:bodyPr anchorCtr="0" anchor="t" bIns="45675" lIns="91375" spcFirstLastPara="1" rIns="91375" wrap="square" tIns="45675">
            <a:noAutofit/>
          </a:bodyPr>
          <a:lstStyle/>
          <a:p>
            <a:pPr indent="0" lvl="0" marL="0" marR="0" rtl="0" algn="l">
              <a:lnSpc>
                <a:spcPct val="100000"/>
              </a:lnSpc>
              <a:spcBef>
                <a:spcPts val="0"/>
              </a:spcBef>
              <a:spcAft>
                <a:spcPts val="0"/>
              </a:spcAft>
              <a:buClr>
                <a:srgbClr val="000000"/>
              </a:buClr>
              <a:buSzPts val="2400"/>
              <a:buFont typeface="Arial"/>
              <a:buNone/>
            </a:pPr>
            <a:r>
              <a:rPr b="1" i="0" lang="es-MX" sz="2400" u="none" cap="none" strike="noStrike">
                <a:solidFill>
                  <a:srgbClr val="9660C8"/>
                </a:solidFill>
                <a:latin typeface="Calibri"/>
                <a:ea typeface="Calibri"/>
                <a:cs typeface="Calibri"/>
                <a:sym typeface="Calibri"/>
              </a:rPr>
              <a:t>DETALLES DE COSTOS</a:t>
            </a:r>
            <a:endParaRPr b="0" i="0" sz="1400" u="none" cap="none" strike="noStrike">
              <a:solidFill>
                <a:srgbClr val="000000"/>
              </a:solidFill>
              <a:latin typeface="Arial"/>
              <a:ea typeface="Arial"/>
              <a:cs typeface="Arial"/>
              <a:sym typeface="Arial"/>
            </a:endParaRPr>
          </a:p>
        </p:txBody>
      </p:sp>
      <p:sp>
        <p:nvSpPr>
          <p:cNvPr id="1302" name="Google Shape;1302;p88"/>
          <p:cNvSpPr/>
          <p:nvPr/>
        </p:nvSpPr>
        <p:spPr>
          <a:xfrm>
            <a:off x="4663103" y="731399"/>
            <a:ext cx="3186305" cy="26620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1" i="0" lang="es-MX" sz="1100" u="none" cap="none" strike="noStrike">
                <a:solidFill>
                  <a:schemeClr val="dk1"/>
                </a:solidFill>
                <a:latin typeface="Calibri"/>
                <a:ea typeface="Calibri"/>
                <a:cs typeface="Calibri"/>
                <a:sym typeface="Calibri"/>
              </a:rPr>
              <a:t>Detalles de costos de todos los recursos de trabajo.</a:t>
            </a:r>
            <a:endParaRPr b="0" i="0" sz="1400" u="none" cap="none" strike="noStrike">
              <a:solidFill>
                <a:srgbClr val="000000"/>
              </a:solidFill>
              <a:latin typeface="Arial"/>
              <a:ea typeface="Arial"/>
              <a:cs typeface="Arial"/>
              <a:sym typeface="Arial"/>
            </a:endParaRPr>
          </a:p>
        </p:txBody>
      </p:sp>
      <p:pic>
        <p:nvPicPr>
          <p:cNvPr id="1303" name="Google Shape;1303;p88"/>
          <p:cNvPicPr preferRelativeResize="0"/>
          <p:nvPr/>
        </p:nvPicPr>
        <p:blipFill>
          <a:blip r:embed="rId4">
            <a:alphaModFix/>
          </a:blip>
          <a:stretch>
            <a:fillRect/>
          </a:stretch>
        </p:blipFill>
        <p:spPr>
          <a:xfrm>
            <a:off x="1218075" y="1260825"/>
            <a:ext cx="9934524" cy="4493800"/>
          </a:xfrm>
          <a:prstGeom prst="rect">
            <a:avLst/>
          </a:prstGeom>
          <a:noFill/>
          <a:ln>
            <a:noFill/>
          </a:ln>
        </p:spPr>
      </p:pic>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660C8"/>
            </a:gs>
            <a:gs pos="100000">
              <a:srgbClr val="57F3FB"/>
            </a:gs>
          </a:gsLst>
          <a:lin ang="13500032" scaled="0"/>
        </a:gradFill>
      </p:bgPr>
    </p:bg>
    <p:spTree>
      <p:nvGrpSpPr>
        <p:cNvPr id="1307" name="Shape 1307"/>
        <p:cNvGrpSpPr/>
        <p:nvPr/>
      </p:nvGrpSpPr>
      <p:grpSpPr>
        <a:xfrm>
          <a:off x="0" y="0"/>
          <a:ext cx="0" cy="0"/>
          <a:chOff x="0" y="0"/>
          <a:chExt cx="0" cy="0"/>
        </a:xfrm>
      </p:grpSpPr>
      <p:sp>
        <p:nvSpPr>
          <p:cNvPr id="1308" name="Google Shape;1308;g1ab1390640c_0_0"/>
          <p:cNvSpPr/>
          <p:nvPr/>
        </p:nvSpPr>
        <p:spPr>
          <a:xfrm>
            <a:off x="3543" y="2558942"/>
            <a:ext cx="12192000" cy="1365900"/>
          </a:xfrm>
          <a:prstGeom prst="rect">
            <a:avLst/>
          </a:prstGeom>
          <a:solidFill>
            <a:schemeClr val="lt2"/>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309" name="Google Shape;1309;g1ab1390640c_0_0"/>
          <p:cNvSpPr/>
          <p:nvPr/>
        </p:nvSpPr>
        <p:spPr>
          <a:xfrm>
            <a:off x="4656397" y="4151350"/>
            <a:ext cx="2870700" cy="37200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310" name="Google Shape;1310;g1ab1390640c_0_0"/>
          <p:cNvSpPr/>
          <p:nvPr/>
        </p:nvSpPr>
        <p:spPr>
          <a:xfrm>
            <a:off x="3544" y="2661683"/>
            <a:ext cx="12192000" cy="115200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311" name="Google Shape;1311;g1ab1390640c_0_0"/>
          <p:cNvSpPr txBox="1"/>
          <p:nvPr/>
        </p:nvSpPr>
        <p:spPr>
          <a:xfrm>
            <a:off x="2783226" y="2433576"/>
            <a:ext cx="6617100" cy="15699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9600"/>
              <a:buFont typeface="Arial"/>
              <a:buNone/>
            </a:pPr>
            <a:r>
              <a:rPr b="0" i="0" lang="es-MX" sz="9600" u="none" cap="none" strike="noStrike">
                <a:solidFill>
                  <a:schemeClr val="dk1"/>
                </a:solidFill>
                <a:latin typeface="Arial"/>
                <a:ea typeface="Arial"/>
                <a:cs typeface="Arial"/>
                <a:sym typeface="Arial"/>
              </a:rPr>
              <a:t>MENNTUN</a:t>
            </a:r>
            <a:endParaRPr b="0" i="0" sz="9600" u="none" cap="none" strike="noStrike">
              <a:solidFill>
                <a:schemeClr val="dk1"/>
              </a:solidFill>
              <a:latin typeface="Arial"/>
              <a:ea typeface="Arial"/>
              <a:cs typeface="Arial"/>
              <a:sym typeface="Arial"/>
            </a:endParaRPr>
          </a:p>
        </p:txBody>
      </p:sp>
      <p:sp>
        <p:nvSpPr>
          <p:cNvPr id="1312" name="Google Shape;1312;g1ab1390640c_0_0"/>
          <p:cNvSpPr txBox="1"/>
          <p:nvPr/>
        </p:nvSpPr>
        <p:spPr>
          <a:xfrm>
            <a:off x="2852694" y="2406551"/>
            <a:ext cx="6378000" cy="15699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9600"/>
              <a:buFont typeface="Arial"/>
              <a:buNone/>
            </a:pPr>
            <a:r>
              <a:rPr b="0" i="0" lang="es-MX" sz="9600" u="none" cap="none" strike="noStrike">
                <a:solidFill>
                  <a:srgbClr val="77F7F1"/>
                </a:solidFill>
                <a:latin typeface="Arial"/>
                <a:ea typeface="Arial"/>
                <a:cs typeface="Arial"/>
                <a:sym typeface="Arial"/>
              </a:rPr>
              <a:t>MENNTUN</a:t>
            </a:r>
            <a:endParaRPr b="0" i="0" sz="9600" u="none" cap="none" strike="noStrike">
              <a:solidFill>
                <a:srgbClr val="77F7F1"/>
              </a:solidFill>
              <a:latin typeface="Arial"/>
              <a:ea typeface="Arial"/>
              <a:cs typeface="Arial"/>
              <a:sym typeface="Arial"/>
            </a:endParaRPr>
          </a:p>
        </p:txBody>
      </p:sp>
      <p:sp>
        <p:nvSpPr>
          <p:cNvPr id="1313" name="Google Shape;1313;g1ab1390640c_0_0"/>
          <p:cNvSpPr txBox="1"/>
          <p:nvPr/>
        </p:nvSpPr>
        <p:spPr>
          <a:xfrm>
            <a:off x="2656959" y="2406551"/>
            <a:ext cx="6617100" cy="15699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9600"/>
              <a:buFont typeface="Arial"/>
              <a:buNone/>
            </a:pPr>
            <a:r>
              <a:rPr b="0" i="0" lang="es-MX" sz="9600" u="none" cap="none" strike="noStrike">
                <a:solidFill>
                  <a:schemeClr val="dk1"/>
                </a:solidFill>
                <a:latin typeface="Arial"/>
                <a:ea typeface="Arial"/>
                <a:cs typeface="Arial"/>
                <a:sym typeface="Arial"/>
              </a:rPr>
              <a:t>MENNTUN</a:t>
            </a:r>
            <a:endParaRPr b="0" i="0" sz="9600" u="none" cap="none" strike="noStrike">
              <a:solidFill>
                <a:schemeClr val="dk1"/>
              </a:solidFill>
              <a:latin typeface="Arial"/>
              <a:ea typeface="Arial"/>
              <a:cs typeface="Arial"/>
              <a:sym typeface="Arial"/>
            </a:endParaRPr>
          </a:p>
        </p:txBody>
      </p:sp>
      <p:sp>
        <p:nvSpPr>
          <p:cNvPr id="1314" name="Google Shape;1314;g1ab1390640c_0_0"/>
          <p:cNvSpPr txBox="1"/>
          <p:nvPr/>
        </p:nvSpPr>
        <p:spPr>
          <a:xfrm>
            <a:off x="4980022" y="4149265"/>
            <a:ext cx="2275800" cy="369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1" lang="es-MX" sz="1800">
                <a:latin typeface="Garamond"/>
                <a:ea typeface="Garamond"/>
                <a:cs typeface="Garamond"/>
                <a:sym typeface="Garamond"/>
              </a:rPr>
              <a:t>I</a:t>
            </a:r>
            <a:r>
              <a:rPr b="1" i="0" lang="es-MX" sz="1800" u="none" cap="none" strike="noStrike">
                <a:solidFill>
                  <a:srgbClr val="000000"/>
                </a:solidFill>
                <a:latin typeface="Garamond"/>
                <a:ea typeface="Garamond"/>
                <a:cs typeface="Garamond"/>
                <a:sym typeface="Garamond"/>
              </a:rPr>
              <a:t>V Trimestre</a:t>
            </a:r>
            <a:endParaRPr b="1" i="0" sz="1800" u="none" cap="none" strike="noStrike">
              <a:solidFill>
                <a:srgbClr val="000000"/>
              </a:solidFill>
              <a:latin typeface="Garamond"/>
              <a:ea typeface="Garamond"/>
              <a:cs typeface="Garamond"/>
              <a:sym typeface="Garamond"/>
            </a:endParaRP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57F3FB"/>
            </a:gs>
            <a:gs pos="100000">
              <a:srgbClr val="9660C8"/>
            </a:gs>
          </a:gsLst>
          <a:lin ang="2700000" scaled="0"/>
        </a:gradFill>
      </p:bgPr>
    </p:bg>
    <p:spTree>
      <p:nvGrpSpPr>
        <p:cNvPr id="1318" name="Shape 1318"/>
        <p:cNvGrpSpPr/>
        <p:nvPr/>
      </p:nvGrpSpPr>
      <p:grpSpPr>
        <a:xfrm>
          <a:off x="0" y="0"/>
          <a:ext cx="0" cy="0"/>
          <a:chOff x="0" y="0"/>
          <a:chExt cx="0" cy="0"/>
        </a:xfrm>
      </p:grpSpPr>
      <p:sp>
        <p:nvSpPr>
          <p:cNvPr id="1319" name="Google Shape;1319;p121"/>
          <p:cNvSpPr/>
          <p:nvPr/>
        </p:nvSpPr>
        <p:spPr>
          <a:xfrm>
            <a:off x="4962686" y="4827385"/>
            <a:ext cx="2520627" cy="709404"/>
          </a:xfrm>
          <a:prstGeom prst="roundRect">
            <a:avLst>
              <a:gd fmla="val 16667" name="adj"/>
            </a:avLst>
          </a:prstGeom>
          <a:solidFill>
            <a:schemeClr val="lt1"/>
          </a:solidFill>
          <a:ln cap="flat" cmpd="sng" w="12700">
            <a:solidFill>
              <a:srgbClr val="9660C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1" i="0" sz="1800" u="none" cap="none" strike="noStrike">
              <a:solidFill>
                <a:schemeClr val="dk1"/>
              </a:solidFill>
              <a:latin typeface="Calibri"/>
              <a:ea typeface="Calibri"/>
              <a:cs typeface="Calibri"/>
              <a:sym typeface="Calibri"/>
            </a:endParaRPr>
          </a:p>
        </p:txBody>
      </p:sp>
      <p:sp>
        <p:nvSpPr>
          <p:cNvPr id="1320" name="Google Shape;1320;p121"/>
          <p:cNvSpPr/>
          <p:nvPr/>
        </p:nvSpPr>
        <p:spPr>
          <a:xfrm>
            <a:off x="5164708" y="4873782"/>
            <a:ext cx="2248302" cy="616609"/>
          </a:xfrm>
          <a:prstGeom prst="roundRect">
            <a:avLst>
              <a:gd fmla="val 16667" name="adj"/>
            </a:avLst>
          </a:prstGeom>
          <a:solidFill>
            <a:schemeClr val="lt1"/>
          </a:solidFill>
          <a:ln cap="flat" cmpd="sng" w="12700">
            <a:solidFill>
              <a:srgbClr val="57F3F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es-MX" sz="1800" u="none" cap="none" strike="noStrike">
                <a:solidFill>
                  <a:schemeClr val="dk1"/>
                </a:solidFill>
                <a:latin typeface="Calibri"/>
                <a:ea typeface="Calibri"/>
                <a:cs typeface="Calibri"/>
                <a:sym typeface="Calibri"/>
              </a:rPr>
              <a:t>Migración de </a:t>
            </a:r>
            <a:br>
              <a:rPr b="1" i="0" lang="es-MX" sz="1800" u="none" cap="none" strike="noStrike">
                <a:solidFill>
                  <a:schemeClr val="dk1"/>
                </a:solidFill>
                <a:latin typeface="Calibri"/>
                <a:ea typeface="Calibri"/>
                <a:cs typeface="Calibri"/>
                <a:sym typeface="Calibri"/>
              </a:rPr>
            </a:br>
            <a:r>
              <a:rPr b="1" i="0" lang="es-MX" sz="1800" u="none" cap="none" strike="noStrike">
                <a:solidFill>
                  <a:schemeClr val="dk1"/>
                </a:solidFill>
                <a:latin typeface="Calibri"/>
                <a:ea typeface="Calibri"/>
                <a:cs typeface="Calibri"/>
                <a:sym typeface="Calibri"/>
              </a:rPr>
              <a:t>datos</a:t>
            </a:r>
            <a:endParaRPr b="0" i="0" sz="1400" u="none" cap="none" strike="noStrike">
              <a:solidFill>
                <a:schemeClr val="dk1"/>
              </a:solidFill>
              <a:latin typeface="Arial"/>
              <a:ea typeface="Arial"/>
              <a:cs typeface="Arial"/>
              <a:sym typeface="Arial"/>
            </a:endParaRPr>
          </a:p>
        </p:txBody>
      </p:sp>
      <p:sp>
        <p:nvSpPr>
          <p:cNvPr id="1321" name="Google Shape;1321;p121"/>
          <p:cNvSpPr/>
          <p:nvPr/>
        </p:nvSpPr>
        <p:spPr>
          <a:xfrm>
            <a:off x="4938873" y="3891639"/>
            <a:ext cx="2520627" cy="709404"/>
          </a:xfrm>
          <a:prstGeom prst="roundRect">
            <a:avLst>
              <a:gd fmla="val 16667" name="adj"/>
            </a:avLst>
          </a:prstGeom>
          <a:solidFill>
            <a:schemeClr val="lt1"/>
          </a:solidFill>
          <a:ln cap="flat" cmpd="sng" w="12700">
            <a:solidFill>
              <a:srgbClr val="9660C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1" i="0" sz="1800" u="none" cap="none" strike="noStrike">
              <a:solidFill>
                <a:schemeClr val="dk1"/>
              </a:solidFill>
              <a:latin typeface="Calibri"/>
              <a:ea typeface="Calibri"/>
              <a:cs typeface="Calibri"/>
              <a:sym typeface="Calibri"/>
            </a:endParaRPr>
          </a:p>
        </p:txBody>
      </p:sp>
      <p:sp>
        <p:nvSpPr>
          <p:cNvPr id="1322" name="Google Shape;1322;p121"/>
          <p:cNvSpPr/>
          <p:nvPr/>
        </p:nvSpPr>
        <p:spPr>
          <a:xfrm>
            <a:off x="5140895" y="3938036"/>
            <a:ext cx="2248302" cy="616609"/>
          </a:xfrm>
          <a:prstGeom prst="roundRect">
            <a:avLst>
              <a:gd fmla="val 16667" name="adj"/>
            </a:avLst>
          </a:prstGeom>
          <a:solidFill>
            <a:schemeClr val="lt1"/>
          </a:solidFill>
          <a:ln cap="flat" cmpd="sng" w="12700">
            <a:solidFill>
              <a:srgbClr val="57F3F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es-MX" sz="1800" u="none" cap="none" strike="noStrike">
                <a:solidFill>
                  <a:schemeClr val="dk1"/>
                </a:solidFill>
                <a:latin typeface="Calibri"/>
                <a:ea typeface="Calibri"/>
                <a:cs typeface="Calibri"/>
                <a:sym typeface="Calibri"/>
              </a:rPr>
              <a:t>Distribución de Software</a:t>
            </a:r>
            <a:endParaRPr b="0" i="0" sz="1400" u="none" cap="none" strike="noStrike">
              <a:solidFill>
                <a:srgbClr val="000000"/>
              </a:solidFill>
              <a:latin typeface="Arial"/>
              <a:ea typeface="Arial"/>
              <a:cs typeface="Arial"/>
              <a:sym typeface="Arial"/>
            </a:endParaRPr>
          </a:p>
        </p:txBody>
      </p:sp>
      <p:sp>
        <p:nvSpPr>
          <p:cNvPr id="1323" name="Google Shape;1323;p121"/>
          <p:cNvSpPr/>
          <p:nvPr/>
        </p:nvSpPr>
        <p:spPr>
          <a:xfrm>
            <a:off x="4930935" y="3002698"/>
            <a:ext cx="2520627" cy="709404"/>
          </a:xfrm>
          <a:prstGeom prst="roundRect">
            <a:avLst>
              <a:gd fmla="val 16667" name="adj"/>
            </a:avLst>
          </a:prstGeom>
          <a:solidFill>
            <a:schemeClr val="lt1"/>
          </a:solidFill>
          <a:ln cap="flat" cmpd="sng" w="12700">
            <a:solidFill>
              <a:srgbClr val="9660C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1" i="0" sz="1800" u="none" cap="none" strike="noStrike">
              <a:solidFill>
                <a:schemeClr val="dk1"/>
              </a:solidFill>
              <a:latin typeface="Calibri"/>
              <a:ea typeface="Calibri"/>
              <a:cs typeface="Calibri"/>
              <a:sym typeface="Calibri"/>
            </a:endParaRPr>
          </a:p>
        </p:txBody>
      </p:sp>
      <p:sp>
        <p:nvSpPr>
          <p:cNvPr id="1324" name="Google Shape;1324;p121"/>
          <p:cNvSpPr/>
          <p:nvPr/>
        </p:nvSpPr>
        <p:spPr>
          <a:xfrm>
            <a:off x="5132957" y="3049096"/>
            <a:ext cx="2248302" cy="616609"/>
          </a:xfrm>
          <a:prstGeom prst="roundRect">
            <a:avLst>
              <a:gd fmla="val 16667" name="adj"/>
            </a:avLst>
          </a:prstGeom>
          <a:solidFill>
            <a:schemeClr val="lt1"/>
          </a:solidFill>
          <a:ln cap="flat" cmpd="sng" w="12700">
            <a:solidFill>
              <a:srgbClr val="57F3F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es-MX" sz="1800" u="none" cap="none" strike="noStrike">
                <a:solidFill>
                  <a:schemeClr val="dk1"/>
                </a:solidFill>
                <a:latin typeface="Calibri"/>
                <a:ea typeface="Calibri"/>
                <a:cs typeface="Calibri"/>
                <a:sym typeface="Calibri"/>
              </a:rPr>
              <a:t>Manual de instalación</a:t>
            </a:r>
            <a:endParaRPr b="0" i="0" sz="1400" u="none" cap="none" strike="noStrike">
              <a:solidFill>
                <a:srgbClr val="000000"/>
              </a:solidFill>
              <a:latin typeface="Arial"/>
              <a:ea typeface="Arial"/>
              <a:cs typeface="Arial"/>
              <a:sym typeface="Arial"/>
            </a:endParaRPr>
          </a:p>
        </p:txBody>
      </p:sp>
      <p:sp>
        <p:nvSpPr>
          <p:cNvPr id="1325" name="Google Shape;1325;p121"/>
          <p:cNvSpPr/>
          <p:nvPr/>
        </p:nvSpPr>
        <p:spPr>
          <a:xfrm>
            <a:off x="4899185" y="2072214"/>
            <a:ext cx="2520627" cy="709404"/>
          </a:xfrm>
          <a:prstGeom prst="roundRect">
            <a:avLst>
              <a:gd fmla="val 16667" name="adj"/>
            </a:avLst>
          </a:prstGeom>
          <a:solidFill>
            <a:schemeClr val="lt1"/>
          </a:solidFill>
          <a:ln cap="flat" cmpd="sng" w="12700">
            <a:solidFill>
              <a:srgbClr val="9660C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1" i="0" sz="1800" u="none" cap="none" strike="noStrike">
              <a:solidFill>
                <a:schemeClr val="dk1"/>
              </a:solidFill>
              <a:latin typeface="Calibri"/>
              <a:ea typeface="Calibri"/>
              <a:cs typeface="Calibri"/>
              <a:sym typeface="Calibri"/>
            </a:endParaRPr>
          </a:p>
        </p:txBody>
      </p:sp>
      <p:sp>
        <p:nvSpPr>
          <p:cNvPr id="1326" name="Google Shape;1326;p121"/>
          <p:cNvSpPr/>
          <p:nvPr/>
        </p:nvSpPr>
        <p:spPr>
          <a:xfrm>
            <a:off x="5101207" y="2118611"/>
            <a:ext cx="2248302" cy="616609"/>
          </a:xfrm>
          <a:prstGeom prst="roundRect">
            <a:avLst>
              <a:gd fmla="val 16667" name="adj"/>
            </a:avLst>
          </a:prstGeom>
          <a:solidFill>
            <a:schemeClr val="lt1"/>
          </a:solidFill>
          <a:ln cap="flat" cmpd="sng" w="12700">
            <a:solidFill>
              <a:srgbClr val="57F3F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800"/>
              <a:buFont typeface="Arial"/>
              <a:buNone/>
            </a:pPr>
            <a:r>
              <a:rPr b="1" i="0" lang="es-MX" sz="1800" u="none" cap="none" strike="noStrike">
                <a:solidFill>
                  <a:schemeClr val="dk1"/>
                </a:solidFill>
                <a:latin typeface="Calibri"/>
                <a:ea typeface="Calibri"/>
                <a:cs typeface="Calibri"/>
                <a:sym typeface="Calibri"/>
              </a:rPr>
              <a:t>Pruebas unitarias</a:t>
            </a:r>
            <a:endParaRPr b="0" i="0" sz="1400" u="none" cap="none" strike="noStrike">
              <a:solidFill>
                <a:srgbClr val="000000"/>
              </a:solidFill>
              <a:latin typeface="Arial"/>
              <a:ea typeface="Arial"/>
              <a:cs typeface="Arial"/>
              <a:sym typeface="Arial"/>
            </a:endParaRPr>
          </a:p>
        </p:txBody>
      </p:sp>
      <p:sp>
        <p:nvSpPr>
          <p:cNvPr id="1327" name="Google Shape;1327;p121"/>
          <p:cNvSpPr/>
          <p:nvPr/>
        </p:nvSpPr>
        <p:spPr>
          <a:xfrm>
            <a:off x="4899185" y="1149940"/>
            <a:ext cx="2520627" cy="709404"/>
          </a:xfrm>
          <a:prstGeom prst="roundRect">
            <a:avLst>
              <a:gd fmla="val 16667" name="adj"/>
            </a:avLst>
          </a:prstGeom>
          <a:solidFill>
            <a:schemeClr val="lt1"/>
          </a:solidFill>
          <a:ln cap="flat" cmpd="sng" w="12700">
            <a:solidFill>
              <a:srgbClr val="9660C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1" i="0" sz="1800" u="none" cap="none" strike="noStrike">
              <a:solidFill>
                <a:schemeClr val="dk1"/>
              </a:solidFill>
              <a:latin typeface="Calibri"/>
              <a:ea typeface="Calibri"/>
              <a:cs typeface="Calibri"/>
              <a:sym typeface="Calibri"/>
            </a:endParaRPr>
          </a:p>
        </p:txBody>
      </p:sp>
      <p:sp>
        <p:nvSpPr>
          <p:cNvPr id="1328" name="Google Shape;1328;p121"/>
          <p:cNvSpPr/>
          <p:nvPr/>
        </p:nvSpPr>
        <p:spPr>
          <a:xfrm>
            <a:off x="5101207" y="1196337"/>
            <a:ext cx="2248302" cy="616609"/>
          </a:xfrm>
          <a:prstGeom prst="roundRect">
            <a:avLst>
              <a:gd fmla="val 16667" name="adj"/>
            </a:avLst>
          </a:prstGeom>
          <a:solidFill>
            <a:schemeClr val="lt1"/>
          </a:solidFill>
          <a:ln cap="flat" cmpd="sng" w="12700">
            <a:solidFill>
              <a:srgbClr val="57F3F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es-MX" sz="1800" u="none" cap="none" strike="noStrike">
                <a:solidFill>
                  <a:schemeClr val="dk1"/>
                </a:solidFill>
                <a:latin typeface="Calibri"/>
                <a:ea typeface="Calibri"/>
                <a:cs typeface="Calibri"/>
                <a:sym typeface="Calibri"/>
              </a:rPr>
              <a:t>Manual Técnico</a:t>
            </a:r>
            <a:endParaRPr b="0" i="0" sz="1400" u="none" cap="none" strike="noStrike">
              <a:solidFill>
                <a:srgbClr val="000000"/>
              </a:solidFill>
              <a:latin typeface="Arial"/>
              <a:ea typeface="Arial"/>
              <a:cs typeface="Arial"/>
              <a:sym typeface="Arial"/>
            </a:endParaRPr>
          </a:p>
        </p:txBody>
      </p:sp>
      <p:sp>
        <p:nvSpPr>
          <p:cNvPr id="1329" name="Google Shape;1329;p121"/>
          <p:cNvSpPr/>
          <p:nvPr/>
        </p:nvSpPr>
        <p:spPr>
          <a:xfrm>
            <a:off x="4499027" y="1014202"/>
            <a:ext cx="883546" cy="870017"/>
          </a:xfrm>
          <a:prstGeom prst="flowChartConnector">
            <a:avLst/>
          </a:prstGeom>
          <a:gradFill>
            <a:gsLst>
              <a:gs pos="0">
                <a:srgbClr val="57F3FB"/>
              </a:gs>
              <a:gs pos="88000">
                <a:srgbClr val="9660C8"/>
              </a:gs>
              <a:gs pos="100000">
                <a:srgbClr val="9660C8"/>
              </a:gs>
            </a:gsLst>
            <a:lin ang="135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1" i="0" sz="2400" u="none" cap="none" strike="noStrike">
              <a:solidFill>
                <a:schemeClr val="dk1"/>
              </a:solidFill>
              <a:latin typeface="Arial"/>
              <a:ea typeface="Arial"/>
              <a:cs typeface="Arial"/>
              <a:sym typeface="Arial"/>
            </a:endParaRPr>
          </a:p>
        </p:txBody>
      </p:sp>
      <p:sp>
        <p:nvSpPr>
          <p:cNvPr id="1330" name="Google Shape;1330;p121"/>
          <p:cNvSpPr/>
          <p:nvPr/>
        </p:nvSpPr>
        <p:spPr>
          <a:xfrm>
            <a:off x="4596162" y="1094508"/>
            <a:ext cx="689278" cy="709404"/>
          </a:xfrm>
          <a:prstGeom prst="flowChartConnector">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1" i="0" lang="es-MX" sz="2400" u="none" cap="none" strike="noStrike">
                <a:solidFill>
                  <a:schemeClr val="dk1"/>
                </a:solidFill>
                <a:latin typeface="Arial"/>
                <a:ea typeface="Arial"/>
                <a:cs typeface="Arial"/>
                <a:sym typeface="Arial"/>
              </a:rPr>
              <a:t>1</a:t>
            </a:r>
            <a:endParaRPr b="1" i="0" sz="2400" u="none" cap="none" strike="noStrike">
              <a:solidFill>
                <a:schemeClr val="dk1"/>
              </a:solidFill>
              <a:latin typeface="Arial"/>
              <a:ea typeface="Arial"/>
              <a:cs typeface="Arial"/>
              <a:sym typeface="Arial"/>
            </a:endParaRPr>
          </a:p>
        </p:txBody>
      </p:sp>
      <p:sp>
        <p:nvSpPr>
          <p:cNvPr id="1331" name="Google Shape;1331;p121"/>
          <p:cNvSpPr/>
          <p:nvPr/>
        </p:nvSpPr>
        <p:spPr>
          <a:xfrm>
            <a:off x="4499027" y="1954936"/>
            <a:ext cx="883546" cy="870017"/>
          </a:xfrm>
          <a:prstGeom prst="flowChartConnector">
            <a:avLst/>
          </a:prstGeom>
          <a:gradFill>
            <a:gsLst>
              <a:gs pos="0">
                <a:srgbClr val="57F3FB"/>
              </a:gs>
              <a:gs pos="88000">
                <a:srgbClr val="9660C8"/>
              </a:gs>
              <a:gs pos="100000">
                <a:srgbClr val="9660C8"/>
              </a:gs>
            </a:gsLst>
            <a:lin ang="135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1" i="0" sz="2400" u="none" cap="none" strike="noStrike">
              <a:solidFill>
                <a:schemeClr val="dk1"/>
              </a:solidFill>
              <a:latin typeface="Arial"/>
              <a:ea typeface="Arial"/>
              <a:cs typeface="Arial"/>
              <a:sym typeface="Arial"/>
            </a:endParaRPr>
          </a:p>
        </p:txBody>
      </p:sp>
      <p:sp>
        <p:nvSpPr>
          <p:cNvPr id="1332" name="Google Shape;1332;p121"/>
          <p:cNvSpPr/>
          <p:nvPr/>
        </p:nvSpPr>
        <p:spPr>
          <a:xfrm>
            <a:off x="4596162" y="2035242"/>
            <a:ext cx="689278" cy="709404"/>
          </a:xfrm>
          <a:prstGeom prst="flowChartConnector">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1" i="0" lang="es-MX" sz="2400" u="none" cap="none" strike="noStrike">
                <a:solidFill>
                  <a:schemeClr val="dk1"/>
                </a:solidFill>
                <a:latin typeface="Arial"/>
                <a:ea typeface="Arial"/>
                <a:cs typeface="Arial"/>
                <a:sym typeface="Arial"/>
              </a:rPr>
              <a:t>2</a:t>
            </a:r>
            <a:endParaRPr b="1" i="0" sz="2400" u="none" cap="none" strike="noStrike">
              <a:solidFill>
                <a:schemeClr val="dk1"/>
              </a:solidFill>
              <a:latin typeface="Arial"/>
              <a:ea typeface="Arial"/>
              <a:cs typeface="Arial"/>
              <a:sym typeface="Arial"/>
            </a:endParaRPr>
          </a:p>
        </p:txBody>
      </p:sp>
      <p:sp>
        <p:nvSpPr>
          <p:cNvPr id="1333" name="Google Shape;1333;p121"/>
          <p:cNvSpPr/>
          <p:nvPr/>
        </p:nvSpPr>
        <p:spPr>
          <a:xfrm>
            <a:off x="4530777" y="2900316"/>
            <a:ext cx="883546" cy="870017"/>
          </a:xfrm>
          <a:prstGeom prst="flowChartConnector">
            <a:avLst/>
          </a:prstGeom>
          <a:gradFill>
            <a:gsLst>
              <a:gs pos="0">
                <a:srgbClr val="57F3FB"/>
              </a:gs>
              <a:gs pos="88000">
                <a:srgbClr val="9660C8"/>
              </a:gs>
              <a:gs pos="100000">
                <a:srgbClr val="9660C8"/>
              </a:gs>
            </a:gsLst>
            <a:lin ang="135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1" i="0" sz="2400" u="none" cap="none" strike="noStrike">
              <a:solidFill>
                <a:schemeClr val="dk1"/>
              </a:solidFill>
              <a:latin typeface="Arial"/>
              <a:ea typeface="Arial"/>
              <a:cs typeface="Arial"/>
              <a:sym typeface="Arial"/>
            </a:endParaRPr>
          </a:p>
        </p:txBody>
      </p:sp>
      <p:sp>
        <p:nvSpPr>
          <p:cNvPr id="1334" name="Google Shape;1334;p121"/>
          <p:cNvSpPr/>
          <p:nvPr/>
        </p:nvSpPr>
        <p:spPr>
          <a:xfrm>
            <a:off x="4627912" y="2980621"/>
            <a:ext cx="689278" cy="709404"/>
          </a:xfrm>
          <a:prstGeom prst="flowChartConnector">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1" i="0" lang="es-MX" sz="2400" u="none" cap="none" strike="noStrike">
                <a:solidFill>
                  <a:schemeClr val="dk1"/>
                </a:solidFill>
                <a:latin typeface="Arial"/>
                <a:ea typeface="Arial"/>
                <a:cs typeface="Arial"/>
                <a:sym typeface="Arial"/>
              </a:rPr>
              <a:t>3</a:t>
            </a:r>
            <a:endParaRPr b="1" i="0" sz="2400" u="none" cap="none" strike="noStrike">
              <a:solidFill>
                <a:schemeClr val="dk1"/>
              </a:solidFill>
              <a:latin typeface="Arial"/>
              <a:ea typeface="Arial"/>
              <a:cs typeface="Arial"/>
              <a:sym typeface="Arial"/>
            </a:endParaRPr>
          </a:p>
        </p:txBody>
      </p:sp>
      <p:sp>
        <p:nvSpPr>
          <p:cNvPr id="1335" name="Google Shape;1335;p121"/>
          <p:cNvSpPr/>
          <p:nvPr/>
        </p:nvSpPr>
        <p:spPr>
          <a:xfrm>
            <a:off x="4538714" y="3821883"/>
            <a:ext cx="883546" cy="870017"/>
          </a:xfrm>
          <a:prstGeom prst="flowChartConnector">
            <a:avLst/>
          </a:prstGeom>
          <a:gradFill>
            <a:gsLst>
              <a:gs pos="0">
                <a:srgbClr val="57F3FB"/>
              </a:gs>
              <a:gs pos="88000">
                <a:srgbClr val="9660C8"/>
              </a:gs>
              <a:gs pos="100000">
                <a:srgbClr val="9660C8"/>
              </a:gs>
            </a:gsLst>
            <a:lin ang="135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1" i="0" sz="2400" u="none" cap="none" strike="noStrike">
              <a:solidFill>
                <a:schemeClr val="dk1"/>
              </a:solidFill>
              <a:latin typeface="Arial"/>
              <a:ea typeface="Arial"/>
              <a:cs typeface="Arial"/>
              <a:sym typeface="Arial"/>
            </a:endParaRPr>
          </a:p>
        </p:txBody>
      </p:sp>
      <p:sp>
        <p:nvSpPr>
          <p:cNvPr id="1336" name="Google Shape;1336;p121"/>
          <p:cNvSpPr/>
          <p:nvPr/>
        </p:nvSpPr>
        <p:spPr>
          <a:xfrm>
            <a:off x="4635849" y="3902189"/>
            <a:ext cx="689278" cy="709404"/>
          </a:xfrm>
          <a:prstGeom prst="flowChartConnector">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1" i="0" lang="es-MX" sz="2400" u="none" cap="none" strike="noStrike">
                <a:solidFill>
                  <a:schemeClr val="dk1"/>
                </a:solidFill>
                <a:latin typeface="Arial"/>
                <a:ea typeface="Arial"/>
                <a:cs typeface="Arial"/>
                <a:sym typeface="Arial"/>
              </a:rPr>
              <a:t>4</a:t>
            </a:r>
            <a:endParaRPr b="1" i="0" sz="2400" u="none" cap="none" strike="noStrike">
              <a:solidFill>
                <a:schemeClr val="dk1"/>
              </a:solidFill>
              <a:latin typeface="Arial"/>
              <a:ea typeface="Arial"/>
              <a:cs typeface="Arial"/>
              <a:sym typeface="Arial"/>
            </a:endParaRPr>
          </a:p>
        </p:txBody>
      </p:sp>
      <p:sp>
        <p:nvSpPr>
          <p:cNvPr id="1337" name="Google Shape;1337;p121"/>
          <p:cNvSpPr/>
          <p:nvPr/>
        </p:nvSpPr>
        <p:spPr>
          <a:xfrm>
            <a:off x="4562527" y="4727575"/>
            <a:ext cx="883546" cy="870017"/>
          </a:xfrm>
          <a:prstGeom prst="flowChartConnector">
            <a:avLst/>
          </a:prstGeom>
          <a:gradFill>
            <a:gsLst>
              <a:gs pos="0">
                <a:srgbClr val="57F3FB"/>
              </a:gs>
              <a:gs pos="88000">
                <a:srgbClr val="9660C8"/>
              </a:gs>
              <a:gs pos="100000">
                <a:srgbClr val="9660C8"/>
              </a:gs>
            </a:gsLst>
            <a:lin ang="135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1" i="0" sz="1800" u="none" cap="none" strike="noStrike">
              <a:solidFill>
                <a:schemeClr val="dk1"/>
              </a:solidFill>
              <a:latin typeface="Arial"/>
              <a:ea typeface="Arial"/>
              <a:cs typeface="Arial"/>
              <a:sym typeface="Arial"/>
            </a:endParaRPr>
          </a:p>
        </p:txBody>
      </p:sp>
      <p:sp>
        <p:nvSpPr>
          <p:cNvPr id="1338" name="Google Shape;1338;p121"/>
          <p:cNvSpPr/>
          <p:nvPr/>
        </p:nvSpPr>
        <p:spPr>
          <a:xfrm>
            <a:off x="4659661" y="4807881"/>
            <a:ext cx="689278" cy="709404"/>
          </a:xfrm>
          <a:prstGeom prst="flowChartConnector">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1" i="0" lang="es-MX" sz="2400" u="none" cap="none" strike="noStrike">
                <a:solidFill>
                  <a:schemeClr val="dk1"/>
                </a:solidFill>
                <a:latin typeface="Arial"/>
                <a:ea typeface="Arial"/>
                <a:cs typeface="Arial"/>
                <a:sym typeface="Arial"/>
              </a:rPr>
              <a:t>5</a:t>
            </a:r>
            <a:endParaRPr b="1" i="0" sz="2400" u="none" cap="none" strike="noStrike">
              <a:solidFill>
                <a:schemeClr val="dk1"/>
              </a:solidFill>
              <a:latin typeface="Arial"/>
              <a:ea typeface="Arial"/>
              <a:cs typeface="Arial"/>
              <a:sym typeface="Arial"/>
            </a:endParaRPr>
          </a:p>
        </p:txBody>
      </p:sp>
      <p:sp>
        <p:nvSpPr>
          <p:cNvPr id="1339" name="Google Shape;1339;p121"/>
          <p:cNvSpPr/>
          <p:nvPr/>
        </p:nvSpPr>
        <p:spPr>
          <a:xfrm>
            <a:off x="5340306" y="396366"/>
            <a:ext cx="1549955" cy="602562"/>
          </a:xfrm>
          <a:prstGeom prst="roundRect">
            <a:avLst>
              <a:gd fmla="val 16667"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200"/>
              <a:buFont typeface="Arial"/>
              <a:buNone/>
            </a:pPr>
            <a:r>
              <a:rPr b="0" i="0" lang="es-MX" sz="3200" u="none" cap="none" strike="noStrike">
                <a:solidFill>
                  <a:srgbClr val="9660C8"/>
                </a:solidFill>
                <a:latin typeface="Calibri"/>
                <a:ea typeface="Calibri"/>
                <a:cs typeface="Calibri"/>
                <a:sym typeface="Calibri"/>
              </a:rPr>
              <a:t>Índice</a:t>
            </a:r>
            <a:endParaRPr b="0" i="0" sz="1400" u="none" cap="none" strike="noStrike">
              <a:solidFill>
                <a:srgbClr val="000000"/>
              </a:solidFill>
              <a:latin typeface="Arial"/>
              <a:ea typeface="Arial"/>
              <a:cs typeface="Arial"/>
              <a:sym typeface="Arial"/>
            </a:endParaRPr>
          </a:p>
        </p:txBody>
      </p:sp>
      <p:sp>
        <p:nvSpPr>
          <p:cNvPr id="1340" name="Google Shape;1340;p121"/>
          <p:cNvSpPr/>
          <p:nvPr/>
        </p:nvSpPr>
        <p:spPr>
          <a:xfrm>
            <a:off x="5319073" y="396366"/>
            <a:ext cx="1549955" cy="602562"/>
          </a:xfrm>
          <a:prstGeom prst="roundRect">
            <a:avLst>
              <a:gd fmla="val 16667" name="adj"/>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200"/>
              <a:buFont typeface="Arial"/>
              <a:buNone/>
            </a:pPr>
            <a:r>
              <a:rPr b="0" i="0" lang="es-MX" sz="3200" u="none" cap="none" strike="noStrike">
                <a:solidFill>
                  <a:schemeClr val="dk1"/>
                </a:solidFill>
                <a:latin typeface="Calibri"/>
                <a:ea typeface="Calibri"/>
                <a:cs typeface="Calibri"/>
                <a:sym typeface="Calibri"/>
              </a:rPr>
              <a:t>Índice</a:t>
            </a:r>
            <a:endParaRPr b="0" i="0" sz="1400" u="none" cap="none" strike="noStrike">
              <a:solidFill>
                <a:srgbClr val="000000"/>
              </a:solidFill>
              <a:latin typeface="Arial"/>
              <a:ea typeface="Arial"/>
              <a:cs typeface="Arial"/>
              <a:sym typeface="Arial"/>
            </a:endParaRPr>
          </a:p>
        </p:txBody>
      </p:sp>
      <p:sp>
        <p:nvSpPr>
          <p:cNvPr id="1341" name="Google Shape;1341;p121"/>
          <p:cNvSpPr/>
          <p:nvPr/>
        </p:nvSpPr>
        <p:spPr>
          <a:xfrm>
            <a:off x="4994435" y="5787823"/>
            <a:ext cx="2520627" cy="709404"/>
          </a:xfrm>
          <a:prstGeom prst="roundRect">
            <a:avLst>
              <a:gd fmla="val 16667" name="adj"/>
            </a:avLst>
          </a:prstGeom>
          <a:solidFill>
            <a:schemeClr val="lt1"/>
          </a:solidFill>
          <a:ln cap="flat" cmpd="sng" w="12700">
            <a:solidFill>
              <a:srgbClr val="9660C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1" i="0" sz="1800" u="none" cap="none" strike="noStrike">
              <a:solidFill>
                <a:schemeClr val="dk1"/>
              </a:solidFill>
              <a:latin typeface="Calibri"/>
              <a:ea typeface="Calibri"/>
              <a:cs typeface="Calibri"/>
              <a:sym typeface="Calibri"/>
            </a:endParaRPr>
          </a:p>
        </p:txBody>
      </p:sp>
      <p:sp>
        <p:nvSpPr>
          <p:cNvPr id="1342" name="Google Shape;1342;p121"/>
          <p:cNvSpPr/>
          <p:nvPr/>
        </p:nvSpPr>
        <p:spPr>
          <a:xfrm>
            <a:off x="5283769" y="5834220"/>
            <a:ext cx="2176865" cy="616609"/>
          </a:xfrm>
          <a:prstGeom prst="roundRect">
            <a:avLst>
              <a:gd fmla="val 16667" name="adj"/>
            </a:avLst>
          </a:prstGeom>
          <a:solidFill>
            <a:schemeClr val="lt1"/>
          </a:solidFill>
          <a:ln cap="flat" cmpd="sng" w="12700">
            <a:solidFill>
              <a:srgbClr val="57F3F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es-MX" sz="1800" u="none" cap="none" strike="noStrike">
                <a:solidFill>
                  <a:schemeClr val="dk1"/>
                </a:solidFill>
                <a:latin typeface="Calibri"/>
                <a:ea typeface="Calibri"/>
                <a:cs typeface="Calibri"/>
                <a:sym typeface="Calibri"/>
              </a:rPr>
              <a:t>  Plan de Instalación</a:t>
            </a:r>
            <a:endParaRPr b="0" i="0" sz="1400" u="none" cap="none" strike="noStrike">
              <a:solidFill>
                <a:srgbClr val="000000"/>
              </a:solidFill>
              <a:latin typeface="Arial"/>
              <a:ea typeface="Arial"/>
              <a:cs typeface="Arial"/>
              <a:sym typeface="Arial"/>
            </a:endParaRPr>
          </a:p>
        </p:txBody>
      </p:sp>
      <p:sp>
        <p:nvSpPr>
          <p:cNvPr id="1343" name="Google Shape;1343;p121"/>
          <p:cNvSpPr/>
          <p:nvPr/>
        </p:nvSpPr>
        <p:spPr>
          <a:xfrm>
            <a:off x="4594277" y="5688013"/>
            <a:ext cx="883546" cy="870017"/>
          </a:xfrm>
          <a:prstGeom prst="flowChartConnector">
            <a:avLst/>
          </a:prstGeom>
          <a:gradFill>
            <a:gsLst>
              <a:gs pos="0">
                <a:srgbClr val="57F3FB"/>
              </a:gs>
              <a:gs pos="88000">
                <a:srgbClr val="9660C8"/>
              </a:gs>
              <a:gs pos="100000">
                <a:srgbClr val="9660C8"/>
              </a:gs>
            </a:gsLst>
            <a:lin ang="135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1" i="0" sz="1800" u="none" cap="none" strike="noStrike">
              <a:solidFill>
                <a:schemeClr val="dk1"/>
              </a:solidFill>
              <a:latin typeface="Arial"/>
              <a:ea typeface="Arial"/>
              <a:cs typeface="Arial"/>
              <a:sym typeface="Arial"/>
            </a:endParaRPr>
          </a:p>
        </p:txBody>
      </p:sp>
      <p:sp>
        <p:nvSpPr>
          <p:cNvPr id="1344" name="Google Shape;1344;p121"/>
          <p:cNvSpPr/>
          <p:nvPr/>
        </p:nvSpPr>
        <p:spPr>
          <a:xfrm>
            <a:off x="4691412" y="5768318"/>
            <a:ext cx="689278" cy="709404"/>
          </a:xfrm>
          <a:prstGeom prst="flowChartConnector">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1" i="0" lang="es-MX" sz="2400" u="none" cap="none" strike="noStrike">
                <a:solidFill>
                  <a:schemeClr val="dk1"/>
                </a:solidFill>
                <a:latin typeface="Arial"/>
                <a:ea typeface="Arial"/>
                <a:cs typeface="Arial"/>
                <a:sym typeface="Arial"/>
              </a:rPr>
              <a:t>6</a:t>
            </a:r>
            <a:endParaRPr b="1" i="0" sz="2400" u="none" cap="none" strike="noStrike">
              <a:solidFill>
                <a:schemeClr val="dk1"/>
              </a:solidFill>
              <a:latin typeface="Arial"/>
              <a:ea typeface="Arial"/>
              <a:cs typeface="Arial"/>
              <a:sym typeface="Arial"/>
            </a:endParaRP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660C8"/>
            </a:gs>
            <a:gs pos="100000">
              <a:srgbClr val="57F3FB"/>
            </a:gs>
          </a:gsLst>
          <a:lin ang="13500000" scaled="0"/>
        </a:gradFill>
      </p:bgPr>
    </p:bg>
    <p:spTree>
      <p:nvGrpSpPr>
        <p:cNvPr id="1348" name="Shape 1348"/>
        <p:cNvGrpSpPr/>
        <p:nvPr/>
      </p:nvGrpSpPr>
      <p:grpSpPr>
        <a:xfrm>
          <a:off x="0" y="0"/>
          <a:ext cx="0" cy="0"/>
          <a:chOff x="0" y="0"/>
          <a:chExt cx="0" cy="0"/>
        </a:xfrm>
      </p:grpSpPr>
      <p:sp>
        <p:nvSpPr>
          <p:cNvPr id="1349" name="Google Shape;1349;p2"/>
          <p:cNvSpPr/>
          <p:nvPr/>
        </p:nvSpPr>
        <p:spPr>
          <a:xfrm>
            <a:off x="538074" y="1555397"/>
            <a:ext cx="4031808" cy="4937564"/>
          </a:xfrm>
          <a:prstGeom prst="roundRect">
            <a:avLst>
              <a:gd fmla="val 16667" name="adj"/>
            </a:avLst>
          </a:prstGeom>
          <a:solidFill>
            <a:schemeClr val="lt1"/>
          </a:solidFill>
          <a:ln cap="flat" cmpd="sng" w="254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1" i="0" lang="es-MX" sz="2000" u="none" cap="none" strike="noStrike">
                <a:solidFill>
                  <a:schemeClr val="dk1"/>
                </a:solidFill>
                <a:latin typeface="Calibri"/>
                <a:ea typeface="Calibri"/>
                <a:cs typeface="Calibri"/>
                <a:sym typeface="Calibri"/>
              </a:rPr>
              <a:t>Requerimientos para móviles</a:t>
            </a:r>
            <a:endParaRPr b="0" i="0" sz="1400" u="none" cap="none" strike="noStrike">
              <a:solidFill>
                <a:srgbClr val="000000"/>
              </a:solidFill>
              <a:latin typeface="Arial"/>
              <a:ea typeface="Arial"/>
              <a:cs typeface="Arial"/>
              <a:sym typeface="Arial"/>
            </a:endParaRPr>
          </a:p>
        </p:txBody>
      </p:sp>
      <p:sp>
        <p:nvSpPr>
          <p:cNvPr id="1350" name="Google Shape;1350;p2"/>
          <p:cNvSpPr/>
          <p:nvPr/>
        </p:nvSpPr>
        <p:spPr>
          <a:xfrm>
            <a:off x="375096" y="323034"/>
            <a:ext cx="11452232" cy="539553"/>
          </a:xfrm>
          <a:prstGeom prst="roundRect">
            <a:avLst>
              <a:gd fmla="val 16667" name="adj"/>
            </a:avLst>
          </a:prstGeom>
          <a:solidFill>
            <a:schemeClr val="lt1"/>
          </a:solidFill>
          <a:ln cap="flat" cmpd="sng" w="12700">
            <a:solidFill>
              <a:srgbClr val="57F3F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600"/>
              <a:buFont typeface="Arial"/>
              <a:buNone/>
            </a:pPr>
            <a:r>
              <a:rPr b="1" i="0" lang="es-MX" sz="3600" u="none" cap="none" strike="noStrike">
                <a:solidFill>
                  <a:srgbClr val="77F7F1"/>
                </a:solidFill>
                <a:latin typeface="Calibri"/>
                <a:ea typeface="Calibri"/>
                <a:cs typeface="Calibri"/>
                <a:sym typeface="Calibri"/>
              </a:rPr>
              <a:t>Manual Técnico</a:t>
            </a:r>
            <a:endParaRPr b="0" i="0" sz="1400" u="none" cap="none" strike="noStrike">
              <a:solidFill>
                <a:srgbClr val="000000"/>
              </a:solidFill>
              <a:latin typeface="Arial"/>
              <a:ea typeface="Arial"/>
              <a:cs typeface="Arial"/>
              <a:sym typeface="Arial"/>
            </a:endParaRPr>
          </a:p>
        </p:txBody>
      </p:sp>
      <p:sp>
        <p:nvSpPr>
          <p:cNvPr id="1351" name="Google Shape;1351;p2"/>
          <p:cNvSpPr/>
          <p:nvPr/>
        </p:nvSpPr>
        <p:spPr>
          <a:xfrm>
            <a:off x="340849" y="323033"/>
            <a:ext cx="11452232" cy="539553"/>
          </a:xfrm>
          <a:prstGeom prst="roundRect">
            <a:avLst>
              <a:gd fmla="val 16667" name="adj"/>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600"/>
              <a:buFont typeface="Arial"/>
              <a:buNone/>
            </a:pPr>
            <a:r>
              <a:rPr b="1" i="0" lang="es-MX" sz="3600" u="none" cap="none" strike="noStrike">
                <a:solidFill>
                  <a:srgbClr val="000000"/>
                </a:solidFill>
                <a:latin typeface="Calibri"/>
                <a:ea typeface="Calibri"/>
                <a:cs typeface="Calibri"/>
                <a:sym typeface="Calibri"/>
              </a:rPr>
              <a:t>Manual Técnico</a:t>
            </a:r>
            <a:endParaRPr b="0" i="0" sz="1400" u="none" cap="none" strike="noStrike">
              <a:solidFill>
                <a:srgbClr val="000000"/>
              </a:solidFill>
              <a:latin typeface="Arial"/>
              <a:ea typeface="Arial"/>
              <a:cs typeface="Arial"/>
              <a:sym typeface="Arial"/>
            </a:endParaRPr>
          </a:p>
        </p:txBody>
      </p:sp>
      <p:sp>
        <p:nvSpPr>
          <p:cNvPr id="1352" name="Google Shape;1352;p2"/>
          <p:cNvSpPr/>
          <p:nvPr/>
        </p:nvSpPr>
        <p:spPr>
          <a:xfrm>
            <a:off x="4894120" y="3534125"/>
            <a:ext cx="2439979" cy="758388"/>
          </a:xfrm>
          <a:prstGeom prst="roundRect">
            <a:avLst>
              <a:gd fmla="val 16667"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1" i="0" lang="es-MX" sz="1600" u="none" cap="none" strike="noStrike">
                <a:solidFill>
                  <a:schemeClr val="dk1"/>
                </a:solidFill>
                <a:latin typeface="Arial"/>
                <a:ea typeface="Arial"/>
                <a:cs typeface="Arial"/>
                <a:sym typeface="Arial"/>
              </a:rPr>
              <a:t>Requerimientos técnicos</a:t>
            </a:r>
            <a:br>
              <a:rPr b="1" i="0" lang="es-MX" sz="1600" u="none" cap="none" strike="noStrike">
                <a:solidFill>
                  <a:schemeClr val="dk1"/>
                </a:solidFill>
                <a:latin typeface="Arial"/>
                <a:ea typeface="Arial"/>
                <a:cs typeface="Arial"/>
                <a:sym typeface="Arial"/>
              </a:rPr>
            </a:br>
            <a:r>
              <a:rPr b="1" i="0" lang="es-MX" sz="1600" u="none" cap="none" strike="noStrike">
                <a:solidFill>
                  <a:schemeClr val="dk1"/>
                </a:solidFill>
                <a:latin typeface="Arial"/>
                <a:ea typeface="Arial"/>
                <a:cs typeface="Arial"/>
                <a:sym typeface="Arial"/>
              </a:rPr>
              <a:t>mínimos</a:t>
            </a:r>
            <a:endParaRPr b="0" i="0" sz="1600" u="none" cap="none" strike="noStrike">
              <a:solidFill>
                <a:schemeClr val="dk1"/>
              </a:solidFill>
              <a:latin typeface="Arial"/>
              <a:ea typeface="Arial"/>
              <a:cs typeface="Arial"/>
              <a:sym typeface="Arial"/>
            </a:endParaRPr>
          </a:p>
        </p:txBody>
      </p:sp>
      <p:sp>
        <p:nvSpPr>
          <p:cNvPr id="1353" name="Google Shape;1353;p2"/>
          <p:cNvSpPr/>
          <p:nvPr/>
        </p:nvSpPr>
        <p:spPr>
          <a:xfrm>
            <a:off x="998372" y="2260168"/>
            <a:ext cx="3119436" cy="1268447"/>
          </a:xfrm>
          <a:prstGeom prst="roundRect">
            <a:avLst>
              <a:gd fmla="val 16667" name="adj"/>
            </a:avLst>
          </a:prstGeom>
          <a:solidFill>
            <a:schemeClr val="lt1"/>
          </a:solidFill>
          <a:ln cap="flat" cmpd="sng" w="25400">
            <a:solidFill>
              <a:srgbClr val="963BD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es-MX" sz="1800" u="none" cap="none" strike="noStrike">
                <a:solidFill>
                  <a:schemeClr val="dk1"/>
                </a:solidFill>
                <a:latin typeface="Calibri"/>
                <a:ea typeface="Calibri"/>
                <a:cs typeface="Calibri"/>
                <a:sym typeface="Calibri"/>
              </a:rPr>
              <a:t>Hardware cliente:</a:t>
            </a:r>
            <a:endParaRPr b="0" i="0" sz="1400" u="none" cap="none" strike="noStrike">
              <a:solidFill>
                <a:srgbClr val="000000"/>
              </a:solidFill>
              <a:latin typeface="Arial"/>
              <a:ea typeface="Arial"/>
              <a:cs typeface="Arial"/>
              <a:sym typeface="Arial"/>
            </a:endParaRPr>
          </a:p>
          <a:p>
            <a:pPr indent="-285750" lvl="0" marL="285750" marR="0" rtl="0" algn="ctr">
              <a:lnSpc>
                <a:spcPct val="100000"/>
              </a:lnSpc>
              <a:spcBef>
                <a:spcPts val="0"/>
              </a:spcBef>
              <a:spcAft>
                <a:spcPts val="0"/>
              </a:spcAft>
              <a:buClr>
                <a:srgbClr val="000000"/>
              </a:buClr>
              <a:buSzPts val="1400"/>
              <a:buFont typeface="Arial"/>
              <a:buChar char="•"/>
            </a:pPr>
            <a:r>
              <a:rPr b="0" i="0" lang="es-MX" sz="1400" u="none" cap="none" strike="noStrike">
                <a:solidFill>
                  <a:srgbClr val="000000"/>
                </a:solidFill>
                <a:latin typeface="Calibri"/>
                <a:ea typeface="Calibri"/>
                <a:cs typeface="Calibri"/>
                <a:sym typeface="Calibri"/>
              </a:rPr>
              <a:t>Procesador Quad Core 1.2GHz</a:t>
            </a:r>
            <a:endParaRPr b="0" i="0" sz="1400" u="none" cap="none" strike="noStrike">
              <a:solidFill>
                <a:srgbClr val="000000"/>
              </a:solidFill>
              <a:latin typeface="Calibri"/>
              <a:ea typeface="Calibri"/>
              <a:cs typeface="Calibri"/>
              <a:sym typeface="Calibri"/>
            </a:endParaRPr>
          </a:p>
          <a:p>
            <a:pPr indent="-285750" lvl="0" marL="285750" marR="0" rtl="0" algn="ctr">
              <a:lnSpc>
                <a:spcPct val="100000"/>
              </a:lnSpc>
              <a:spcBef>
                <a:spcPts val="0"/>
              </a:spcBef>
              <a:spcAft>
                <a:spcPts val="0"/>
              </a:spcAft>
              <a:buClr>
                <a:srgbClr val="000000"/>
              </a:buClr>
              <a:buSzPts val="1400"/>
              <a:buFont typeface="Arial"/>
              <a:buChar char="•"/>
            </a:pPr>
            <a:r>
              <a:rPr b="0" i="0" lang="es-MX" sz="1400" u="none" cap="none" strike="noStrike">
                <a:solidFill>
                  <a:srgbClr val="000000"/>
                </a:solidFill>
                <a:latin typeface="Calibri"/>
                <a:ea typeface="Calibri"/>
                <a:cs typeface="Calibri"/>
                <a:sym typeface="Calibri"/>
              </a:rPr>
              <a:t>Memoria RAM de 2 GB.</a:t>
            </a:r>
            <a:endParaRPr b="0" i="0" sz="1400" u="none" cap="none" strike="noStrike">
              <a:solidFill>
                <a:srgbClr val="000000"/>
              </a:solidFill>
              <a:latin typeface="Calibri"/>
              <a:ea typeface="Calibri"/>
              <a:cs typeface="Calibri"/>
              <a:sym typeface="Calibri"/>
            </a:endParaRPr>
          </a:p>
          <a:p>
            <a:pPr indent="-285750" lvl="0" marL="285750" marR="0" rtl="0" algn="ctr">
              <a:lnSpc>
                <a:spcPct val="100000"/>
              </a:lnSpc>
              <a:spcBef>
                <a:spcPts val="0"/>
              </a:spcBef>
              <a:spcAft>
                <a:spcPts val="0"/>
              </a:spcAft>
              <a:buClr>
                <a:srgbClr val="000000"/>
              </a:buClr>
              <a:buSzPts val="1400"/>
              <a:buFont typeface="Arial"/>
              <a:buChar char="•"/>
            </a:pPr>
            <a:r>
              <a:rPr b="0" i="0" lang="es-MX" sz="1400" u="none" cap="none" strike="noStrike">
                <a:solidFill>
                  <a:srgbClr val="000000"/>
                </a:solidFill>
                <a:latin typeface="Calibri"/>
                <a:ea typeface="Calibri"/>
                <a:cs typeface="Calibri"/>
                <a:sym typeface="Calibri"/>
              </a:rPr>
              <a:t>Disco SSD 32 GB.</a:t>
            </a:r>
            <a:endParaRPr b="0" i="0" sz="1400" u="none" cap="none" strike="noStrike">
              <a:solidFill>
                <a:srgbClr val="000000"/>
              </a:solidFill>
              <a:latin typeface="Calibri"/>
              <a:ea typeface="Calibri"/>
              <a:cs typeface="Calibri"/>
              <a:sym typeface="Calibri"/>
            </a:endParaRPr>
          </a:p>
        </p:txBody>
      </p:sp>
      <p:sp>
        <p:nvSpPr>
          <p:cNvPr id="1354" name="Google Shape;1354;p2"/>
          <p:cNvSpPr/>
          <p:nvPr/>
        </p:nvSpPr>
        <p:spPr>
          <a:xfrm>
            <a:off x="1000213" y="4491373"/>
            <a:ext cx="3130479" cy="1511404"/>
          </a:xfrm>
          <a:prstGeom prst="roundRect">
            <a:avLst>
              <a:gd fmla="val 16667" name="adj"/>
            </a:avLst>
          </a:prstGeom>
          <a:solidFill>
            <a:schemeClr val="lt1"/>
          </a:solidFill>
          <a:ln cap="flat" cmpd="sng" w="25400">
            <a:solidFill>
              <a:srgbClr val="963BD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br>
              <a:rPr b="1" i="0" lang="es-MX" sz="1800" u="none" cap="none" strike="noStrike">
                <a:solidFill>
                  <a:schemeClr val="lt1"/>
                </a:solidFill>
                <a:latin typeface="Calibri"/>
                <a:ea typeface="Calibri"/>
                <a:cs typeface="Calibri"/>
                <a:sym typeface="Calibri"/>
              </a:rPr>
            </a:br>
            <a:r>
              <a:rPr b="1" i="0" lang="es-MX" sz="1800" u="none" cap="none" strike="noStrike">
                <a:solidFill>
                  <a:srgbClr val="000000"/>
                </a:solidFill>
                <a:latin typeface="Calibri"/>
                <a:ea typeface="Calibri"/>
                <a:cs typeface="Calibri"/>
                <a:sym typeface="Calibri"/>
              </a:rPr>
              <a:t>Software cliente:</a:t>
            </a:r>
            <a:endParaRPr b="0" i="0" sz="1400" u="none" cap="none" strike="noStrike">
              <a:solidFill>
                <a:srgbClr val="000000"/>
              </a:solidFill>
              <a:latin typeface="Arial"/>
              <a:ea typeface="Arial"/>
              <a:cs typeface="Arial"/>
              <a:sym typeface="Arial"/>
            </a:endParaRPr>
          </a:p>
          <a:p>
            <a:pPr indent="-285750" lvl="0" marL="285750" marR="0" rtl="0" algn="ctr">
              <a:lnSpc>
                <a:spcPct val="100000"/>
              </a:lnSpc>
              <a:spcBef>
                <a:spcPts val="0"/>
              </a:spcBef>
              <a:spcAft>
                <a:spcPts val="0"/>
              </a:spcAft>
              <a:buClr>
                <a:srgbClr val="000000"/>
              </a:buClr>
              <a:buSzPts val="1400"/>
              <a:buFont typeface="Arial"/>
              <a:buChar char="•"/>
            </a:pPr>
            <a:r>
              <a:rPr b="0" i="0" lang="es-MX" sz="1400" u="none" cap="none" strike="noStrike">
                <a:solidFill>
                  <a:srgbClr val="000000"/>
                </a:solidFill>
                <a:latin typeface="Calibri"/>
                <a:ea typeface="Calibri"/>
                <a:cs typeface="Calibri"/>
                <a:sym typeface="Calibri"/>
              </a:rPr>
              <a:t>Navegadores de cualquier tipo.</a:t>
            </a:r>
            <a:endParaRPr b="0" i="0" sz="1400" u="none" cap="none" strike="noStrike">
              <a:solidFill>
                <a:srgbClr val="000000"/>
              </a:solidFill>
              <a:latin typeface="Arial"/>
              <a:ea typeface="Arial"/>
              <a:cs typeface="Arial"/>
              <a:sym typeface="Arial"/>
            </a:endParaRPr>
          </a:p>
          <a:p>
            <a:pPr indent="-285750" lvl="0" marL="285750" marR="0" rtl="0" algn="ctr">
              <a:lnSpc>
                <a:spcPct val="100000"/>
              </a:lnSpc>
              <a:spcBef>
                <a:spcPts val="0"/>
              </a:spcBef>
              <a:spcAft>
                <a:spcPts val="0"/>
              </a:spcAft>
              <a:buClr>
                <a:srgbClr val="000000"/>
              </a:buClr>
              <a:buSzPts val="1400"/>
              <a:buFont typeface="Arial"/>
              <a:buChar char="•"/>
            </a:pPr>
            <a:r>
              <a:rPr b="0" i="0" lang="es-MX" sz="1400" u="none" cap="none" strike="noStrike">
                <a:solidFill>
                  <a:schemeClr val="dk1"/>
                </a:solidFill>
                <a:latin typeface="Calibri"/>
                <a:ea typeface="Calibri"/>
                <a:cs typeface="Calibri"/>
                <a:sym typeface="Calibri"/>
              </a:rPr>
              <a:t>Equipo dispositivo móvil </a:t>
            </a:r>
            <a:br>
              <a:rPr b="0" i="0" lang="es-MX" sz="1400" u="none" cap="none" strike="noStrike">
                <a:solidFill>
                  <a:schemeClr val="lt1"/>
                </a:solidFill>
                <a:latin typeface="Calibri"/>
                <a:ea typeface="Calibri"/>
                <a:cs typeface="Calibri"/>
                <a:sym typeface="Calibri"/>
              </a:rPr>
            </a:br>
            <a:r>
              <a:rPr b="0" i="0" lang="es-MX" sz="1400" u="none" cap="none" strike="noStrike">
                <a:solidFill>
                  <a:schemeClr val="dk1"/>
                </a:solidFill>
                <a:latin typeface="Calibri"/>
                <a:ea typeface="Calibri"/>
                <a:cs typeface="Calibri"/>
                <a:sym typeface="Calibri"/>
              </a:rPr>
              <a:t>(Android PIE 9.0).</a:t>
            </a:r>
            <a:endParaRPr b="0" i="0" sz="1400" u="none" cap="none" strike="noStrike">
              <a:solidFill>
                <a:schemeClr val="dk1"/>
              </a:solidFill>
              <a:latin typeface="Calibri"/>
              <a:ea typeface="Calibri"/>
              <a:cs typeface="Calibri"/>
              <a:sym typeface="Calibri"/>
            </a:endParaRPr>
          </a:p>
          <a:p>
            <a:pPr indent="-285750" lvl="0" marL="285750" marR="0" rtl="0" algn="ctr">
              <a:lnSpc>
                <a:spcPct val="100000"/>
              </a:lnSpc>
              <a:spcBef>
                <a:spcPts val="0"/>
              </a:spcBef>
              <a:spcAft>
                <a:spcPts val="0"/>
              </a:spcAft>
              <a:buClr>
                <a:srgbClr val="000000"/>
              </a:buClr>
              <a:buSzPts val="1400"/>
              <a:buFont typeface="Arial"/>
              <a:buChar char="•"/>
            </a:pPr>
            <a:r>
              <a:rPr b="0" i="0" lang="es-MX" sz="1400" u="none" cap="none" strike="noStrike">
                <a:solidFill>
                  <a:schemeClr val="dk1"/>
                </a:solidFill>
                <a:latin typeface="Calibri"/>
                <a:ea typeface="Calibri"/>
                <a:cs typeface="Calibri"/>
                <a:sym typeface="Calibri"/>
              </a:rPr>
              <a:t>Conexión a internet.</a:t>
            </a:r>
            <a:endParaRPr b="0" i="0" sz="1400" u="none" cap="none" strike="noStrike">
              <a:solidFill>
                <a:schemeClr val="dk1"/>
              </a:solidFill>
              <a:latin typeface="Calibri"/>
              <a:ea typeface="Calibri"/>
              <a:cs typeface="Calibri"/>
              <a:sym typeface="Calibri"/>
            </a:endParaRPr>
          </a:p>
          <a:p>
            <a:pPr indent="-285750" lvl="0" marL="285750" marR="0" rtl="0" algn="ctr">
              <a:lnSpc>
                <a:spcPct val="100000"/>
              </a:lnSpc>
              <a:spcBef>
                <a:spcPts val="0"/>
              </a:spcBef>
              <a:spcAft>
                <a:spcPts val="0"/>
              </a:spcAft>
              <a:buClr>
                <a:srgbClr val="000000"/>
              </a:buClr>
              <a:buSzPts val="1400"/>
              <a:buFont typeface="Arial"/>
              <a:buChar char="•"/>
            </a:pPr>
            <a:r>
              <a:rPr b="0" i="0" lang="es-MX" sz="1400" u="none" cap="none" strike="noStrike">
                <a:solidFill>
                  <a:schemeClr val="dk1"/>
                </a:solidFill>
                <a:latin typeface="Calibri"/>
                <a:ea typeface="Calibri"/>
                <a:cs typeface="Calibri"/>
                <a:sym typeface="Calibri"/>
              </a:rPr>
              <a:t>Correo electrónico</a:t>
            </a:r>
            <a:endParaRPr b="0" i="0" sz="1400" u="none" cap="none" strike="noStrike">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1355" name="Google Shape;1355;p2"/>
          <p:cNvSpPr/>
          <p:nvPr/>
        </p:nvSpPr>
        <p:spPr>
          <a:xfrm>
            <a:off x="7607740" y="1498952"/>
            <a:ext cx="4031808" cy="4937564"/>
          </a:xfrm>
          <a:prstGeom prst="roundRect">
            <a:avLst>
              <a:gd fmla="val 16667" name="adj"/>
            </a:avLst>
          </a:prstGeom>
          <a:solidFill>
            <a:schemeClr val="lt1"/>
          </a:solidFill>
          <a:ln cap="flat" cmpd="sng" w="254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1" i="0" lang="es-MX" sz="2000" u="none" cap="none" strike="noStrike">
                <a:solidFill>
                  <a:schemeClr val="dk1"/>
                </a:solidFill>
                <a:latin typeface="Calibri"/>
                <a:ea typeface="Calibri"/>
                <a:cs typeface="Calibri"/>
                <a:sym typeface="Calibri"/>
              </a:rPr>
              <a:t>Requerimientos para PC</a:t>
            </a:r>
            <a:endParaRPr b="0" i="0" sz="1400" u="none" cap="none" strike="noStrike">
              <a:solidFill>
                <a:schemeClr val="dk1"/>
              </a:solidFill>
              <a:latin typeface="Arial"/>
              <a:ea typeface="Arial"/>
              <a:cs typeface="Arial"/>
              <a:sym typeface="Arial"/>
            </a:endParaRPr>
          </a:p>
        </p:txBody>
      </p:sp>
      <p:sp>
        <p:nvSpPr>
          <p:cNvPr id="1356" name="Google Shape;1356;p2"/>
          <p:cNvSpPr/>
          <p:nvPr/>
        </p:nvSpPr>
        <p:spPr>
          <a:xfrm>
            <a:off x="8069879" y="2381647"/>
            <a:ext cx="3119436" cy="1323665"/>
          </a:xfrm>
          <a:prstGeom prst="roundRect">
            <a:avLst>
              <a:gd fmla="val 16667" name="adj"/>
            </a:avLst>
          </a:prstGeom>
          <a:solidFill>
            <a:schemeClr val="lt1"/>
          </a:solidFill>
          <a:ln cap="flat" cmpd="sng" w="25400">
            <a:solidFill>
              <a:srgbClr val="77F7F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es-MX" sz="1800" u="none" cap="none" strike="noStrike">
                <a:solidFill>
                  <a:srgbClr val="000000"/>
                </a:solidFill>
                <a:latin typeface="Calibri"/>
                <a:ea typeface="Calibri"/>
                <a:cs typeface="Calibri"/>
                <a:sym typeface="Calibri"/>
              </a:rPr>
              <a:t>Hardware cliente:</a:t>
            </a:r>
            <a:endParaRPr b="0" i="0" sz="1400" u="none" cap="none" strike="noStrike">
              <a:solidFill>
                <a:srgbClr val="000000"/>
              </a:solidFill>
              <a:latin typeface="Arial"/>
              <a:ea typeface="Arial"/>
              <a:cs typeface="Arial"/>
              <a:sym typeface="Arial"/>
            </a:endParaRPr>
          </a:p>
          <a:p>
            <a:pPr indent="-285750" lvl="0" marL="285750" marR="0" rtl="0" algn="ctr">
              <a:lnSpc>
                <a:spcPct val="100000"/>
              </a:lnSpc>
              <a:spcBef>
                <a:spcPts val="0"/>
              </a:spcBef>
              <a:spcAft>
                <a:spcPts val="0"/>
              </a:spcAft>
              <a:buClr>
                <a:srgbClr val="000000"/>
              </a:buClr>
              <a:buSzPts val="1400"/>
              <a:buFont typeface="Arial"/>
              <a:buChar char="•"/>
            </a:pPr>
            <a:r>
              <a:rPr b="0" i="0" lang="es-MX" sz="1400" u="none" cap="none" strike="noStrike">
                <a:solidFill>
                  <a:srgbClr val="000000"/>
                </a:solidFill>
                <a:latin typeface="Calibri"/>
                <a:ea typeface="Calibri"/>
                <a:cs typeface="Calibri"/>
                <a:sym typeface="Calibri"/>
              </a:rPr>
              <a:t>Procesador tarjeta madre Intel</a:t>
            </a:r>
            <a:endParaRPr b="0" i="0" sz="1400" u="none" cap="none" strike="noStrike">
              <a:solidFill>
                <a:srgbClr val="000000"/>
              </a:solidFill>
              <a:latin typeface="Calibri"/>
              <a:ea typeface="Calibri"/>
              <a:cs typeface="Calibri"/>
              <a:sym typeface="Calibri"/>
            </a:endParaRPr>
          </a:p>
          <a:p>
            <a:pPr indent="-285750" lvl="0" marL="285750" marR="0" rtl="0" algn="ctr">
              <a:lnSpc>
                <a:spcPct val="100000"/>
              </a:lnSpc>
              <a:spcBef>
                <a:spcPts val="0"/>
              </a:spcBef>
              <a:spcAft>
                <a:spcPts val="0"/>
              </a:spcAft>
              <a:buClr>
                <a:srgbClr val="000000"/>
              </a:buClr>
              <a:buSzPts val="1400"/>
              <a:buFont typeface="Arial"/>
              <a:buChar char="•"/>
            </a:pPr>
            <a:r>
              <a:rPr b="0" i="0" lang="es-MX" sz="1400" u="none" cap="none" strike="noStrike">
                <a:solidFill>
                  <a:srgbClr val="000000"/>
                </a:solidFill>
                <a:latin typeface="Calibri"/>
                <a:ea typeface="Calibri"/>
                <a:cs typeface="Calibri"/>
                <a:sym typeface="Calibri"/>
              </a:rPr>
              <a:t>Memoria RAM de 3 a 4 GB.</a:t>
            </a:r>
            <a:endParaRPr b="0" i="0" sz="1400" u="none" cap="none" strike="noStrike">
              <a:solidFill>
                <a:srgbClr val="000000"/>
              </a:solidFill>
              <a:latin typeface="Arial"/>
              <a:ea typeface="Arial"/>
              <a:cs typeface="Arial"/>
              <a:sym typeface="Arial"/>
            </a:endParaRPr>
          </a:p>
          <a:p>
            <a:pPr indent="-285750" lvl="0" marL="285750" marR="0" rtl="0" algn="ctr">
              <a:lnSpc>
                <a:spcPct val="100000"/>
              </a:lnSpc>
              <a:spcBef>
                <a:spcPts val="0"/>
              </a:spcBef>
              <a:spcAft>
                <a:spcPts val="0"/>
              </a:spcAft>
              <a:buClr>
                <a:srgbClr val="000000"/>
              </a:buClr>
              <a:buSzPts val="1400"/>
              <a:buFont typeface="Arial"/>
              <a:buChar char="•"/>
            </a:pPr>
            <a:r>
              <a:rPr b="0" i="0" lang="es-MX" sz="1400" u="none" cap="none" strike="noStrike">
                <a:solidFill>
                  <a:srgbClr val="000000"/>
                </a:solidFill>
                <a:latin typeface="Calibri"/>
                <a:ea typeface="Calibri"/>
                <a:cs typeface="Calibri"/>
                <a:sym typeface="Calibri"/>
              </a:rPr>
              <a:t>Disco duro 200 GB.</a:t>
            </a:r>
            <a:endParaRPr b="0" i="0" sz="1400" u="none" cap="none" strike="noStrike">
              <a:solidFill>
                <a:srgbClr val="000000"/>
              </a:solidFill>
              <a:latin typeface="Arial"/>
              <a:ea typeface="Arial"/>
              <a:cs typeface="Arial"/>
              <a:sym typeface="Arial"/>
            </a:endParaRPr>
          </a:p>
        </p:txBody>
      </p:sp>
      <p:sp>
        <p:nvSpPr>
          <p:cNvPr id="1357" name="Google Shape;1357;p2"/>
          <p:cNvSpPr/>
          <p:nvPr/>
        </p:nvSpPr>
        <p:spPr>
          <a:xfrm>
            <a:off x="8069879" y="4490147"/>
            <a:ext cx="3119436" cy="1290535"/>
          </a:xfrm>
          <a:prstGeom prst="roundRect">
            <a:avLst>
              <a:gd fmla="val 16667" name="adj"/>
            </a:avLst>
          </a:prstGeom>
          <a:solidFill>
            <a:schemeClr val="lt1"/>
          </a:solidFill>
          <a:ln cap="flat" cmpd="sng" w="25400">
            <a:solidFill>
              <a:srgbClr val="77F7F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es-MX" sz="1800" u="none" cap="none" strike="noStrike">
                <a:solidFill>
                  <a:srgbClr val="000000"/>
                </a:solidFill>
                <a:latin typeface="Calibri"/>
                <a:ea typeface="Calibri"/>
                <a:cs typeface="Calibri"/>
                <a:sym typeface="Calibri"/>
              </a:rPr>
              <a:t>Software cliente:</a:t>
            </a:r>
            <a:endParaRPr b="0" i="0" sz="1400" u="none" cap="none" strike="noStrike">
              <a:solidFill>
                <a:srgbClr val="000000"/>
              </a:solidFill>
              <a:latin typeface="Arial"/>
              <a:ea typeface="Arial"/>
              <a:cs typeface="Arial"/>
              <a:sym typeface="Arial"/>
            </a:endParaRPr>
          </a:p>
          <a:p>
            <a:pPr indent="-285750" lvl="0" marL="285750" marR="0" rtl="0" algn="ctr">
              <a:lnSpc>
                <a:spcPct val="100000"/>
              </a:lnSpc>
              <a:spcBef>
                <a:spcPts val="0"/>
              </a:spcBef>
              <a:spcAft>
                <a:spcPts val="0"/>
              </a:spcAft>
              <a:buClr>
                <a:srgbClr val="000000"/>
              </a:buClr>
              <a:buSzPts val="1400"/>
              <a:buFont typeface="Arial"/>
              <a:buChar char="•"/>
            </a:pPr>
            <a:r>
              <a:rPr b="0" i="0" lang="es-MX" sz="1400" u="none" cap="none" strike="noStrike">
                <a:solidFill>
                  <a:srgbClr val="000000"/>
                </a:solidFill>
                <a:latin typeface="Calibri"/>
                <a:ea typeface="Calibri"/>
                <a:cs typeface="Calibri"/>
                <a:sym typeface="Calibri"/>
              </a:rPr>
              <a:t>Navegadores de cualquier tipo.</a:t>
            </a:r>
            <a:endParaRPr b="0" i="0" sz="1400" u="none" cap="none" strike="noStrike">
              <a:solidFill>
                <a:srgbClr val="000000"/>
              </a:solidFill>
              <a:latin typeface="Calibri"/>
              <a:ea typeface="Calibri"/>
              <a:cs typeface="Calibri"/>
              <a:sym typeface="Calibri"/>
            </a:endParaRPr>
          </a:p>
          <a:p>
            <a:pPr indent="-285750" lvl="0" marL="285750" marR="0" rtl="0" algn="ctr">
              <a:lnSpc>
                <a:spcPct val="100000"/>
              </a:lnSpc>
              <a:spcBef>
                <a:spcPts val="0"/>
              </a:spcBef>
              <a:spcAft>
                <a:spcPts val="0"/>
              </a:spcAft>
              <a:buClr>
                <a:srgbClr val="000000"/>
              </a:buClr>
              <a:buSzPts val="1400"/>
              <a:buFont typeface="Arial"/>
              <a:buChar char="•"/>
            </a:pPr>
            <a:r>
              <a:rPr b="0" i="0" lang="es-MX" sz="1400" u="none" cap="none" strike="noStrike">
                <a:solidFill>
                  <a:schemeClr val="dk1"/>
                </a:solidFill>
                <a:latin typeface="Calibri"/>
                <a:ea typeface="Calibri"/>
                <a:cs typeface="Calibri"/>
                <a:sym typeface="Calibri"/>
              </a:rPr>
              <a:t>Conexión a internet.</a:t>
            </a:r>
            <a:endParaRPr b="0" i="0" sz="1400" u="none" cap="none" strike="noStrike">
              <a:solidFill>
                <a:srgbClr val="000000"/>
              </a:solidFill>
              <a:latin typeface="Arial"/>
              <a:ea typeface="Arial"/>
              <a:cs typeface="Arial"/>
              <a:sym typeface="Arial"/>
            </a:endParaRPr>
          </a:p>
          <a:p>
            <a:pPr indent="-285750" lvl="0" marL="285750" marR="0" rtl="0" algn="ctr">
              <a:lnSpc>
                <a:spcPct val="100000"/>
              </a:lnSpc>
              <a:spcBef>
                <a:spcPts val="0"/>
              </a:spcBef>
              <a:spcAft>
                <a:spcPts val="0"/>
              </a:spcAft>
              <a:buClr>
                <a:srgbClr val="000000"/>
              </a:buClr>
              <a:buSzPts val="1400"/>
              <a:buFont typeface="Arial"/>
              <a:buChar char="•"/>
            </a:pPr>
            <a:r>
              <a:rPr b="0" i="0" lang="es-MX" sz="1400" u="none" cap="none" strike="noStrike">
                <a:solidFill>
                  <a:srgbClr val="000000"/>
                </a:solidFill>
                <a:latin typeface="Calibri"/>
                <a:ea typeface="Calibri"/>
                <a:cs typeface="Calibri"/>
                <a:sym typeface="Calibri"/>
              </a:rPr>
              <a:t>Correo electrónico.</a:t>
            </a:r>
            <a:endParaRPr b="0" i="0" sz="1400" u="none" cap="none" strike="noStrike">
              <a:solidFill>
                <a:srgbClr val="000000"/>
              </a:solidFill>
              <a:latin typeface="Arial"/>
              <a:ea typeface="Arial"/>
              <a:cs typeface="Arial"/>
              <a:sym typeface="Arial"/>
            </a:endParaRPr>
          </a:p>
          <a:p>
            <a:pPr indent="-285750" lvl="0" marL="285750" marR="0" rtl="0" algn="ctr">
              <a:lnSpc>
                <a:spcPct val="100000"/>
              </a:lnSpc>
              <a:spcBef>
                <a:spcPts val="0"/>
              </a:spcBef>
              <a:spcAft>
                <a:spcPts val="0"/>
              </a:spcAft>
              <a:buClr>
                <a:srgbClr val="000000"/>
              </a:buClr>
              <a:buSzPts val="1400"/>
              <a:buFont typeface="Arial"/>
              <a:buChar char="•"/>
            </a:pPr>
            <a:r>
              <a:rPr b="0" i="0" lang="es-MX" sz="1400" u="none" cap="none" strike="noStrike">
                <a:solidFill>
                  <a:schemeClr val="dk1"/>
                </a:solidFill>
                <a:latin typeface="Calibri"/>
                <a:ea typeface="Calibri"/>
                <a:cs typeface="Calibri"/>
                <a:sym typeface="Calibri"/>
              </a:rPr>
              <a:t>Windows XP/7.</a:t>
            </a:r>
            <a:endParaRPr b="0" i="0" sz="1400" u="none" cap="none" strike="noStrike">
              <a:solidFill>
                <a:srgbClr val="000000"/>
              </a:solidFill>
              <a:latin typeface="Arial"/>
              <a:ea typeface="Arial"/>
              <a:cs typeface="Arial"/>
              <a:sym typeface="Arial"/>
            </a:endParaRPr>
          </a:p>
        </p:txBody>
      </p:sp>
      <p:pic>
        <p:nvPicPr>
          <p:cNvPr descr="Check In con relleno sólido" id="1358" name="Google Shape;1358;p2"/>
          <p:cNvPicPr preferRelativeResize="0"/>
          <p:nvPr/>
        </p:nvPicPr>
        <p:blipFill rotWithShape="1">
          <a:blip r:embed="rId3">
            <a:alphaModFix/>
          </a:blip>
          <a:srcRect b="0" l="0" r="0" t="0"/>
          <a:stretch/>
        </p:blipFill>
        <p:spPr>
          <a:xfrm>
            <a:off x="2126975" y="3568148"/>
            <a:ext cx="881271" cy="914400"/>
          </a:xfrm>
          <a:prstGeom prst="rect">
            <a:avLst/>
          </a:prstGeom>
          <a:noFill/>
          <a:ln>
            <a:noFill/>
          </a:ln>
        </p:spPr>
      </p:pic>
      <p:pic>
        <p:nvPicPr>
          <p:cNvPr descr="Computer con relleno sólido" id="1359" name="Google Shape;1359;p2"/>
          <p:cNvPicPr preferRelativeResize="0"/>
          <p:nvPr/>
        </p:nvPicPr>
        <p:blipFill rotWithShape="1">
          <a:blip r:embed="rId4">
            <a:alphaModFix/>
          </a:blip>
          <a:srcRect b="0" l="0" r="0" t="0"/>
          <a:stretch/>
        </p:blipFill>
        <p:spPr>
          <a:xfrm>
            <a:off x="9172024" y="3633718"/>
            <a:ext cx="914400" cy="914400"/>
          </a:xfrm>
          <a:prstGeom prst="rect">
            <a:avLst/>
          </a:prstGeom>
          <a:noFill/>
          <a:ln>
            <a:noFill/>
          </a:ln>
        </p:spPr>
      </p:pic>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660C8"/>
            </a:gs>
            <a:gs pos="100000">
              <a:srgbClr val="57F3FB"/>
            </a:gs>
          </a:gsLst>
          <a:lin ang="13500000" scaled="0"/>
        </a:gradFill>
      </p:bgPr>
    </p:bg>
    <p:spTree>
      <p:nvGrpSpPr>
        <p:cNvPr id="1363" name="Shape 1363"/>
        <p:cNvGrpSpPr/>
        <p:nvPr/>
      </p:nvGrpSpPr>
      <p:grpSpPr>
        <a:xfrm>
          <a:off x="0" y="0"/>
          <a:ext cx="0" cy="0"/>
          <a:chOff x="0" y="0"/>
          <a:chExt cx="0" cy="0"/>
        </a:xfrm>
      </p:grpSpPr>
      <p:sp>
        <p:nvSpPr>
          <p:cNvPr id="1364" name="Google Shape;1364;p122"/>
          <p:cNvSpPr/>
          <p:nvPr/>
        </p:nvSpPr>
        <p:spPr>
          <a:xfrm>
            <a:off x="6951594" y="2142159"/>
            <a:ext cx="3158434" cy="3070086"/>
          </a:xfrm>
          <a:prstGeom prst="roundRect">
            <a:avLst>
              <a:gd fmla="val 16667" name="adj"/>
            </a:avLst>
          </a:prstGeom>
          <a:solidFill>
            <a:schemeClr val="lt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365" name="Google Shape;1365;p122"/>
          <p:cNvSpPr/>
          <p:nvPr/>
        </p:nvSpPr>
        <p:spPr>
          <a:xfrm>
            <a:off x="1004375" y="1302983"/>
            <a:ext cx="4031808" cy="4937564"/>
          </a:xfrm>
          <a:prstGeom prst="roundRect">
            <a:avLst>
              <a:gd fmla="val 16667" name="adj"/>
            </a:avLst>
          </a:prstGeom>
          <a:solidFill>
            <a:schemeClr val="lt1"/>
          </a:solidFill>
          <a:ln cap="flat" cmpd="sng" w="254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1" i="0" lang="es-MX" sz="2000" u="none" cap="none" strike="noStrike">
                <a:solidFill>
                  <a:schemeClr val="dk1"/>
                </a:solidFill>
                <a:latin typeface="Calibri"/>
                <a:ea typeface="Calibri"/>
                <a:cs typeface="Calibri"/>
                <a:sym typeface="Calibri"/>
              </a:rPr>
              <a:t>Requerimientos para hosting:</a:t>
            </a:r>
            <a:endParaRPr b="0" i="0" sz="1400" u="none" cap="none" strike="noStrike">
              <a:solidFill>
                <a:srgbClr val="000000"/>
              </a:solidFill>
              <a:latin typeface="Arial"/>
              <a:ea typeface="Arial"/>
              <a:cs typeface="Arial"/>
              <a:sym typeface="Arial"/>
            </a:endParaRPr>
          </a:p>
        </p:txBody>
      </p:sp>
      <p:sp>
        <p:nvSpPr>
          <p:cNvPr id="1366" name="Google Shape;1366;p122"/>
          <p:cNvSpPr/>
          <p:nvPr/>
        </p:nvSpPr>
        <p:spPr>
          <a:xfrm>
            <a:off x="375096" y="323034"/>
            <a:ext cx="11452232" cy="539553"/>
          </a:xfrm>
          <a:prstGeom prst="roundRect">
            <a:avLst>
              <a:gd fmla="val 16667" name="adj"/>
            </a:avLst>
          </a:prstGeom>
          <a:solidFill>
            <a:schemeClr val="lt1"/>
          </a:solidFill>
          <a:ln cap="flat" cmpd="sng" w="12700">
            <a:solidFill>
              <a:srgbClr val="57F3F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600"/>
              <a:buFont typeface="Arial"/>
              <a:buNone/>
            </a:pPr>
            <a:r>
              <a:rPr b="1" i="0" lang="es-MX" sz="3600" u="none" cap="none" strike="noStrike">
                <a:solidFill>
                  <a:srgbClr val="77F7F1"/>
                </a:solidFill>
                <a:latin typeface="Calibri"/>
                <a:ea typeface="Calibri"/>
                <a:cs typeface="Calibri"/>
                <a:sym typeface="Calibri"/>
              </a:rPr>
              <a:t>Manual Técnico</a:t>
            </a:r>
            <a:endParaRPr b="0" i="0" sz="1400" u="none" cap="none" strike="noStrike">
              <a:solidFill>
                <a:srgbClr val="000000"/>
              </a:solidFill>
              <a:latin typeface="Arial"/>
              <a:ea typeface="Arial"/>
              <a:cs typeface="Arial"/>
              <a:sym typeface="Arial"/>
            </a:endParaRPr>
          </a:p>
        </p:txBody>
      </p:sp>
      <p:sp>
        <p:nvSpPr>
          <p:cNvPr id="1367" name="Google Shape;1367;p122"/>
          <p:cNvSpPr/>
          <p:nvPr/>
        </p:nvSpPr>
        <p:spPr>
          <a:xfrm>
            <a:off x="340849" y="323033"/>
            <a:ext cx="11452232" cy="539553"/>
          </a:xfrm>
          <a:prstGeom prst="roundRect">
            <a:avLst>
              <a:gd fmla="val 16667" name="adj"/>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600"/>
              <a:buFont typeface="Arial"/>
              <a:buNone/>
            </a:pPr>
            <a:r>
              <a:rPr b="1" i="0" lang="es-MX" sz="3600" u="none" cap="none" strike="noStrike">
                <a:solidFill>
                  <a:srgbClr val="000000"/>
                </a:solidFill>
                <a:latin typeface="Calibri"/>
                <a:ea typeface="Calibri"/>
                <a:cs typeface="Calibri"/>
                <a:sym typeface="Calibri"/>
              </a:rPr>
              <a:t>Manual Técnico</a:t>
            </a:r>
            <a:endParaRPr b="0" i="0" sz="1400" u="none" cap="none" strike="noStrike">
              <a:solidFill>
                <a:srgbClr val="000000"/>
              </a:solidFill>
              <a:latin typeface="Arial"/>
              <a:ea typeface="Arial"/>
              <a:cs typeface="Arial"/>
              <a:sym typeface="Arial"/>
            </a:endParaRPr>
          </a:p>
        </p:txBody>
      </p:sp>
      <p:sp>
        <p:nvSpPr>
          <p:cNvPr id="1368" name="Google Shape;1368;p122"/>
          <p:cNvSpPr/>
          <p:nvPr/>
        </p:nvSpPr>
        <p:spPr>
          <a:xfrm>
            <a:off x="1360636" y="3683956"/>
            <a:ext cx="3321843" cy="535782"/>
          </a:xfrm>
          <a:prstGeom prst="roundRect">
            <a:avLst>
              <a:gd fmla="val 16667"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1" i="0" lang="es-MX" sz="1600" u="none" cap="none" strike="noStrike">
                <a:solidFill>
                  <a:schemeClr val="dk1"/>
                </a:solidFill>
                <a:latin typeface="Arial"/>
                <a:ea typeface="Arial"/>
                <a:cs typeface="Arial"/>
                <a:sym typeface="Arial"/>
              </a:rPr>
              <a:t>Requerimientos técnicos</a:t>
            </a:r>
            <a:br>
              <a:rPr b="1" i="0" lang="es-MX" sz="1600" u="none" cap="none" strike="noStrike">
                <a:solidFill>
                  <a:schemeClr val="dk1"/>
                </a:solidFill>
                <a:latin typeface="Arial"/>
                <a:ea typeface="Arial"/>
                <a:cs typeface="Arial"/>
                <a:sym typeface="Arial"/>
              </a:rPr>
            </a:br>
            <a:r>
              <a:rPr b="1" i="0" lang="es-MX" sz="1600" u="none" cap="none" strike="noStrike">
                <a:solidFill>
                  <a:schemeClr val="dk1"/>
                </a:solidFill>
                <a:latin typeface="Arial"/>
                <a:ea typeface="Arial"/>
                <a:cs typeface="Arial"/>
                <a:sym typeface="Arial"/>
              </a:rPr>
              <a:t>mínimos</a:t>
            </a:r>
            <a:endParaRPr b="0" i="0" sz="1600" u="none" cap="none" strike="noStrike">
              <a:solidFill>
                <a:schemeClr val="dk1"/>
              </a:solidFill>
              <a:latin typeface="Arial"/>
              <a:ea typeface="Arial"/>
              <a:cs typeface="Arial"/>
              <a:sym typeface="Arial"/>
            </a:endParaRPr>
          </a:p>
        </p:txBody>
      </p:sp>
      <p:sp>
        <p:nvSpPr>
          <p:cNvPr id="1369" name="Google Shape;1369;p122"/>
          <p:cNvSpPr/>
          <p:nvPr/>
        </p:nvSpPr>
        <p:spPr>
          <a:xfrm>
            <a:off x="1457476" y="2137546"/>
            <a:ext cx="3119436" cy="1338183"/>
          </a:xfrm>
          <a:prstGeom prst="roundRect">
            <a:avLst>
              <a:gd fmla="val 16667" name="adj"/>
            </a:avLst>
          </a:prstGeom>
          <a:solidFill>
            <a:schemeClr val="lt1"/>
          </a:solidFill>
          <a:ln cap="flat" cmpd="sng" w="25400">
            <a:solidFill>
              <a:srgbClr val="963BD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br>
              <a:rPr b="1" i="0" lang="es-MX" sz="1400" u="none" cap="none" strike="noStrike">
                <a:solidFill>
                  <a:srgbClr val="000000"/>
                </a:solidFill>
                <a:latin typeface="Calibri"/>
                <a:ea typeface="Calibri"/>
                <a:cs typeface="Calibri"/>
                <a:sym typeface="Calibri"/>
              </a:rPr>
            </a:br>
            <a:r>
              <a:rPr b="1" i="0" lang="es-MX" sz="1800" u="none" cap="none" strike="noStrike">
                <a:solidFill>
                  <a:srgbClr val="000000"/>
                </a:solidFill>
                <a:latin typeface="Calibri"/>
                <a:ea typeface="Calibri"/>
                <a:cs typeface="Calibri"/>
                <a:sym typeface="Calibri"/>
              </a:rPr>
              <a:t>Hardware hosting:</a:t>
            </a:r>
            <a:endParaRPr b="0" i="0" sz="1400" u="none" cap="none" strike="noStrike">
              <a:solidFill>
                <a:srgbClr val="000000"/>
              </a:solidFill>
              <a:latin typeface="Arial"/>
              <a:ea typeface="Arial"/>
              <a:cs typeface="Arial"/>
              <a:sym typeface="Arial"/>
            </a:endParaRPr>
          </a:p>
          <a:p>
            <a:pPr indent="-285750" lvl="0" marL="285750" marR="0" rtl="0" algn="ctr">
              <a:lnSpc>
                <a:spcPct val="100000"/>
              </a:lnSpc>
              <a:spcBef>
                <a:spcPts val="0"/>
              </a:spcBef>
              <a:spcAft>
                <a:spcPts val="0"/>
              </a:spcAft>
              <a:buClr>
                <a:srgbClr val="000000"/>
              </a:buClr>
              <a:buSzPts val="1400"/>
              <a:buFont typeface="Arial"/>
              <a:buChar char="•"/>
            </a:pPr>
            <a:r>
              <a:rPr b="0" i="0" lang="es-MX" sz="1400" u="none" cap="none" strike="noStrike">
                <a:solidFill>
                  <a:srgbClr val="000000"/>
                </a:solidFill>
                <a:latin typeface="Calibri"/>
                <a:ea typeface="Calibri"/>
                <a:cs typeface="Calibri"/>
                <a:sym typeface="Calibri"/>
              </a:rPr>
              <a:t>Almacenamiento 5 GB.</a:t>
            </a:r>
            <a:endParaRPr b="0" i="0" sz="1400" u="none" cap="none" strike="noStrike">
              <a:solidFill>
                <a:srgbClr val="000000"/>
              </a:solidFill>
              <a:latin typeface="Arial"/>
              <a:ea typeface="Arial"/>
              <a:cs typeface="Arial"/>
              <a:sym typeface="Arial"/>
            </a:endParaRPr>
          </a:p>
          <a:p>
            <a:pPr indent="-285750" lvl="0" marL="285750" marR="0" rtl="0" algn="ctr">
              <a:lnSpc>
                <a:spcPct val="100000"/>
              </a:lnSpc>
              <a:spcBef>
                <a:spcPts val="0"/>
              </a:spcBef>
              <a:spcAft>
                <a:spcPts val="0"/>
              </a:spcAft>
              <a:buClr>
                <a:srgbClr val="000000"/>
              </a:buClr>
              <a:buSzPts val="1400"/>
              <a:buFont typeface="Arial"/>
              <a:buChar char="•"/>
            </a:pPr>
            <a:r>
              <a:rPr b="0" i="0" lang="es-MX" sz="1400" u="none" cap="none" strike="noStrike">
                <a:solidFill>
                  <a:srgbClr val="000000"/>
                </a:solidFill>
                <a:latin typeface="Calibri"/>
                <a:ea typeface="Calibri"/>
                <a:cs typeface="Calibri"/>
                <a:sym typeface="Calibri"/>
              </a:rPr>
              <a:t>Disco duro de 250 GB</a:t>
            </a:r>
            <a:endParaRPr b="0" i="0" sz="1400" u="none" cap="none" strike="noStrike">
              <a:solidFill>
                <a:srgbClr val="000000"/>
              </a:solidFill>
              <a:latin typeface="Arial"/>
              <a:ea typeface="Arial"/>
              <a:cs typeface="Arial"/>
              <a:sym typeface="Arial"/>
            </a:endParaRPr>
          </a:p>
          <a:p>
            <a:pPr indent="-285750" lvl="0" marL="285750" marR="0" rtl="0" algn="ctr">
              <a:lnSpc>
                <a:spcPct val="100000"/>
              </a:lnSpc>
              <a:spcBef>
                <a:spcPts val="0"/>
              </a:spcBef>
              <a:spcAft>
                <a:spcPts val="0"/>
              </a:spcAft>
              <a:buClr>
                <a:srgbClr val="000000"/>
              </a:buClr>
              <a:buSzPts val="1400"/>
              <a:buFont typeface="Arial"/>
              <a:buChar char="•"/>
            </a:pPr>
            <a:r>
              <a:rPr b="0" i="0" lang="es-MX" sz="1400" u="none" cap="none" strike="noStrike">
                <a:solidFill>
                  <a:srgbClr val="000000"/>
                </a:solidFill>
                <a:latin typeface="Calibri"/>
                <a:ea typeface="Calibri"/>
                <a:cs typeface="Calibri"/>
                <a:sym typeface="Calibri"/>
              </a:rPr>
              <a:t>Intel Core 5 (2015)</a:t>
            </a:r>
            <a:endParaRPr b="0" i="0" sz="1400" u="none" cap="none" strike="noStrike">
              <a:solidFill>
                <a:srgbClr val="000000"/>
              </a:solidFill>
              <a:latin typeface="Arial"/>
              <a:ea typeface="Arial"/>
              <a:cs typeface="Arial"/>
              <a:sym typeface="Arial"/>
            </a:endParaRPr>
          </a:p>
          <a:p>
            <a:pPr indent="-285750" lvl="0" marL="285750" marR="0" rtl="0" algn="ctr">
              <a:lnSpc>
                <a:spcPct val="100000"/>
              </a:lnSpc>
              <a:spcBef>
                <a:spcPts val="0"/>
              </a:spcBef>
              <a:spcAft>
                <a:spcPts val="0"/>
              </a:spcAft>
              <a:buClr>
                <a:srgbClr val="000000"/>
              </a:buClr>
              <a:buSzPts val="1400"/>
              <a:buFont typeface="Arial"/>
              <a:buChar char="•"/>
            </a:pPr>
            <a:r>
              <a:rPr b="0" i="0" lang="es-MX" sz="1400" u="none" cap="none" strike="noStrike">
                <a:solidFill>
                  <a:srgbClr val="000000"/>
                </a:solidFill>
                <a:latin typeface="Calibri"/>
                <a:ea typeface="Calibri"/>
                <a:cs typeface="Calibri"/>
                <a:sym typeface="Calibri"/>
              </a:rPr>
              <a:t>Memoria RAM 4.</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1370" name="Google Shape;1370;p122"/>
          <p:cNvSpPr/>
          <p:nvPr/>
        </p:nvSpPr>
        <p:spPr>
          <a:xfrm>
            <a:off x="1457952" y="4352248"/>
            <a:ext cx="3119436" cy="1363868"/>
          </a:xfrm>
          <a:prstGeom prst="roundRect">
            <a:avLst>
              <a:gd fmla="val 16667" name="adj"/>
            </a:avLst>
          </a:prstGeom>
          <a:noFill/>
          <a:ln cap="flat" cmpd="sng" w="25400">
            <a:solidFill>
              <a:srgbClr val="77F7F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br>
              <a:rPr b="1" i="0" lang="es-MX" sz="1800" u="none" cap="none" strike="noStrike">
                <a:solidFill>
                  <a:srgbClr val="000000"/>
                </a:solidFill>
                <a:latin typeface="Calibri"/>
                <a:ea typeface="Calibri"/>
                <a:cs typeface="Calibri"/>
                <a:sym typeface="Calibri"/>
              </a:rPr>
            </a:br>
            <a:r>
              <a:rPr b="1" i="0" lang="es-MX" sz="1800" u="none" cap="none" strike="noStrike">
                <a:solidFill>
                  <a:srgbClr val="000000"/>
                </a:solidFill>
                <a:latin typeface="Calibri"/>
                <a:ea typeface="Calibri"/>
                <a:cs typeface="Calibri"/>
                <a:sym typeface="Calibri"/>
              </a:rPr>
              <a:t>Software hosting:</a:t>
            </a:r>
            <a:endParaRPr b="0" i="0" sz="1400" u="none" cap="none" strike="noStrike">
              <a:solidFill>
                <a:srgbClr val="000000"/>
              </a:solidFill>
              <a:latin typeface="Arial"/>
              <a:ea typeface="Arial"/>
              <a:cs typeface="Arial"/>
              <a:sym typeface="Arial"/>
            </a:endParaRPr>
          </a:p>
          <a:p>
            <a:pPr indent="-285750" lvl="0" marL="285750" marR="0" rtl="0" algn="ctr">
              <a:lnSpc>
                <a:spcPct val="100000"/>
              </a:lnSpc>
              <a:spcBef>
                <a:spcPts val="0"/>
              </a:spcBef>
              <a:spcAft>
                <a:spcPts val="0"/>
              </a:spcAft>
              <a:buClr>
                <a:srgbClr val="000000"/>
              </a:buClr>
              <a:buSzPts val="1400"/>
              <a:buFont typeface="Arial"/>
              <a:buChar char="•"/>
            </a:pPr>
            <a:r>
              <a:rPr b="0" i="0" lang="es-MX" sz="1400" u="none" cap="none" strike="noStrike">
                <a:solidFill>
                  <a:srgbClr val="000000"/>
                </a:solidFill>
                <a:latin typeface="Calibri"/>
                <a:ea typeface="Calibri"/>
                <a:cs typeface="Calibri"/>
                <a:sym typeface="Calibri"/>
              </a:rPr>
              <a:t>Navegadores de cualquier tipo.</a:t>
            </a:r>
            <a:endParaRPr b="0" i="0" sz="1400" u="none" cap="none" strike="noStrike">
              <a:solidFill>
                <a:srgbClr val="000000"/>
              </a:solidFill>
              <a:latin typeface="Arial"/>
              <a:ea typeface="Arial"/>
              <a:cs typeface="Arial"/>
              <a:sym typeface="Arial"/>
            </a:endParaRPr>
          </a:p>
          <a:p>
            <a:pPr indent="-285750" lvl="0" marL="285750" marR="0" rtl="0" algn="ctr">
              <a:lnSpc>
                <a:spcPct val="100000"/>
              </a:lnSpc>
              <a:spcBef>
                <a:spcPts val="0"/>
              </a:spcBef>
              <a:spcAft>
                <a:spcPts val="0"/>
              </a:spcAft>
              <a:buClr>
                <a:srgbClr val="000000"/>
              </a:buClr>
              <a:buSzPts val="1400"/>
              <a:buFont typeface="Arial"/>
              <a:buChar char="•"/>
            </a:pPr>
            <a:r>
              <a:rPr b="0" i="0" lang="es-MX" sz="1400" u="none" cap="none" strike="noStrike">
                <a:solidFill>
                  <a:schemeClr val="dk1"/>
                </a:solidFill>
                <a:latin typeface="Calibri"/>
                <a:ea typeface="Calibri"/>
                <a:cs typeface="Calibri"/>
                <a:sym typeface="Calibri"/>
              </a:rPr>
              <a:t>Conexión a internet.</a:t>
            </a:r>
            <a:endParaRPr b="0" i="0" sz="1400" u="none" cap="none" strike="noStrike">
              <a:solidFill>
                <a:srgbClr val="000000"/>
              </a:solidFill>
              <a:latin typeface="Arial"/>
              <a:ea typeface="Arial"/>
              <a:cs typeface="Arial"/>
              <a:sym typeface="Arial"/>
            </a:endParaRPr>
          </a:p>
          <a:p>
            <a:pPr indent="-285750" lvl="0" marL="285750" marR="0" rtl="0" algn="ctr">
              <a:lnSpc>
                <a:spcPct val="100000"/>
              </a:lnSpc>
              <a:spcBef>
                <a:spcPts val="0"/>
              </a:spcBef>
              <a:spcAft>
                <a:spcPts val="0"/>
              </a:spcAft>
              <a:buClr>
                <a:srgbClr val="000000"/>
              </a:buClr>
              <a:buSzPts val="1400"/>
              <a:buFont typeface="Arial"/>
              <a:buChar char="•"/>
            </a:pPr>
            <a:r>
              <a:rPr b="0" i="0" lang="es-MX" sz="1400" u="none" cap="none" strike="noStrike">
                <a:solidFill>
                  <a:srgbClr val="000000"/>
                </a:solidFill>
                <a:latin typeface="Calibri"/>
                <a:ea typeface="Calibri"/>
                <a:cs typeface="Calibri"/>
                <a:sym typeface="Calibri"/>
              </a:rPr>
              <a:t>Windows XP.</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descr="Logotipo, nombre de la empresa&#10;&#10;Descripción generada automáticamente" id="1371" name="Google Shape;1371;p122"/>
          <p:cNvPicPr preferRelativeResize="0"/>
          <p:nvPr/>
        </p:nvPicPr>
        <p:blipFill rotWithShape="1">
          <a:blip r:embed="rId3">
            <a:alphaModFix/>
          </a:blip>
          <a:srcRect b="0" l="0" r="0" t="0"/>
          <a:stretch/>
        </p:blipFill>
        <p:spPr>
          <a:xfrm>
            <a:off x="7187096" y="2311400"/>
            <a:ext cx="2743200" cy="2743200"/>
          </a:xfrm>
          <a:prstGeom prst="rect">
            <a:avLst/>
          </a:prstGeom>
          <a:noFill/>
          <a:ln>
            <a:noFill/>
          </a:ln>
        </p:spPr>
      </p:pic>
      <p:sp>
        <p:nvSpPr>
          <p:cNvPr id="1372" name="Google Shape;1372;p122"/>
          <p:cNvSpPr/>
          <p:nvPr/>
        </p:nvSpPr>
        <p:spPr>
          <a:xfrm>
            <a:off x="7405757" y="4926496"/>
            <a:ext cx="2374346" cy="695738"/>
          </a:xfrm>
          <a:prstGeom prst="roundRect">
            <a:avLst>
              <a:gd fmla="val 16667" name="adj"/>
            </a:avLst>
          </a:prstGeom>
          <a:solidFill>
            <a:schemeClr val="lt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es-MX" sz="1400" u="none" cap="none" strike="noStrike">
                <a:solidFill>
                  <a:srgbClr val="000000"/>
                </a:solidFill>
                <a:latin typeface="Calibri"/>
                <a:ea typeface="Calibri"/>
                <a:cs typeface="Calibri"/>
                <a:sym typeface="Calibri"/>
              </a:rPr>
              <a:t>Hosting gratuito utilizado en el proyecto</a:t>
            </a:r>
            <a:endParaRPr b="0" i="0" sz="1400" u="none" cap="none" strike="noStrike">
              <a:solidFill>
                <a:srgbClr val="000000"/>
              </a:solidFill>
              <a:latin typeface="Calibri"/>
              <a:ea typeface="Calibri"/>
              <a:cs typeface="Calibri"/>
              <a:sym typeface="Calibri"/>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660C8"/>
            </a:gs>
            <a:gs pos="100000">
              <a:srgbClr val="57F3FB"/>
            </a:gs>
          </a:gsLst>
          <a:lin ang="13500000" scaled="0"/>
        </a:gradFill>
      </p:bgPr>
    </p:bg>
    <p:spTree>
      <p:nvGrpSpPr>
        <p:cNvPr id="1376" name="Shape 1376"/>
        <p:cNvGrpSpPr/>
        <p:nvPr/>
      </p:nvGrpSpPr>
      <p:grpSpPr>
        <a:xfrm>
          <a:off x="0" y="0"/>
          <a:ext cx="0" cy="0"/>
          <a:chOff x="0" y="0"/>
          <a:chExt cx="0" cy="0"/>
        </a:xfrm>
      </p:grpSpPr>
      <p:sp>
        <p:nvSpPr>
          <p:cNvPr id="1377" name="Google Shape;1377;p123"/>
          <p:cNvSpPr/>
          <p:nvPr/>
        </p:nvSpPr>
        <p:spPr>
          <a:xfrm>
            <a:off x="9227931" y="2132496"/>
            <a:ext cx="1744868" cy="1755912"/>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378" name="Google Shape;1378;p123"/>
          <p:cNvSpPr/>
          <p:nvPr/>
        </p:nvSpPr>
        <p:spPr>
          <a:xfrm>
            <a:off x="375096" y="323034"/>
            <a:ext cx="11452232" cy="539553"/>
          </a:xfrm>
          <a:prstGeom prst="roundRect">
            <a:avLst>
              <a:gd fmla="val 16667" name="adj"/>
            </a:avLst>
          </a:prstGeom>
          <a:solidFill>
            <a:schemeClr val="lt1"/>
          </a:solidFill>
          <a:ln cap="flat" cmpd="sng" w="12700">
            <a:solidFill>
              <a:srgbClr val="57F3F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600"/>
              <a:buFont typeface="Arial"/>
              <a:buNone/>
            </a:pPr>
            <a:r>
              <a:rPr b="1" i="0" lang="es-MX" sz="3600" u="none" cap="none" strike="noStrike">
                <a:solidFill>
                  <a:srgbClr val="963BDB"/>
                </a:solidFill>
                <a:latin typeface="Calibri"/>
                <a:ea typeface="Calibri"/>
                <a:cs typeface="Calibri"/>
                <a:sym typeface="Calibri"/>
              </a:rPr>
              <a:t>Herramientas para el desarrollo</a:t>
            </a:r>
            <a:endParaRPr b="0" i="0" sz="1400" u="none" cap="none" strike="noStrike">
              <a:solidFill>
                <a:srgbClr val="963BDB"/>
              </a:solidFill>
              <a:latin typeface="Arial"/>
              <a:ea typeface="Arial"/>
              <a:cs typeface="Arial"/>
              <a:sym typeface="Arial"/>
            </a:endParaRPr>
          </a:p>
        </p:txBody>
      </p:sp>
      <p:sp>
        <p:nvSpPr>
          <p:cNvPr id="1379" name="Google Shape;1379;p123"/>
          <p:cNvSpPr/>
          <p:nvPr/>
        </p:nvSpPr>
        <p:spPr>
          <a:xfrm>
            <a:off x="351892" y="234686"/>
            <a:ext cx="11452232" cy="705205"/>
          </a:xfrm>
          <a:prstGeom prst="roundRect">
            <a:avLst>
              <a:gd fmla="val 16667" name="adj"/>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600"/>
              <a:buFont typeface="Arial"/>
              <a:buNone/>
            </a:pPr>
            <a:r>
              <a:rPr b="1" i="0" lang="es-MX" sz="3600" u="none" cap="none" strike="noStrike">
                <a:solidFill>
                  <a:schemeClr val="dk1"/>
                </a:solidFill>
                <a:latin typeface="Calibri"/>
                <a:ea typeface="Calibri"/>
                <a:cs typeface="Calibri"/>
                <a:sym typeface="Calibri"/>
              </a:rPr>
              <a:t>Herramientas para el desarrollo</a:t>
            </a:r>
            <a:endParaRPr b="0" i="0" sz="3600" u="none" cap="none" strike="noStrike">
              <a:solidFill>
                <a:schemeClr val="dk1"/>
              </a:solidFill>
              <a:latin typeface="Calibri"/>
              <a:ea typeface="Calibri"/>
              <a:cs typeface="Calibri"/>
              <a:sym typeface="Calibri"/>
            </a:endParaRPr>
          </a:p>
        </p:txBody>
      </p:sp>
      <p:pic>
        <p:nvPicPr>
          <p:cNvPr descr="Icono&#10;&#10;Descripción generada automáticamente" id="1380" name="Google Shape;1380;p123"/>
          <p:cNvPicPr preferRelativeResize="0"/>
          <p:nvPr/>
        </p:nvPicPr>
        <p:blipFill rotWithShape="1">
          <a:blip r:embed="rId3">
            <a:alphaModFix/>
          </a:blip>
          <a:srcRect b="0" l="0" r="0" t="0"/>
          <a:stretch/>
        </p:blipFill>
        <p:spPr>
          <a:xfrm>
            <a:off x="9484140" y="2432878"/>
            <a:ext cx="1152940" cy="1141896"/>
          </a:xfrm>
          <a:prstGeom prst="rect">
            <a:avLst/>
          </a:prstGeom>
          <a:noFill/>
          <a:ln>
            <a:noFill/>
          </a:ln>
        </p:spPr>
      </p:pic>
      <p:pic>
        <p:nvPicPr>
          <p:cNvPr id="1381" name="Google Shape;1381;p123"/>
          <p:cNvPicPr preferRelativeResize="0"/>
          <p:nvPr/>
        </p:nvPicPr>
        <p:blipFill rotWithShape="1">
          <a:blip r:embed="rId4">
            <a:alphaModFix/>
          </a:blip>
          <a:srcRect b="0" l="0" r="0" t="0"/>
          <a:stretch/>
        </p:blipFill>
        <p:spPr>
          <a:xfrm>
            <a:off x="7363793" y="4145157"/>
            <a:ext cx="1417982" cy="1427946"/>
          </a:xfrm>
          <a:prstGeom prst="rect">
            <a:avLst/>
          </a:prstGeom>
          <a:noFill/>
          <a:ln>
            <a:noFill/>
          </a:ln>
        </p:spPr>
      </p:pic>
      <p:pic>
        <p:nvPicPr>
          <p:cNvPr descr="Imagen que contiene Logotipo&#10;&#10;Descripción generada automáticamente" id="1382" name="Google Shape;1382;p123"/>
          <p:cNvPicPr preferRelativeResize="0"/>
          <p:nvPr/>
        </p:nvPicPr>
        <p:blipFill rotWithShape="1">
          <a:blip r:embed="rId5">
            <a:alphaModFix/>
          </a:blip>
          <a:srcRect b="0" l="0" r="0" t="0"/>
          <a:stretch/>
        </p:blipFill>
        <p:spPr>
          <a:xfrm>
            <a:off x="3436732" y="4104861"/>
            <a:ext cx="1552714" cy="1519584"/>
          </a:xfrm>
          <a:prstGeom prst="rect">
            <a:avLst/>
          </a:prstGeom>
          <a:noFill/>
          <a:ln>
            <a:noFill/>
          </a:ln>
        </p:spPr>
      </p:pic>
      <p:pic>
        <p:nvPicPr>
          <p:cNvPr id="1383" name="Google Shape;1383;p123"/>
          <p:cNvPicPr preferRelativeResize="0"/>
          <p:nvPr/>
        </p:nvPicPr>
        <p:blipFill rotWithShape="1">
          <a:blip r:embed="rId6">
            <a:alphaModFix/>
          </a:blip>
          <a:srcRect b="0" l="0" r="0" t="0"/>
          <a:stretch/>
        </p:blipFill>
        <p:spPr>
          <a:xfrm>
            <a:off x="5320747" y="2101573"/>
            <a:ext cx="1749287" cy="1749288"/>
          </a:xfrm>
          <a:prstGeom prst="rect">
            <a:avLst/>
          </a:prstGeom>
          <a:noFill/>
          <a:ln>
            <a:noFill/>
          </a:ln>
        </p:spPr>
      </p:pic>
      <p:pic>
        <p:nvPicPr>
          <p:cNvPr descr="Logotipo, Icono&#10;&#10;Descripción generada automáticamente" id="1384" name="Google Shape;1384;p123"/>
          <p:cNvPicPr preferRelativeResize="0"/>
          <p:nvPr/>
        </p:nvPicPr>
        <p:blipFill rotWithShape="1">
          <a:blip r:embed="rId7">
            <a:alphaModFix/>
          </a:blip>
          <a:srcRect b="0" l="0" r="0" t="0"/>
          <a:stretch/>
        </p:blipFill>
        <p:spPr>
          <a:xfrm>
            <a:off x="1256747" y="2101574"/>
            <a:ext cx="1749287" cy="1749287"/>
          </a:xfrm>
          <a:prstGeom prst="rect">
            <a:avLst/>
          </a:prstGeom>
          <a:noFill/>
          <a:ln>
            <a:noFill/>
          </a:ln>
        </p:spPr>
      </p:pic>
      <p:sp>
        <p:nvSpPr>
          <p:cNvPr id="1385" name="Google Shape;1385;p123"/>
          <p:cNvSpPr/>
          <p:nvPr/>
        </p:nvSpPr>
        <p:spPr>
          <a:xfrm>
            <a:off x="1364974" y="1525105"/>
            <a:ext cx="1523999" cy="441739"/>
          </a:xfrm>
          <a:prstGeom prst="roundRect">
            <a:avLst>
              <a:gd fmla="val 16667" name="adj"/>
            </a:avLst>
          </a:prstGeom>
          <a:solidFill>
            <a:schemeClr val="lt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es-MX" sz="1400" u="none" cap="none" strike="noStrike">
                <a:solidFill>
                  <a:srgbClr val="000000"/>
                </a:solidFill>
                <a:latin typeface="Calibri"/>
                <a:ea typeface="Calibri"/>
                <a:cs typeface="Calibri"/>
                <a:sym typeface="Calibri"/>
              </a:rPr>
              <a:t>MySQL</a:t>
            </a:r>
            <a:endParaRPr b="1" i="0" sz="1400" u="none" cap="none" strike="noStrike">
              <a:solidFill>
                <a:srgbClr val="000000"/>
              </a:solidFill>
              <a:latin typeface="Calibri"/>
              <a:ea typeface="Calibri"/>
              <a:cs typeface="Calibri"/>
              <a:sym typeface="Calibri"/>
            </a:endParaRPr>
          </a:p>
        </p:txBody>
      </p:sp>
      <p:sp>
        <p:nvSpPr>
          <p:cNvPr id="1386" name="Google Shape;1386;p123"/>
          <p:cNvSpPr/>
          <p:nvPr/>
        </p:nvSpPr>
        <p:spPr>
          <a:xfrm>
            <a:off x="3441148" y="3634409"/>
            <a:ext cx="1523999" cy="441739"/>
          </a:xfrm>
          <a:prstGeom prst="roundRect">
            <a:avLst>
              <a:gd fmla="val 16667" name="adj"/>
            </a:avLst>
          </a:prstGeom>
          <a:solidFill>
            <a:schemeClr val="lt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es-MX" sz="1400" u="none" cap="none" strike="noStrike">
                <a:solidFill>
                  <a:srgbClr val="000000"/>
                </a:solidFill>
                <a:latin typeface="Calibri"/>
                <a:ea typeface="Calibri"/>
                <a:cs typeface="Calibri"/>
                <a:sym typeface="Calibri"/>
              </a:rPr>
              <a:t>MySQL Workbench</a:t>
            </a:r>
            <a:endParaRPr b="1" i="0" sz="1400" u="none" cap="none" strike="noStrike">
              <a:solidFill>
                <a:srgbClr val="000000"/>
              </a:solidFill>
              <a:latin typeface="Calibri"/>
              <a:ea typeface="Calibri"/>
              <a:cs typeface="Calibri"/>
              <a:sym typeface="Calibri"/>
            </a:endParaRPr>
          </a:p>
        </p:txBody>
      </p:sp>
      <p:sp>
        <p:nvSpPr>
          <p:cNvPr id="1387" name="Google Shape;1387;p123"/>
          <p:cNvSpPr/>
          <p:nvPr/>
        </p:nvSpPr>
        <p:spPr>
          <a:xfrm>
            <a:off x="5428974" y="1525105"/>
            <a:ext cx="1523999" cy="441739"/>
          </a:xfrm>
          <a:prstGeom prst="roundRect">
            <a:avLst>
              <a:gd fmla="val 16667" name="adj"/>
            </a:avLst>
          </a:prstGeom>
          <a:solidFill>
            <a:schemeClr val="lt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es-MX" sz="1400" u="none" cap="none" strike="noStrike">
                <a:solidFill>
                  <a:srgbClr val="000000"/>
                </a:solidFill>
                <a:latin typeface="Calibri"/>
                <a:ea typeface="Calibri"/>
                <a:cs typeface="Calibri"/>
                <a:sym typeface="Calibri"/>
              </a:rPr>
              <a:t>GitHub</a:t>
            </a:r>
            <a:endParaRPr b="0" i="0" sz="1400" u="none" cap="none" strike="noStrike">
              <a:solidFill>
                <a:schemeClr val="lt1"/>
              </a:solidFill>
              <a:latin typeface="Arial"/>
              <a:ea typeface="Arial"/>
              <a:cs typeface="Arial"/>
              <a:sym typeface="Arial"/>
            </a:endParaRPr>
          </a:p>
        </p:txBody>
      </p:sp>
      <p:sp>
        <p:nvSpPr>
          <p:cNvPr id="1388" name="Google Shape;1388;p123"/>
          <p:cNvSpPr/>
          <p:nvPr/>
        </p:nvSpPr>
        <p:spPr>
          <a:xfrm>
            <a:off x="7306365" y="3634409"/>
            <a:ext cx="1523999" cy="441739"/>
          </a:xfrm>
          <a:prstGeom prst="roundRect">
            <a:avLst>
              <a:gd fmla="val 16667" name="adj"/>
            </a:avLst>
          </a:prstGeom>
          <a:solidFill>
            <a:schemeClr val="lt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es-MX" sz="1400" u="none" cap="none" strike="noStrike">
                <a:solidFill>
                  <a:srgbClr val="000000"/>
                </a:solidFill>
                <a:latin typeface="Calibri"/>
                <a:ea typeface="Calibri"/>
                <a:cs typeface="Calibri"/>
                <a:sym typeface="Calibri"/>
              </a:rPr>
              <a:t>XAMPP</a:t>
            </a:r>
            <a:endParaRPr b="0" i="0" sz="1400" u="none" cap="none" strike="noStrike">
              <a:solidFill>
                <a:schemeClr val="lt1"/>
              </a:solidFill>
              <a:latin typeface="Arial"/>
              <a:ea typeface="Arial"/>
              <a:cs typeface="Arial"/>
              <a:sym typeface="Arial"/>
            </a:endParaRPr>
          </a:p>
        </p:txBody>
      </p:sp>
      <p:sp>
        <p:nvSpPr>
          <p:cNvPr id="1389" name="Google Shape;1389;p123"/>
          <p:cNvSpPr/>
          <p:nvPr/>
        </p:nvSpPr>
        <p:spPr>
          <a:xfrm>
            <a:off x="9338365" y="1525105"/>
            <a:ext cx="1523999" cy="441739"/>
          </a:xfrm>
          <a:prstGeom prst="roundRect">
            <a:avLst>
              <a:gd fmla="val 16667" name="adj"/>
            </a:avLst>
          </a:prstGeom>
          <a:solidFill>
            <a:schemeClr val="lt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es-MX" sz="1400" u="none" cap="none" strike="noStrike">
                <a:solidFill>
                  <a:srgbClr val="000000"/>
                </a:solidFill>
                <a:latin typeface="Calibri"/>
                <a:ea typeface="Calibri"/>
                <a:cs typeface="Calibri"/>
                <a:sym typeface="Calibri"/>
              </a:rPr>
              <a:t>Visual Studio Code</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660C8"/>
            </a:gs>
            <a:gs pos="100000">
              <a:srgbClr val="57F3FB"/>
            </a:gs>
          </a:gsLst>
          <a:lin ang="13500000" scaled="0"/>
        </a:gradFill>
      </p:bgPr>
    </p:bg>
    <p:spTree>
      <p:nvGrpSpPr>
        <p:cNvPr id="1393" name="Shape 1393"/>
        <p:cNvGrpSpPr/>
        <p:nvPr/>
      </p:nvGrpSpPr>
      <p:grpSpPr>
        <a:xfrm>
          <a:off x="0" y="0"/>
          <a:ext cx="0" cy="0"/>
          <a:chOff x="0" y="0"/>
          <a:chExt cx="0" cy="0"/>
        </a:xfrm>
      </p:grpSpPr>
      <p:pic>
        <p:nvPicPr>
          <p:cNvPr id="1394" name="Google Shape;1394;p124"/>
          <p:cNvPicPr preferRelativeResize="0"/>
          <p:nvPr/>
        </p:nvPicPr>
        <p:blipFill rotWithShape="1">
          <a:blip r:embed="rId3">
            <a:alphaModFix/>
          </a:blip>
          <a:srcRect b="0" l="0" r="0" t="0"/>
          <a:stretch/>
        </p:blipFill>
        <p:spPr>
          <a:xfrm>
            <a:off x="1572597" y="946485"/>
            <a:ext cx="9057537" cy="5748329"/>
          </a:xfrm>
          <a:prstGeom prst="rect">
            <a:avLst/>
          </a:prstGeom>
          <a:noFill/>
          <a:ln>
            <a:noFill/>
          </a:ln>
        </p:spPr>
      </p:pic>
      <p:sp>
        <p:nvSpPr>
          <p:cNvPr id="1395" name="Google Shape;1395;p124"/>
          <p:cNvSpPr/>
          <p:nvPr/>
        </p:nvSpPr>
        <p:spPr>
          <a:xfrm>
            <a:off x="375096" y="323034"/>
            <a:ext cx="11452232" cy="539553"/>
          </a:xfrm>
          <a:prstGeom prst="roundRect">
            <a:avLst>
              <a:gd fmla="val 16667" name="adj"/>
            </a:avLst>
          </a:prstGeom>
          <a:solidFill>
            <a:schemeClr val="lt1"/>
          </a:solidFill>
          <a:ln cap="flat" cmpd="sng" w="12700">
            <a:solidFill>
              <a:srgbClr val="57F3F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600"/>
              <a:buFont typeface="Arial"/>
              <a:buNone/>
            </a:pPr>
            <a:r>
              <a:rPr b="1" i="0" lang="es-MX" sz="3600" u="none" cap="none" strike="noStrike">
                <a:solidFill>
                  <a:srgbClr val="963BDB"/>
                </a:solidFill>
                <a:latin typeface="Calibri"/>
                <a:ea typeface="Calibri"/>
                <a:cs typeface="Calibri"/>
                <a:sym typeface="Calibri"/>
              </a:rPr>
              <a:t>Diagrama de clases</a:t>
            </a:r>
            <a:endParaRPr b="0" i="0" sz="1400" u="none" cap="none" strike="noStrike">
              <a:solidFill>
                <a:srgbClr val="000000"/>
              </a:solidFill>
              <a:latin typeface="Arial"/>
              <a:ea typeface="Arial"/>
              <a:cs typeface="Arial"/>
              <a:sym typeface="Arial"/>
            </a:endParaRPr>
          </a:p>
        </p:txBody>
      </p:sp>
      <p:sp>
        <p:nvSpPr>
          <p:cNvPr id="1396" name="Google Shape;1396;p124"/>
          <p:cNvSpPr/>
          <p:nvPr/>
        </p:nvSpPr>
        <p:spPr>
          <a:xfrm>
            <a:off x="341159" y="234686"/>
            <a:ext cx="11452232" cy="705205"/>
          </a:xfrm>
          <a:prstGeom prst="roundRect">
            <a:avLst>
              <a:gd fmla="val 16667" name="adj"/>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600"/>
              <a:buFont typeface="Arial"/>
              <a:buNone/>
            </a:pPr>
            <a:r>
              <a:rPr b="1" i="0" lang="es-MX" sz="3600" u="none" cap="none" strike="noStrike">
                <a:solidFill>
                  <a:schemeClr val="dk1"/>
                </a:solidFill>
                <a:latin typeface="Calibri"/>
                <a:ea typeface="Calibri"/>
                <a:cs typeface="Calibri"/>
                <a:sym typeface="Calibri"/>
              </a:rPr>
              <a:t>Diagrama de clases</a:t>
            </a:r>
            <a:endParaRPr b="0" i="0" sz="1400" u="none" cap="none" strike="noStrike">
              <a:solidFill>
                <a:schemeClr val="dk1"/>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57F3FB"/>
            </a:gs>
            <a:gs pos="88000">
              <a:srgbClr val="9660C8"/>
            </a:gs>
            <a:gs pos="100000">
              <a:srgbClr val="9660C8"/>
            </a:gs>
          </a:gsLst>
          <a:lin ang="13500000" scaled="0"/>
        </a:gradFill>
      </p:bgPr>
    </p:bg>
    <p:spTree>
      <p:nvGrpSpPr>
        <p:cNvPr id="293" name="Shape 293"/>
        <p:cNvGrpSpPr/>
        <p:nvPr/>
      </p:nvGrpSpPr>
      <p:grpSpPr>
        <a:xfrm>
          <a:off x="0" y="0"/>
          <a:ext cx="0" cy="0"/>
          <a:chOff x="0" y="0"/>
          <a:chExt cx="0" cy="0"/>
        </a:xfrm>
      </p:grpSpPr>
      <p:sp>
        <p:nvSpPr>
          <p:cNvPr id="294" name="Google Shape;294;p8"/>
          <p:cNvSpPr/>
          <p:nvPr/>
        </p:nvSpPr>
        <p:spPr>
          <a:xfrm>
            <a:off x="254000" y="325120"/>
            <a:ext cx="11684100" cy="6207900"/>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95" name="Google Shape;295;p8"/>
          <p:cNvSpPr/>
          <p:nvPr/>
        </p:nvSpPr>
        <p:spPr>
          <a:xfrm>
            <a:off x="520858" y="1647946"/>
            <a:ext cx="3560697" cy="3562108"/>
          </a:xfrm>
          <a:prstGeom prst="roundRect">
            <a:avLst>
              <a:gd fmla="val 16667" name="adj"/>
            </a:avLst>
          </a:prstGeom>
          <a:gradFill>
            <a:gsLst>
              <a:gs pos="0">
                <a:srgbClr val="57F3FB"/>
              </a:gs>
              <a:gs pos="88000">
                <a:srgbClr val="9660C8"/>
              </a:gs>
              <a:gs pos="100000">
                <a:srgbClr val="9660C8"/>
              </a:gs>
            </a:gsLst>
            <a:lin ang="13500032" scaled="0"/>
          </a:gra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lang="es-MX" sz="1800"/>
              <a:t> Instituciones educativas privadas.</a:t>
            </a:r>
            <a:endParaRPr b="0" i="0" sz="18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96" name="Google Shape;296;p8"/>
          <p:cNvSpPr txBox="1"/>
          <p:nvPr/>
        </p:nvSpPr>
        <p:spPr>
          <a:xfrm>
            <a:off x="4357167" y="492329"/>
            <a:ext cx="3814696" cy="71998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4000"/>
              <a:buFont typeface="Arial"/>
              <a:buNone/>
            </a:pPr>
            <a:r>
              <a:rPr b="1" i="0" lang="es-MX" sz="4000" u="none" cap="none" strike="noStrike">
                <a:solidFill>
                  <a:schemeClr val="dk1"/>
                </a:solidFill>
                <a:latin typeface="Arial"/>
                <a:ea typeface="Arial"/>
                <a:cs typeface="Arial"/>
                <a:sym typeface="Arial"/>
              </a:rPr>
              <a:t>Delimitaciones</a:t>
            </a:r>
            <a:endParaRPr b="1" i="0" sz="4000" u="none" cap="none" strike="noStrike">
              <a:solidFill>
                <a:schemeClr val="dk1"/>
              </a:solidFill>
              <a:latin typeface="Arial"/>
              <a:ea typeface="Arial"/>
              <a:cs typeface="Arial"/>
              <a:sym typeface="Arial"/>
            </a:endParaRPr>
          </a:p>
        </p:txBody>
      </p:sp>
      <p:sp>
        <p:nvSpPr>
          <p:cNvPr id="297" name="Google Shape;297;p8"/>
          <p:cNvSpPr txBox="1"/>
          <p:nvPr/>
        </p:nvSpPr>
        <p:spPr>
          <a:xfrm>
            <a:off x="1486919" y="1136591"/>
            <a:ext cx="1591519" cy="46166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Arial"/>
              <a:buNone/>
            </a:pPr>
            <a:r>
              <a:rPr b="1" i="1" lang="es-MX" sz="2400" u="none" cap="none" strike="noStrike">
                <a:solidFill>
                  <a:srgbClr val="000000"/>
                </a:solidFill>
                <a:latin typeface="Arial"/>
                <a:ea typeface="Arial"/>
                <a:cs typeface="Arial"/>
                <a:sym typeface="Arial"/>
              </a:rPr>
              <a:t>Espacio </a:t>
            </a:r>
            <a:endParaRPr b="0" i="1" sz="2400" u="none" cap="none" strike="noStrike">
              <a:solidFill>
                <a:schemeClr val="dk1"/>
              </a:solidFill>
              <a:latin typeface="Calibri"/>
              <a:ea typeface="Calibri"/>
              <a:cs typeface="Calibri"/>
              <a:sym typeface="Calibri"/>
            </a:endParaRPr>
          </a:p>
        </p:txBody>
      </p:sp>
      <p:sp>
        <p:nvSpPr>
          <p:cNvPr id="298" name="Google Shape;298;p8"/>
          <p:cNvSpPr/>
          <p:nvPr/>
        </p:nvSpPr>
        <p:spPr>
          <a:xfrm>
            <a:off x="8110445" y="1647946"/>
            <a:ext cx="3560697" cy="3562108"/>
          </a:xfrm>
          <a:prstGeom prst="roundRect">
            <a:avLst>
              <a:gd fmla="val 16667" name="adj"/>
            </a:avLst>
          </a:prstGeom>
          <a:gradFill>
            <a:gsLst>
              <a:gs pos="0">
                <a:srgbClr val="57F3FB"/>
              </a:gs>
              <a:gs pos="88000">
                <a:srgbClr val="9660C8"/>
              </a:gs>
              <a:gs pos="100000">
                <a:srgbClr val="9660C8"/>
              </a:gs>
            </a:gsLst>
            <a:lin ang="13500000" scaled="0"/>
          </a:gra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br>
              <a:rPr b="0" i="0" lang="es-MX" sz="1800" u="none" cap="none" strike="noStrike">
                <a:solidFill>
                  <a:schemeClr val="lt1"/>
                </a:solidFill>
                <a:latin typeface="Arial"/>
                <a:ea typeface="Arial"/>
                <a:cs typeface="Arial"/>
                <a:sym typeface="Arial"/>
              </a:rPr>
            </a:br>
            <a:br>
              <a:rPr b="0" i="0" lang="es-MX" sz="1800" u="none" cap="none" strike="noStrike">
                <a:solidFill>
                  <a:schemeClr val="lt1"/>
                </a:solidFill>
                <a:latin typeface="Arial"/>
                <a:ea typeface="Arial"/>
                <a:cs typeface="Arial"/>
                <a:sym typeface="Arial"/>
              </a:rPr>
            </a:br>
            <a:r>
              <a:rPr lang="es-MX" sz="1800"/>
              <a:t>Generará un sistema como estrategia para organizar la información académica de las Instituciones a nivel nacional para la básica secundaria y media académica/ técnica.</a:t>
            </a:r>
            <a:endParaRPr b="0" i="0" sz="18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99" name="Google Shape;299;p8"/>
          <p:cNvSpPr/>
          <p:nvPr/>
        </p:nvSpPr>
        <p:spPr>
          <a:xfrm>
            <a:off x="4359511" y="2157232"/>
            <a:ext cx="3560697" cy="3562108"/>
          </a:xfrm>
          <a:prstGeom prst="roundRect">
            <a:avLst>
              <a:gd fmla="val 16667" name="adj"/>
            </a:avLst>
          </a:prstGeom>
          <a:gradFill>
            <a:gsLst>
              <a:gs pos="0">
                <a:srgbClr val="57F3FB"/>
              </a:gs>
              <a:gs pos="88000">
                <a:srgbClr val="9660C8"/>
              </a:gs>
              <a:gs pos="100000">
                <a:srgbClr val="9660C8"/>
              </a:gs>
            </a:gsLst>
            <a:lin ang="13500000" scaled="0"/>
          </a:gra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lang="es-MX" sz="1800"/>
              <a:t>La realización de este proyecto será de alrededor de 1 año y 6 meses. Las actividades se desarrollarán de acuerdo a las fechas que estipule el SENA para la entrega de los distintos avances del proyecto del grado.</a:t>
            </a:r>
            <a:endParaRPr b="0" i="0" sz="18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00" name="Google Shape;300;p8"/>
          <p:cNvSpPr txBox="1"/>
          <p:nvPr/>
        </p:nvSpPr>
        <p:spPr>
          <a:xfrm>
            <a:off x="5233702" y="1367424"/>
            <a:ext cx="1724596" cy="83099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Arial"/>
              <a:buNone/>
            </a:pPr>
            <a:r>
              <a:rPr b="1" i="1" lang="es-MX" sz="2400" u="none" cap="none" strike="noStrike">
                <a:solidFill>
                  <a:srgbClr val="000000"/>
                </a:solidFill>
                <a:latin typeface="Arial"/>
                <a:ea typeface="Arial"/>
                <a:cs typeface="Arial"/>
                <a:sym typeface="Arial"/>
              </a:rPr>
              <a:t>Tiempo</a:t>
            </a:r>
            <a:r>
              <a:rPr b="0" i="1" lang="es-MX" sz="2400" u="none" cap="none" strike="noStrike">
                <a:solidFill>
                  <a:srgbClr val="000000"/>
                </a:solidFill>
                <a:latin typeface="Arial"/>
                <a:ea typeface="Arial"/>
                <a:cs typeface="Arial"/>
                <a:sym typeface="Arial"/>
              </a:rPr>
              <a:t> </a:t>
            </a:r>
            <a:r>
              <a:rPr b="1" i="1" lang="es-MX" sz="2400" u="none" cap="none" strike="noStrike">
                <a:solidFill>
                  <a:srgbClr val="000000"/>
                </a:solidFill>
                <a:latin typeface="Arial"/>
                <a:ea typeface="Arial"/>
                <a:cs typeface="Arial"/>
                <a:sym typeface="Arial"/>
              </a:rPr>
              <a:t>estimado</a:t>
            </a:r>
            <a:endParaRPr b="0" i="1" sz="2400" u="none" cap="none" strike="noStrike">
              <a:solidFill>
                <a:schemeClr val="dk1"/>
              </a:solidFill>
              <a:latin typeface="Calibri"/>
              <a:ea typeface="Calibri"/>
              <a:cs typeface="Calibri"/>
              <a:sym typeface="Calibri"/>
            </a:endParaRPr>
          </a:p>
        </p:txBody>
      </p:sp>
      <p:sp>
        <p:nvSpPr>
          <p:cNvPr id="301" name="Google Shape;301;p8"/>
          <p:cNvSpPr txBox="1"/>
          <p:nvPr/>
        </p:nvSpPr>
        <p:spPr>
          <a:xfrm>
            <a:off x="8943116" y="1200215"/>
            <a:ext cx="1895354" cy="46166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Arial"/>
              <a:buNone/>
            </a:pPr>
            <a:r>
              <a:rPr b="1" i="1" lang="es-MX" sz="2400" u="none" cap="none" strike="noStrike">
                <a:solidFill>
                  <a:srgbClr val="000000"/>
                </a:solidFill>
                <a:latin typeface="Arial"/>
                <a:ea typeface="Arial"/>
                <a:cs typeface="Arial"/>
                <a:sym typeface="Arial"/>
              </a:rPr>
              <a:t>Alcance</a:t>
            </a:r>
            <a:r>
              <a:rPr b="0" i="1" lang="es-MX" sz="2400" u="none" cap="none" strike="noStrike">
                <a:solidFill>
                  <a:srgbClr val="000000"/>
                </a:solidFill>
                <a:latin typeface="Arial"/>
                <a:ea typeface="Arial"/>
                <a:cs typeface="Arial"/>
                <a:sym typeface="Arial"/>
              </a:rPr>
              <a:t> </a:t>
            </a:r>
            <a:endParaRPr b="0" i="1" sz="2400" u="none" cap="none" strike="noStrike">
              <a:solidFill>
                <a:schemeClr val="dk1"/>
              </a:solidFill>
              <a:latin typeface="Calibri"/>
              <a:ea typeface="Calibri"/>
              <a:cs typeface="Calibri"/>
              <a:sym typeface="Calibri"/>
            </a:endParaRPr>
          </a:p>
        </p:txBody>
      </p:sp>
      <p:pic>
        <p:nvPicPr>
          <p:cNvPr descr="Bombilla" id="302" name="Google Shape;302;p8"/>
          <p:cNvPicPr preferRelativeResize="0"/>
          <p:nvPr/>
        </p:nvPicPr>
        <p:blipFill rotWithShape="1">
          <a:blip r:embed="rId3">
            <a:alphaModFix/>
          </a:blip>
          <a:srcRect b="14429" l="30315" r="31454" t="29983"/>
          <a:stretch/>
        </p:blipFill>
        <p:spPr>
          <a:xfrm>
            <a:off x="9627721" y="1847415"/>
            <a:ext cx="526143" cy="764976"/>
          </a:xfrm>
          <a:prstGeom prst="rect">
            <a:avLst/>
          </a:prstGeom>
          <a:noFill/>
          <a:ln>
            <a:noFill/>
          </a:ln>
        </p:spPr>
      </p:pic>
      <p:pic>
        <p:nvPicPr>
          <p:cNvPr descr="Reloj con relleno sólido" id="303" name="Google Shape;303;p8"/>
          <p:cNvPicPr preferRelativeResize="0"/>
          <p:nvPr/>
        </p:nvPicPr>
        <p:blipFill rotWithShape="1">
          <a:blip r:embed="rId4">
            <a:alphaModFix/>
          </a:blip>
          <a:srcRect b="0" l="0" r="0" t="0"/>
          <a:stretch/>
        </p:blipFill>
        <p:spPr>
          <a:xfrm>
            <a:off x="6519716" y="4732396"/>
            <a:ext cx="871589" cy="871589"/>
          </a:xfrm>
          <a:prstGeom prst="rect">
            <a:avLst/>
          </a:prstGeom>
          <a:noFill/>
          <a:ln>
            <a:noFill/>
          </a:ln>
        </p:spPr>
      </p:pic>
      <p:pic>
        <p:nvPicPr>
          <p:cNvPr descr="Grupo con relleno sólido" id="304" name="Google Shape;304;p8"/>
          <p:cNvPicPr preferRelativeResize="0"/>
          <p:nvPr/>
        </p:nvPicPr>
        <p:blipFill rotWithShape="1">
          <a:blip r:embed="rId5">
            <a:alphaModFix/>
          </a:blip>
          <a:srcRect b="0" l="0" r="0" t="0"/>
          <a:stretch/>
        </p:blipFill>
        <p:spPr>
          <a:xfrm>
            <a:off x="1783180" y="1782922"/>
            <a:ext cx="998995" cy="998995"/>
          </a:xfrm>
          <a:prstGeom prst="rect">
            <a:avLst/>
          </a:prstGeom>
          <a:noFill/>
          <a:ln>
            <a:noFill/>
          </a:ln>
        </p:spPr>
      </p:pic>
      <p:sp>
        <p:nvSpPr>
          <p:cNvPr id="305" name="Google Shape;305;p8"/>
          <p:cNvSpPr/>
          <p:nvPr/>
        </p:nvSpPr>
        <p:spPr>
          <a:xfrm>
            <a:off x="626602" y="1761747"/>
            <a:ext cx="3316500" cy="3334500"/>
          </a:xfrm>
          <a:prstGeom prst="roundRect">
            <a:avLst>
              <a:gd fmla="val 16667" name="adj"/>
            </a:avLst>
          </a:prstGeom>
          <a:no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06" name="Google Shape;306;p8"/>
          <p:cNvSpPr/>
          <p:nvPr/>
        </p:nvSpPr>
        <p:spPr>
          <a:xfrm>
            <a:off x="4506987" y="2271034"/>
            <a:ext cx="3316500" cy="3334500"/>
          </a:xfrm>
          <a:prstGeom prst="roundRect">
            <a:avLst>
              <a:gd fmla="val 16667" name="adj"/>
            </a:avLst>
          </a:prstGeom>
          <a:no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07" name="Google Shape;307;p8"/>
          <p:cNvSpPr/>
          <p:nvPr/>
        </p:nvSpPr>
        <p:spPr>
          <a:xfrm>
            <a:off x="8274349" y="1761819"/>
            <a:ext cx="3316500" cy="3334500"/>
          </a:xfrm>
          <a:prstGeom prst="roundRect">
            <a:avLst>
              <a:gd fmla="val 16667" name="adj"/>
            </a:avLst>
          </a:prstGeom>
          <a:no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Clip con relleno sólido" id="308" name="Google Shape;308;p8"/>
          <p:cNvPicPr preferRelativeResize="0"/>
          <p:nvPr/>
        </p:nvPicPr>
        <p:blipFill rotWithShape="1">
          <a:blip r:embed="rId6">
            <a:alphaModFix/>
          </a:blip>
          <a:srcRect b="0" l="0" r="0" t="0"/>
          <a:stretch/>
        </p:blipFill>
        <p:spPr>
          <a:xfrm>
            <a:off x="716703" y="1418192"/>
            <a:ext cx="687253" cy="687253"/>
          </a:xfrm>
          <a:prstGeom prst="rect">
            <a:avLst/>
          </a:prstGeom>
          <a:noFill/>
          <a:ln>
            <a:noFill/>
          </a:ln>
        </p:spPr>
      </p:pic>
      <p:pic>
        <p:nvPicPr>
          <p:cNvPr descr="Clip con relleno sólido" id="309" name="Google Shape;309;p8"/>
          <p:cNvPicPr preferRelativeResize="0"/>
          <p:nvPr/>
        </p:nvPicPr>
        <p:blipFill rotWithShape="1">
          <a:blip r:embed="rId6">
            <a:alphaModFix/>
          </a:blip>
          <a:srcRect b="0" l="0" r="0" t="0"/>
          <a:stretch/>
        </p:blipFill>
        <p:spPr>
          <a:xfrm>
            <a:off x="4544258" y="1925137"/>
            <a:ext cx="687253" cy="687253"/>
          </a:xfrm>
          <a:prstGeom prst="rect">
            <a:avLst/>
          </a:prstGeom>
          <a:noFill/>
          <a:ln>
            <a:noFill/>
          </a:ln>
        </p:spPr>
      </p:pic>
      <p:pic>
        <p:nvPicPr>
          <p:cNvPr descr="Clip con relleno sólido" id="310" name="Google Shape;310;p8"/>
          <p:cNvPicPr preferRelativeResize="0"/>
          <p:nvPr/>
        </p:nvPicPr>
        <p:blipFill rotWithShape="1">
          <a:blip r:embed="rId6">
            <a:alphaModFix/>
          </a:blip>
          <a:srcRect b="0" l="0" r="0" t="0"/>
          <a:stretch/>
        </p:blipFill>
        <p:spPr>
          <a:xfrm>
            <a:off x="8248899" y="1418191"/>
            <a:ext cx="687253" cy="687253"/>
          </a:xfrm>
          <a:prstGeom prst="rect">
            <a:avLst/>
          </a:prstGeom>
          <a:noFill/>
          <a:ln>
            <a:noFill/>
          </a:ln>
        </p:spPr>
      </p:pic>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00" name="Shape 1400"/>
        <p:cNvGrpSpPr/>
        <p:nvPr/>
      </p:nvGrpSpPr>
      <p:grpSpPr>
        <a:xfrm>
          <a:off x="0" y="0"/>
          <a:ext cx="0" cy="0"/>
          <a:chOff x="0" y="0"/>
          <a:chExt cx="0" cy="0"/>
        </a:xfrm>
      </p:grpSpPr>
      <p:sp>
        <p:nvSpPr>
          <p:cNvPr id="1401" name="Google Shape;1401;g1ab1390640c_0_304"/>
          <p:cNvSpPr/>
          <p:nvPr/>
        </p:nvSpPr>
        <p:spPr>
          <a:xfrm>
            <a:off x="347935" y="298490"/>
            <a:ext cx="11502300" cy="6213000"/>
          </a:xfrm>
          <a:prstGeom prst="rect">
            <a:avLst/>
          </a:prstGeom>
          <a:noFill/>
          <a:ln cap="flat" cmpd="sng" w="76200">
            <a:solidFill>
              <a:srgbClr val="57F3F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402" name="Google Shape;1402;g1ab1390640c_0_304"/>
          <p:cNvSpPr/>
          <p:nvPr/>
        </p:nvSpPr>
        <p:spPr>
          <a:xfrm>
            <a:off x="221673" y="166255"/>
            <a:ext cx="11748600" cy="6456300"/>
          </a:xfrm>
          <a:prstGeom prst="rect">
            <a:avLst/>
          </a:prstGeom>
          <a:noFill/>
          <a:ln cap="flat" cmpd="sng" w="76200">
            <a:solidFill>
              <a:srgbClr val="9660C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403" name="Google Shape;1403;g1ab1390640c_0_304"/>
          <p:cNvSpPr txBox="1"/>
          <p:nvPr/>
        </p:nvSpPr>
        <p:spPr>
          <a:xfrm>
            <a:off x="3571362" y="298502"/>
            <a:ext cx="5049300" cy="4926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600"/>
              <a:buFont typeface="Arial"/>
              <a:buNone/>
            </a:pPr>
            <a:r>
              <a:rPr b="1" i="0" lang="es-MX" sz="2600" u="none" cap="none" strike="noStrike">
                <a:solidFill>
                  <a:schemeClr val="dk1"/>
                </a:solidFill>
                <a:latin typeface="Arial"/>
                <a:ea typeface="Arial"/>
                <a:cs typeface="Arial"/>
                <a:sym typeface="Arial"/>
              </a:rPr>
              <a:t>DIAGRAMAS CASO DE USO</a:t>
            </a:r>
            <a:endParaRPr b="1" i="0" sz="2600" u="none" cap="none" strike="noStrike">
              <a:solidFill>
                <a:schemeClr val="dk1"/>
              </a:solidFill>
              <a:latin typeface="Arial"/>
              <a:ea typeface="Arial"/>
              <a:cs typeface="Arial"/>
              <a:sym typeface="Arial"/>
            </a:endParaRPr>
          </a:p>
        </p:txBody>
      </p:sp>
      <p:sp>
        <p:nvSpPr>
          <p:cNvPr id="1404" name="Google Shape;1404;g1ab1390640c_0_304"/>
          <p:cNvSpPr txBox="1"/>
          <p:nvPr/>
        </p:nvSpPr>
        <p:spPr>
          <a:xfrm>
            <a:off x="5337445" y="592669"/>
            <a:ext cx="1517100" cy="369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1" lang="es-MX" sz="1800" u="none" cap="none" strike="noStrike">
                <a:solidFill>
                  <a:srgbClr val="000000"/>
                </a:solidFill>
                <a:latin typeface="Arial"/>
                <a:ea typeface="Arial"/>
                <a:cs typeface="Arial"/>
                <a:sym typeface="Arial"/>
              </a:rPr>
              <a:t>Registrar</a:t>
            </a:r>
            <a:endParaRPr b="0" i="1" sz="1800" u="none" cap="none" strike="noStrike">
              <a:solidFill>
                <a:schemeClr val="dk1"/>
              </a:solidFill>
              <a:latin typeface="Arial"/>
              <a:ea typeface="Arial"/>
              <a:cs typeface="Arial"/>
              <a:sym typeface="Arial"/>
            </a:endParaRPr>
          </a:p>
        </p:txBody>
      </p:sp>
      <p:pic>
        <p:nvPicPr>
          <p:cNvPr id="1405" name="Google Shape;1405;g1ab1390640c_0_304"/>
          <p:cNvPicPr preferRelativeResize="0"/>
          <p:nvPr/>
        </p:nvPicPr>
        <p:blipFill rotWithShape="1">
          <a:blip r:embed="rId3">
            <a:alphaModFix/>
          </a:blip>
          <a:srcRect b="26664" l="0" r="0" t="0"/>
          <a:stretch/>
        </p:blipFill>
        <p:spPr>
          <a:xfrm>
            <a:off x="10598103" y="459480"/>
            <a:ext cx="1209018" cy="635685"/>
          </a:xfrm>
          <a:prstGeom prst="rect">
            <a:avLst/>
          </a:prstGeom>
          <a:noFill/>
          <a:ln>
            <a:noFill/>
          </a:ln>
        </p:spPr>
      </p:pic>
      <p:pic>
        <p:nvPicPr>
          <p:cNvPr id="1406" name="Google Shape;1406;g1ab1390640c_0_304"/>
          <p:cNvPicPr preferRelativeResize="0"/>
          <p:nvPr/>
        </p:nvPicPr>
        <p:blipFill>
          <a:blip r:embed="rId4">
            <a:alphaModFix/>
          </a:blip>
          <a:stretch>
            <a:fillRect/>
          </a:stretch>
        </p:blipFill>
        <p:spPr>
          <a:xfrm>
            <a:off x="1470684" y="961963"/>
            <a:ext cx="9509524" cy="5415375"/>
          </a:xfrm>
          <a:prstGeom prst="rect">
            <a:avLst/>
          </a:prstGeom>
          <a:noFill/>
          <a:ln>
            <a:noFill/>
          </a:ln>
        </p:spPr>
      </p:pic>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10" name="Shape 1410"/>
        <p:cNvGrpSpPr/>
        <p:nvPr/>
      </p:nvGrpSpPr>
      <p:grpSpPr>
        <a:xfrm>
          <a:off x="0" y="0"/>
          <a:ext cx="0" cy="0"/>
          <a:chOff x="0" y="0"/>
          <a:chExt cx="0" cy="0"/>
        </a:xfrm>
      </p:grpSpPr>
      <p:sp>
        <p:nvSpPr>
          <p:cNvPr id="1411" name="Google Shape;1411;g1ab1390640c_0_313"/>
          <p:cNvSpPr/>
          <p:nvPr/>
        </p:nvSpPr>
        <p:spPr>
          <a:xfrm>
            <a:off x="221673" y="166255"/>
            <a:ext cx="11748600" cy="6456300"/>
          </a:xfrm>
          <a:prstGeom prst="rect">
            <a:avLst/>
          </a:prstGeom>
          <a:noFill/>
          <a:ln cap="flat" cmpd="sng" w="76200">
            <a:solidFill>
              <a:srgbClr val="9660C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412" name="Google Shape;1412;g1ab1390640c_0_313"/>
          <p:cNvSpPr/>
          <p:nvPr/>
        </p:nvSpPr>
        <p:spPr>
          <a:xfrm>
            <a:off x="347935" y="298490"/>
            <a:ext cx="11502300" cy="6213000"/>
          </a:xfrm>
          <a:prstGeom prst="rect">
            <a:avLst/>
          </a:prstGeom>
          <a:noFill/>
          <a:ln cap="flat" cmpd="sng" w="76200">
            <a:solidFill>
              <a:srgbClr val="57F3F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413" name="Google Shape;1413;g1ab1390640c_0_313"/>
          <p:cNvSpPr txBox="1"/>
          <p:nvPr/>
        </p:nvSpPr>
        <p:spPr>
          <a:xfrm>
            <a:off x="3795149" y="531102"/>
            <a:ext cx="4819500" cy="4926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600"/>
              <a:buFont typeface="Arial"/>
              <a:buNone/>
            </a:pPr>
            <a:r>
              <a:rPr b="1" i="0" lang="es-MX" sz="2600" u="none" cap="none" strike="noStrike">
                <a:solidFill>
                  <a:schemeClr val="dk1"/>
                </a:solidFill>
                <a:latin typeface="Arial"/>
                <a:ea typeface="Arial"/>
                <a:cs typeface="Arial"/>
                <a:sym typeface="Arial"/>
              </a:rPr>
              <a:t>DIAGRAMAS CASO DE USO</a:t>
            </a:r>
            <a:endParaRPr b="1" i="0" sz="2600" u="none" cap="none" strike="noStrike">
              <a:solidFill>
                <a:schemeClr val="dk1"/>
              </a:solidFill>
              <a:latin typeface="Arial"/>
              <a:ea typeface="Arial"/>
              <a:cs typeface="Arial"/>
              <a:sym typeface="Arial"/>
            </a:endParaRPr>
          </a:p>
        </p:txBody>
      </p:sp>
      <p:sp>
        <p:nvSpPr>
          <p:cNvPr id="1414" name="Google Shape;1414;g1ab1390640c_0_313"/>
          <p:cNvSpPr txBox="1"/>
          <p:nvPr/>
        </p:nvSpPr>
        <p:spPr>
          <a:xfrm>
            <a:off x="5244661" y="1023545"/>
            <a:ext cx="1702800" cy="369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1" lang="es-MX" sz="1800" u="none" cap="none" strike="noStrike">
                <a:solidFill>
                  <a:srgbClr val="000000"/>
                </a:solidFill>
                <a:latin typeface="Arial"/>
                <a:ea typeface="Arial"/>
                <a:cs typeface="Arial"/>
                <a:sym typeface="Arial"/>
              </a:rPr>
              <a:t>Iniciar sesión</a:t>
            </a:r>
            <a:endParaRPr b="0" i="1" sz="1800" u="none" cap="none" strike="noStrike">
              <a:solidFill>
                <a:schemeClr val="dk1"/>
              </a:solidFill>
              <a:latin typeface="Arial"/>
              <a:ea typeface="Arial"/>
              <a:cs typeface="Arial"/>
              <a:sym typeface="Arial"/>
            </a:endParaRPr>
          </a:p>
        </p:txBody>
      </p:sp>
      <p:pic>
        <p:nvPicPr>
          <p:cNvPr id="1415" name="Google Shape;1415;g1ab1390640c_0_313"/>
          <p:cNvPicPr preferRelativeResize="0"/>
          <p:nvPr/>
        </p:nvPicPr>
        <p:blipFill rotWithShape="1">
          <a:blip r:embed="rId3">
            <a:alphaModFix/>
          </a:blip>
          <a:srcRect b="26664" l="0" r="0" t="0"/>
          <a:stretch/>
        </p:blipFill>
        <p:spPr>
          <a:xfrm>
            <a:off x="10598103" y="459480"/>
            <a:ext cx="1209018" cy="635685"/>
          </a:xfrm>
          <a:prstGeom prst="rect">
            <a:avLst/>
          </a:prstGeom>
          <a:noFill/>
          <a:ln>
            <a:noFill/>
          </a:ln>
        </p:spPr>
      </p:pic>
      <p:pic>
        <p:nvPicPr>
          <p:cNvPr id="1416" name="Google Shape;1416;g1ab1390640c_0_313"/>
          <p:cNvPicPr preferRelativeResize="0"/>
          <p:nvPr/>
        </p:nvPicPr>
        <p:blipFill rotWithShape="1">
          <a:blip r:embed="rId3">
            <a:alphaModFix/>
          </a:blip>
          <a:srcRect b="26664" l="0" r="0" t="0"/>
          <a:stretch/>
        </p:blipFill>
        <p:spPr>
          <a:xfrm>
            <a:off x="10598103" y="459480"/>
            <a:ext cx="1209018" cy="635685"/>
          </a:xfrm>
          <a:prstGeom prst="rect">
            <a:avLst/>
          </a:prstGeom>
          <a:noFill/>
          <a:ln>
            <a:noFill/>
          </a:ln>
        </p:spPr>
      </p:pic>
      <p:pic>
        <p:nvPicPr>
          <p:cNvPr id="1417" name="Google Shape;1417;g1ab1390640c_0_313"/>
          <p:cNvPicPr preferRelativeResize="0"/>
          <p:nvPr/>
        </p:nvPicPr>
        <p:blipFill>
          <a:blip r:embed="rId4">
            <a:alphaModFix/>
          </a:blip>
          <a:stretch>
            <a:fillRect/>
          </a:stretch>
        </p:blipFill>
        <p:spPr>
          <a:xfrm>
            <a:off x="2292905" y="1309930"/>
            <a:ext cx="7612352" cy="5027025"/>
          </a:xfrm>
          <a:prstGeom prst="rect">
            <a:avLst/>
          </a:prstGeom>
          <a:noFill/>
          <a:ln>
            <a:noFill/>
          </a:ln>
        </p:spPr>
      </p:pic>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21" name="Shape 1421"/>
        <p:cNvGrpSpPr/>
        <p:nvPr/>
      </p:nvGrpSpPr>
      <p:grpSpPr>
        <a:xfrm>
          <a:off x="0" y="0"/>
          <a:ext cx="0" cy="0"/>
          <a:chOff x="0" y="0"/>
          <a:chExt cx="0" cy="0"/>
        </a:xfrm>
      </p:grpSpPr>
      <p:sp>
        <p:nvSpPr>
          <p:cNvPr id="1422" name="Google Shape;1422;g1ab1390640c_0_323"/>
          <p:cNvSpPr txBox="1"/>
          <p:nvPr/>
        </p:nvSpPr>
        <p:spPr>
          <a:xfrm>
            <a:off x="3795149" y="531102"/>
            <a:ext cx="4843500" cy="4926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600"/>
              <a:buFont typeface="Arial"/>
              <a:buNone/>
            </a:pPr>
            <a:r>
              <a:rPr b="1" i="0" lang="es-MX" sz="2600" u="none" cap="none" strike="noStrike">
                <a:solidFill>
                  <a:schemeClr val="dk1"/>
                </a:solidFill>
                <a:latin typeface="Arial"/>
                <a:ea typeface="Arial"/>
                <a:cs typeface="Arial"/>
                <a:sym typeface="Arial"/>
              </a:rPr>
              <a:t>DIAGRAMAS CASO DE USO</a:t>
            </a:r>
            <a:endParaRPr b="1" i="0" sz="2600" u="none" cap="none" strike="noStrike">
              <a:solidFill>
                <a:schemeClr val="dk1"/>
              </a:solidFill>
              <a:latin typeface="Arial"/>
              <a:ea typeface="Arial"/>
              <a:cs typeface="Arial"/>
              <a:sym typeface="Arial"/>
            </a:endParaRPr>
          </a:p>
        </p:txBody>
      </p:sp>
      <p:sp>
        <p:nvSpPr>
          <p:cNvPr id="1423" name="Google Shape;1423;g1ab1390640c_0_323"/>
          <p:cNvSpPr txBox="1"/>
          <p:nvPr/>
        </p:nvSpPr>
        <p:spPr>
          <a:xfrm>
            <a:off x="5466945" y="966699"/>
            <a:ext cx="1258200" cy="369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1" lang="es-MX" sz="1800" u="none" cap="none" strike="noStrike">
                <a:solidFill>
                  <a:srgbClr val="000000"/>
                </a:solidFill>
                <a:latin typeface="Arial"/>
                <a:ea typeface="Arial"/>
                <a:cs typeface="Arial"/>
                <a:sym typeface="Arial"/>
              </a:rPr>
              <a:t>Alumno</a:t>
            </a:r>
            <a:endParaRPr b="0" i="1" sz="1800" u="none" cap="none" strike="noStrike">
              <a:solidFill>
                <a:schemeClr val="dk1"/>
              </a:solidFill>
              <a:latin typeface="Arial"/>
              <a:ea typeface="Arial"/>
              <a:cs typeface="Arial"/>
              <a:sym typeface="Arial"/>
            </a:endParaRPr>
          </a:p>
        </p:txBody>
      </p:sp>
      <p:pic>
        <p:nvPicPr>
          <p:cNvPr id="1424" name="Google Shape;1424;g1ab1390640c_0_323"/>
          <p:cNvPicPr preferRelativeResize="0"/>
          <p:nvPr/>
        </p:nvPicPr>
        <p:blipFill rotWithShape="1">
          <a:blip r:embed="rId3">
            <a:alphaModFix/>
          </a:blip>
          <a:srcRect b="0" l="0" r="0" t="0"/>
          <a:stretch/>
        </p:blipFill>
        <p:spPr>
          <a:xfrm>
            <a:off x="1097657" y="1459142"/>
            <a:ext cx="10511247" cy="4400744"/>
          </a:xfrm>
          <a:prstGeom prst="rect">
            <a:avLst/>
          </a:prstGeom>
          <a:noFill/>
          <a:ln>
            <a:noFill/>
          </a:ln>
        </p:spPr>
      </p:pic>
      <p:pic>
        <p:nvPicPr>
          <p:cNvPr id="1425" name="Google Shape;1425;g1ab1390640c_0_323"/>
          <p:cNvPicPr preferRelativeResize="0"/>
          <p:nvPr/>
        </p:nvPicPr>
        <p:blipFill rotWithShape="1">
          <a:blip r:embed="rId4">
            <a:alphaModFix/>
          </a:blip>
          <a:srcRect b="26664" l="0" r="0" t="0"/>
          <a:stretch/>
        </p:blipFill>
        <p:spPr>
          <a:xfrm>
            <a:off x="10598103" y="459480"/>
            <a:ext cx="1209018" cy="635685"/>
          </a:xfrm>
          <a:prstGeom prst="rect">
            <a:avLst/>
          </a:prstGeom>
          <a:noFill/>
          <a:ln>
            <a:noFill/>
          </a:ln>
        </p:spPr>
      </p:pic>
      <p:pic>
        <p:nvPicPr>
          <p:cNvPr id="1426" name="Google Shape;1426;g1ab1390640c_0_323"/>
          <p:cNvPicPr preferRelativeResize="0"/>
          <p:nvPr/>
        </p:nvPicPr>
        <p:blipFill rotWithShape="1">
          <a:blip r:embed="rId4">
            <a:alphaModFix/>
          </a:blip>
          <a:srcRect b="26664" l="0" r="0" t="0"/>
          <a:stretch/>
        </p:blipFill>
        <p:spPr>
          <a:xfrm>
            <a:off x="10598103" y="459480"/>
            <a:ext cx="1209018" cy="635685"/>
          </a:xfrm>
          <a:prstGeom prst="rect">
            <a:avLst/>
          </a:prstGeom>
          <a:noFill/>
          <a:ln>
            <a:noFill/>
          </a:ln>
        </p:spPr>
      </p:pic>
      <p:sp>
        <p:nvSpPr>
          <p:cNvPr id="1427" name="Google Shape;1427;g1ab1390640c_0_323"/>
          <p:cNvSpPr/>
          <p:nvPr/>
        </p:nvSpPr>
        <p:spPr>
          <a:xfrm>
            <a:off x="221673" y="166255"/>
            <a:ext cx="11748600" cy="6456300"/>
          </a:xfrm>
          <a:prstGeom prst="rect">
            <a:avLst/>
          </a:prstGeom>
          <a:noFill/>
          <a:ln cap="flat" cmpd="sng" w="76200">
            <a:solidFill>
              <a:srgbClr val="9660C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428" name="Google Shape;1428;g1ab1390640c_0_323"/>
          <p:cNvSpPr/>
          <p:nvPr/>
        </p:nvSpPr>
        <p:spPr>
          <a:xfrm>
            <a:off x="347935" y="298490"/>
            <a:ext cx="11502300" cy="6213000"/>
          </a:xfrm>
          <a:prstGeom prst="rect">
            <a:avLst/>
          </a:prstGeom>
          <a:noFill/>
          <a:ln cap="flat" cmpd="sng" w="76200">
            <a:solidFill>
              <a:srgbClr val="57F3F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32" name="Shape 1432"/>
        <p:cNvGrpSpPr/>
        <p:nvPr/>
      </p:nvGrpSpPr>
      <p:grpSpPr>
        <a:xfrm>
          <a:off x="0" y="0"/>
          <a:ext cx="0" cy="0"/>
          <a:chOff x="0" y="0"/>
          <a:chExt cx="0" cy="0"/>
        </a:xfrm>
      </p:grpSpPr>
      <p:sp>
        <p:nvSpPr>
          <p:cNvPr id="1433" name="Google Shape;1433;g1ab1390640c_0_333"/>
          <p:cNvSpPr/>
          <p:nvPr/>
        </p:nvSpPr>
        <p:spPr>
          <a:xfrm>
            <a:off x="221673" y="166255"/>
            <a:ext cx="11748600" cy="6456300"/>
          </a:xfrm>
          <a:prstGeom prst="rect">
            <a:avLst/>
          </a:prstGeom>
          <a:noFill/>
          <a:ln cap="flat" cmpd="sng" w="76200">
            <a:solidFill>
              <a:srgbClr val="9660C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434" name="Google Shape;1434;g1ab1390640c_0_333"/>
          <p:cNvSpPr/>
          <p:nvPr/>
        </p:nvSpPr>
        <p:spPr>
          <a:xfrm>
            <a:off x="347935" y="298490"/>
            <a:ext cx="11502300" cy="6213000"/>
          </a:xfrm>
          <a:prstGeom prst="rect">
            <a:avLst/>
          </a:prstGeom>
          <a:noFill/>
          <a:ln cap="flat" cmpd="sng" w="76200">
            <a:solidFill>
              <a:srgbClr val="57F3F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435" name="Google Shape;1435;g1ab1390640c_0_333"/>
          <p:cNvSpPr txBox="1"/>
          <p:nvPr/>
        </p:nvSpPr>
        <p:spPr>
          <a:xfrm>
            <a:off x="3795149" y="531102"/>
            <a:ext cx="4843500" cy="4926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600"/>
              <a:buFont typeface="Arial"/>
              <a:buNone/>
            </a:pPr>
            <a:r>
              <a:rPr b="1" i="0" lang="es-MX" sz="2600" u="none" cap="none" strike="noStrike">
                <a:solidFill>
                  <a:schemeClr val="dk1"/>
                </a:solidFill>
                <a:latin typeface="Arial"/>
                <a:ea typeface="Arial"/>
                <a:cs typeface="Arial"/>
                <a:sym typeface="Arial"/>
              </a:rPr>
              <a:t>DIAGRAMAS CASO DE USO</a:t>
            </a:r>
            <a:endParaRPr b="1" i="0" sz="2600" u="none" cap="none" strike="noStrike">
              <a:solidFill>
                <a:schemeClr val="dk1"/>
              </a:solidFill>
              <a:latin typeface="Arial"/>
              <a:ea typeface="Arial"/>
              <a:cs typeface="Arial"/>
              <a:sym typeface="Arial"/>
            </a:endParaRPr>
          </a:p>
        </p:txBody>
      </p:sp>
      <p:sp>
        <p:nvSpPr>
          <p:cNvPr id="1436" name="Google Shape;1436;g1ab1390640c_0_333"/>
          <p:cNvSpPr txBox="1"/>
          <p:nvPr/>
        </p:nvSpPr>
        <p:spPr>
          <a:xfrm>
            <a:off x="5466945" y="1023545"/>
            <a:ext cx="1258200" cy="369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1" lang="es-MX" sz="1800" u="none" cap="none" strike="noStrike">
                <a:solidFill>
                  <a:srgbClr val="000000"/>
                </a:solidFill>
                <a:latin typeface="Arial"/>
                <a:ea typeface="Arial"/>
                <a:cs typeface="Arial"/>
                <a:sym typeface="Arial"/>
              </a:rPr>
              <a:t>Docente</a:t>
            </a:r>
            <a:endParaRPr b="0" i="1" sz="1800" u="none" cap="none" strike="noStrike">
              <a:solidFill>
                <a:schemeClr val="dk1"/>
              </a:solidFill>
              <a:latin typeface="Arial"/>
              <a:ea typeface="Arial"/>
              <a:cs typeface="Arial"/>
              <a:sym typeface="Arial"/>
            </a:endParaRPr>
          </a:p>
        </p:txBody>
      </p:sp>
      <p:pic>
        <p:nvPicPr>
          <p:cNvPr id="1437" name="Google Shape;1437;g1ab1390640c_0_333"/>
          <p:cNvPicPr preferRelativeResize="0"/>
          <p:nvPr/>
        </p:nvPicPr>
        <p:blipFill rotWithShape="1">
          <a:blip r:embed="rId3">
            <a:alphaModFix/>
          </a:blip>
          <a:srcRect b="26664" l="0" r="0" t="0"/>
          <a:stretch/>
        </p:blipFill>
        <p:spPr>
          <a:xfrm>
            <a:off x="10598103" y="459480"/>
            <a:ext cx="1209018" cy="635685"/>
          </a:xfrm>
          <a:prstGeom prst="rect">
            <a:avLst/>
          </a:prstGeom>
          <a:noFill/>
          <a:ln>
            <a:noFill/>
          </a:ln>
        </p:spPr>
      </p:pic>
      <p:pic>
        <p:nvPicPr>
          <p:cNvPr id="1438" name="Google Shape;1438;g1ab1390640c_0_333"/>
          <p:cNvPicPr preferRelativeResize="0"/>
          <p:nvPr/>
        </p:nvPicPr>
        <p:blipFill rotWithShape="1">
          <a:blip r:embed="rId3">
            <a:alphaModFix/>
          </a:blip>
          <a:srcRect b="26664" l="0" r="0" t="0"/>
          <a:stretch/>
        </p:blipFill>
        <p:spPr>
          <a:xfrm>
            <a:off x="10598103" y="459480"/>
            <a:ext cx="1209018" cy="635685"/>
          </a:xfrm>
          <a:prstGeom prst="rect">
            <a:avLst/>
          </a:prstGeom>
          <a:noFill/>
          <a:ln>
            <a:noFill/>
          </a:ln>
        </p:spPr>
      </p:pic>
      <p:pic>
        <p:nvPicPr>
          <p:cNvPr id="1439" name="Google Shape;1439;g1ab1390640c_0_333"/>
          <p:cNvPicPr preferRelativeResize="0"/>
          <p:nvPr/>
        </p:nvPicPr>
        <p:blipFill rotWithShape="1">
          <a:blip r:embed="rId4">
            <a:alphaModFix/>
          </a:blip>
          <a:srcRect b="0" l="0" r="0" t="-2228"/>
          <a:stretch/>
        </p:blipFill>
        <p:spPr>
          <a:xfrm>
            <a:off x="1903875" y="1216963"/>
            <a:ext cx="8626155" cy="4424075"/>
          </a:xfrm>
          <a:prstGeom prst="rect">
            <a:avLst/>
          </a:prstGeom>
          <a:noFill/>
          <a:ln>
            <a:noFill/>
          </a:ln>
        </p:spPr>
      </p:pic>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43" name="Shape 1443"/>
        <p:cNvGrpSpPr/>
        <p:nvPr/>
      </p:nvGrpSpPr>
      <p:grpSpPr>
        <a:xfrm>
          <a:off x="0" y="0"/>
          <a:ext cx="0" cy="0"/>
          <a:chOff x="0" y="0"/>
          <a:chExt cx="0" cy="0"/>
        </a:xfrm>
      </p:grpSpPr>
      <p:sp>
        <p:nvSpPr>
          <p:cNvPr id="1444" name="Google Shape;1444;g1ab1390640c_0_343"/>
          <p:cNvSpPr/>
          <p:nvPr/>
        </p:nvSpPr>
        <p:spPr>
          <a:xfrm>
            <a:off x="221673" y="166255"/>
            <a:ext cx="11748600" cy="6456300"/>
          </a:xfrm>
          <a:prstGeom prst="rect">
            <a:avLst/>
          </a:prstGeom>
          <a:noFill/>
          <a:ln cap="flat" cmpd="sng" w="76200">
            <a:solidFill>
              <a:srgbClr val="9660C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445" name="Google Shape;1445;g1ab1390640c_0_343"/>
          <p:cNvSpPr/>
          <p:nvPr/>
        </p:nvSpPr>
        <p:spPr>
          <a:xfrm>
            <a:off x="347935" y="298490"/>
            <a:ext cx="11502300" cy="6213000"/>
          </a:xfrm>
          <a:prstGeom prst="rect">
            <a:avLst/>
          </a:prstGeom>
          <a:noFill/>
          <a:ln cap="flat" cmpd="sng" w="76200">
            <a:solidFill>
              <a:srgbClr val="57F3F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446" name="Google Shape;1446;g1ab1390640c_0_343"/>
          <p:cNvSpPr txBox="1"/>
          <p:nvPr/>
        </p:nvSpPr>
        <p:spPr>
          <a:xfrm>
            <a:off x="3795149" y="531102"/>
            <a:ext cx="4855800" cy="4926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600"/>
              <a:buFont typeface="Arial"/>
              <a:buNone/>
            </a:pPr>
            <a:r>
              <a:rPr b="1" i="0" lang="es-MX" sz="2600" u="none" cap="none" strike="noStrike">
                <a:solidFill>
                  <a:schemeClr val="dk1"/>
                </a:solidFill>
                <a:latin typeface="Arial"/>
                <a:ea typeface="Arial"/>
                <a:cs typeface="Arial"/>
                <a:sym typeface="Arial"/>
              </a:rPr>
              <a:t>DIAGRAMAS CASO DE USO</a:t>
            </a:r>
            <a:endParaRPr b="1" i="0" sz="2600" u="none" cap="none" strike="noStrike">
              <a:solidFill>
                <a:schemeClr val="dk1"/>
              </a:solidFill>
              <a:latin typeface="Arial"/>
              <a:ea typeface="Arial"/>
              <a:cs typeface="Arial"/>
              <a:sym typeface="Arial"/>
            </a:endParaRPr>
          </a:p>
        </p:txBody>
      </p:sp>
      <p:sp>
        <p:nvSpPr>
          <p:cNvPr id="1447" name="Google Shape;1447;g1ab1390640c_0_343"/>
          <p:cNvSpPr txBox="1"/>
          <p:nvPr/>
        </p:nvSpPr>
        <p:spPr>
          <a:xfrm>
            <a:off x="5079009" y="1023545"/>
            <a:ext cx="2034000" cy="369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i="1" lang="es-MX" sz="1800"/>
              <a:t>Administrador</a:t>
            </a:r>
            <a:endParaRPr b="0" i="1" sz="1800" u="none" cap="none" strike="noStrike">
              <a:solidFill>
                <a:schemeClr val="dk1"/>
              </a:solidFill>
              <a:latin typeface="Arial"/>
              <a:ea typeface="Arial"/>
              <a:cs typeface="Arial"/>
              <a:sym typeface="Arial"/>
            </a:endParaRPr>
          </a:p>
        </p:txBody>
      </p:sp>
      <p:pic>
        <p:nvPicPr>
          <p:cNvPr id="1448" name="Google Shape;1448;g1ab1390640c_0_343"/>
          <p:cNvPicPr preferRelativeResize="0"/>
          <p:nvPr/>
        </p:nvPicPr>
        <p:blipFill rotWithShape="1">
          <a:blip r:embed="rId3">
            <a:alphaModFix/>
          </a:blip>
          <a:srcRect b="26664" l="0" r="0" t="0"/>
          <a:stretch/>
        </p:blipFill>
        <p:spPr>
          <a:xfrm>
            <a:off x="10598103" y="459480"/>
            <a:ext cx="1209018" cy="635685"/>
          </a:xfrm>
          <a:prstGeom prst="rect">
            <a:avLst/>
          </a:prstGeom>
          <a:noFill/>
          <a:ln>
            <a:noFill/>
          </a:ln>
        </p:spPr>
      </p:pic>
      <p:pic>
        <p:nvPicPr>
          <p:cNvPr id="1449" name="Google Shape;1449;g1ab1390640c_0_343"/>
          <p:cNvPicPr preferRelativeResize="0"/>
          <p:nvPr/>
        </p:nvPicPr>
        <p:blipFill rotWithShape="1">
          <a:blip r:embed="rId3">
            <a:alphaModFix/>
          </a:blip>
          <a:srcRect b="26664" l="0" r="0" t="0"/>
          <a:stretch/>
        </p:blipFill>
        <p:spPr>
          <a:xfrm>
            <a:off x="10598103" y="459480"/>
            <a:ext cx="1209018" cy="635685"/>
          </a:xfrm>
          <a:prstGeom prst="rect">
            <a:avLst/>
          </a:prstGeom>
          <a:noFill/>
          <a:ln>
            <a:noFill/>
          </a:ln>
        </p:spPr>
      </p:pic>
      <p:pic>
        <p:nvPicPr>
          <p:cNvPr id="1450" name="Google Shape;1450;g1ab1390640c_0_343"/>
          <p:cNvPicPr preferRelativeResize="0"/>
          <p:nvPr/>
        </p:nvPicPr>
        <p:blipFill>
          <a:blip r:embed="rId4">
            <a:alphaModFix/>
          </a:blip>
          <a:stretch>
            <a:fillRect/>
          </a:stretch>
        </p:blipFill>
        <p:spPr>
          <a:xfrm>
            <a:off x="3028176" y="1392875"/>
            <a:ext cx="6141825" cy="4919799"/>
          </a:xfrm>
          <a:prstGeom prst="rect">
            <a:avLst/>
          </a:prstGeom>
          <a:noFill/>
          <a:ln>
            <a:noFill/>
          </a:ln>
        </p:spPr>
      </p:pic>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54" name="Shape 1454"/>
        <p:cNvGrpSpPr/>
        <p:nvPr/>
      </p:nvGrpSpPr>
      <p:grpSpPr>
        <a:xfrm>
          <a:off x="0" y="0"/>
          <a:ext cx="0" cy="0"/>
          <a:chOff x="0" y="0"/>
          <a:chExt cx="0" cy="0"/>
        </a:xfrm>
      </p:grpSpPr>
      <p:sp>
        <p:nvSpPr>
          <p:cNvPr id="1455" name="Google Shape;1455;g1ab1390640c_0_353"/>
          <p:cNvSpPr/>
          <p:nvPr/>
        </p:nvSpPr>
        <p:spPr>
          <a:xfrm>
            <a:off x="221673" y="166255"/>
            <a:ext cx="11748600" cy="6456300"/>
          </a:xfrm>
          <a:prstGeom prst="rect">
            <a:avLst/>
          </a:prstGeom>
          <a:noFill/>
          <a:ln cap="flat" cmpd="sng" w="76200">
            <a:solidFill>
              <a:srgbClr val="9660C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456" name="Google Shape;1456;g1ab1390640c_0_353"/>
          <p:cNvSpPr/>
          <p:nvPr/>
        </p:nvSpPr>
        <p:spPr>
          <a:xfrm>
            <a:off x="347935" y="298490"/>
            <a:ext cx="11502300" cy="6213000"/>
          </a:xfrm>
          <a:prstGeom prst="rect">
            <a:avLst/>
          </a:prstGeom>
          <a:noFill/>
          <a:ln cap="flat" cmpd="sng" w="76200">
            <a:solidFill>
              <a:srgbClr val="57F3F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457" name="Google Shape;1457;g1ab1390640c_0_353"/>
          <p:cNvSpPr txBox="1"/>
          <p:nvPr/>
        </p:nvSpPr>
        <p:spPr>
          <a:xfrm>
            <a:off x="3795149" y="531102"/>
            <a:ext cx="4855800" cy="4926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600"/>
              <a:buFont typeface="Arial"/>
              <a:buNone/>
            </a:pPr>
            <a:r>
              <a:rPr b="1" i="0" lang="es-MX" sz="2600" u="none" cap="none" strike="noStrike">
                <a:solidFill>
                  <a:schemeClr val="dk1"/>
                </a:solidFill>
                <a:latin typeface="Arial"/>
                <a:ea typeface="Arial"/>
                <a:cs typeface="Arial"/>
                <a:sym typeface="Arial"/>
              </a:rPr>
              <a:t>DIAGRAMAS CASO DE USO</a:t>
            </a:r>
            <a:endParaRPr b="1" i="0" sz="2600" u="none" cap="none" strike="noStrike">
              <a:solidFill>
                <a:schemeClr val="dk1"/>
              </a:solidFill>
              <a:latin typeface="Arial"/>
              <a:ea typeface="Arial"/>
              <a:cs typeface="Arial"/>
              <a:sym typeface="Arial"/>
            </a:endParaRPr>
          </a:p>
        </p:txBody>
      </p:sp>
      <p:sp>
        <p:nvSpPr>
          <p:cNvPr id="1458" name="Google Shape;1458;g1ab1390640c_0_353"/>
          <p:cNvSpPr txBox="1"/>
          <p:nvPr/>
        </p:nvSpPr>
        <p:spPr>
          <a:xfrm>
            <a:off x="5079009" y="1023545"/>
            <a:ext cx="2034000" cy="369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1" lang="es-MX" sz="1800" u="none" cap="none" strike="noStrike">
                <a:solidFill>
                  <a:srgbClr val="000000"/>
                </a:solidFill>
                <a:latin typeface="Arial"/>
                <a:ea typeface="Arial"/>
                <a:cs typeface="Arial"/>
                <a:sym typeface="Arial"/>
              </a:rPr>
              <a:t>Apartados extra</a:t>
            </a:r>
            <a:endParaRPr b="0" i="1" sz="1800" u="none" cap="none" strike="noStrike">
              <a:solidFill>
                <a:schemeClr val="dk1"/>
              </a:solidFill>
              <a:latin typeface="Arial"/>
              <a:ea typeface="Arial"/>
              <a:cs typeface="Arial"/>
              <a:sym typeface="Arial"/>
            </a:endParaRPr>
          </a:p>
        </p:txBody>
      </p:sp>
      <p:pic>
        <p:nvPicPr>
          <p:cNvPr id="1459" name="Google Shape;1459;g1ab1390640c_0_353"/>
          <p:cNvPicPr preferRelativeResize="0"/>
          <p:nvPr/>
        </p:nvPicPr>
        <p:blipFill rotWithShape="1">
          <a:blip r:embed="rId3">
            <a:alphaModFix/>
          </a:blip>
          <a:srcRect b="26664" l="0" r="0" t="0"/>
          <a:stretch/>
        </p:blipFill>
        <p:spPr>
          <a:xfrm>
            <a:off x="10598103" y="459480"/>
            <a:ext cx="1209018" cy="635685"/>
          </a:xfrm>
          <a:prstGeom prst="rect">
            <a:avLst/>
          </a:prstGeom>
          <a:noFill/>
          <a:ln>
            <a:noFill/>
          </a:ln>
        </p:spPr>
      </p:pic>
      <p:pic>
        <p:nvPicPr>
          <p:cNvPr id="1460" name="Google Shape;1460;g1ab1390640c_0_353"/>
          <p:cNvPicPr preferRelativeResize="0"/>
          <p:nvPr/>
        </p:nvPicPr>
        <p:blipFill rotWithShape="1">
          <a:blip r:embed="rId3">
            <a:alphaModFix/>
          </a:blip>
          <a:srcRect b="26664" l="0" r="0" t="0"/>
          <a:stretch/>
        </p:blipFill>
        <p:spPr>
          <a:xfrm>
            <a:off x="10598103" y="459480"/>
            <a:ext cx="1209018" cy="635685"/>
          </a:xfrm>
          <a:prstGeom prst="rect">
            <a:avLst/>
          </a:prstGeom>
          <a:noFill/>
          <a:ln>
            <a:noFill/>
          </a:ln>
        </p:spPr>
      </p:pic>
      <p:pic>
        <p:nvPicPr>
          <p:cNvPr id="1461" name="Google Shape;1461;g1ab1390640c_0_353"/>
          <p:cNvPicPr preferRelativeResize="0"/>
          <p:nvPr/>
        </p:nvPicPr>
        <p:blipFill>
          <a:blip r:embed="rId4">
            <a:alphaModFix/>
          </a:blip>
          <a:stretch>
            <a:fillRect/>
          </a:stretch>
        </p:blipFill>
        <p:spPr>
          <a:xfrm>
            <a:off x="1616688" y="1392849"/>
            <a:ext cx="9212725" cy="4689100"/>
          </a:xfrm>
          <a:prstGeom prst="rect">
            <a:avLst/>
          </a:prstGeom>
          <a:noFill/>
          <a:ln>
            <a:noFill/>
          </a:ln>
        </p:spPr>
      </p:pic>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660C8"/>
            </a:gs>
            <a:gs pos="100000">
              <a:srgbClr val="57F3FB"/>
            </a:gs>
          </a:gsLst>
          <a:lin ang="13500000" scaled="0"/>
        </a:gradFill>
      </p:bgPr>
    </p:bg>
    <p:spTree>
      <p:nvGrpSpPr>
        <p:cNvPr id="1465" name="Shape 1465"/>
        <p:cNvGrpSpPr/>
        <p:nvPr/>
      </p:nvGrpSpPr>
      <p:grpSpPr>
        <a:xfrm>
          <a:off x="0" y="0"/>
          <a:ext cx="0" cy="0"/>
          <a:chOff x="0" y="0"/>
          <a:chExt cx="0" cy="0"/>
        </a:xfrm>
      </p:grpSpPr>
      <p:sp>
        <p:nvSpPr>
          <p:cNvPr id="1466" name="Google Shape;1466;p131"/>
          <p:cNvSpPr/>
          <p:nvPr/>
        </p:nvSpPr>
        <p:spPr>
          <a:xfrm>
            <a:off x="375096" y="323034"/>
            <a:ext cx="11452232" cy="539553"/>
          </a:xfrm>
          <a:prstGeom prst="roundRect">
            <a:avLst>
              <a:gd fmla="val 16667" name="adj"/>
            </a:avLst>
          </a:prstGeom>
          <a:solidFill>
            <a:schemeClr val="lt1"/>
          </a:solidFill>
          <a:ln cap="flat" cmpd="sng" w="12700">
            <a:solidFill>
              <a:srgbClr val="57F3F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600"/>
              <a:buFont typeface="Arial"/>
              <a:buNone/>
            </a:pPr>
            <a:r>
              <a:rPr b="1" i="0" lang="es-MX" sz="3600" u="none" cap="none" strike="noStrike">
                <a:solidFill>
                  <a:srgbClr val="963BDB"/>
                </a:solidFill>
                <a:latin typeface="Calibri"/>
                <a:ea typeface="Calibri"/>
                <a:cs typeface="Calibri"/>
                <a:sym typeface="Calibri"/>
              </a:rPr>
              <a:t>Diagrama de entidad relación</a:t>
            </a:r>
            <a:endParaRPr b="0" i="0" sz="1400" u="none" cap="none" strike="noStrike">
              <a:solidFill>
                <a:srgbClr val="000000"/>
              </a:solidFill>
              <a:latin typeface="Arial"/>
              <a:ea typeface="Arial"/>
              <a:cs typeface="Arial"/>
              <a:sym typeface="Arial"/>
            </a:endParaRPr>
          </a:p>
        </p:txBody>
      </p:sp>
      <p:sp>
        <p:nvSpPr>
          <p:cNvPr id="1467" name="Google Shape;1467;p131"/>
          <p:cNvSpPr/>
          <p:nvPr/>
        </p:nvSpPr>
        <p:spPr>
          <a:xfrm>
            <a:off x="351891" y="234685"/>
            <a:ext cx="11452232" cy="705205"/>
          </a:xfrm>
          <a:prstGeom prst="roundRect">
            <a:avLst>
              <a:gd fmla="val 16667" name="adj"/>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600"/>
              <a:buFont typeface="Arial"/>
              <a:buNone/>
            </a:pPr>
            <a:r>
              <a:rPr b="1" i="0" lang="es-MX" sz="3600" u="none" cap="none" strike="noStrike">
                <a:solidFill>
                  <a:schemeClr val="dk1"/>
                </a:solidFill>
                <a:latin typeface="Calibri"/>
                <a:ea typeface="Calibri"/>
                <a:cs typeface="Calibri"/>
                <a:sym typeface="Calibri"/>
              </a:rPr>
              <a:t>Diagrama de entidad relación</a:t>
            </a:r>
            <a:endParaRPr b="0" i="0" sz="1400" u="none" cap="none" strike="noStrike">
              <a:solidFill>
                <a:schemeClr val="dk1"/>
              </a:solidFill>
              <a:latin typeface="Arial"/>
              <a:ea typeface="Arial"/>
              <a:cs typeface="Arial"/>
              <a:sym typeface="Arial"/>
            </a:endParaRPr>
          </a:p>
        </p:txBody>
      </p:sp>
      <p:pic>
        <p:nvPicPr>
          <p:cNvPr descr="Diagrama, Esquemático&#10;&#10;Descripción generada automáticamente" id="1468" name="Google Shape;1468;p131"/>
          <p:cNvPicPr preferRelativeResize="0"/>
          <p:nvPr/>
        </p:nvPicPr>
        <p:blipFill rotWithShape="1">
          <a:blip r:embed="rId3">
            <a:alphaModFix/>
          </a:blip>
          <a:srcRect b="0" l="0" r="0" t="0"/>
          <a:stretch/>
        </p:blipFill>
        <p:spPr>
          <a:xfrm>
            <a:off x="373452" y="939471"/>
            <a:ext cx="11459472" cy="5769812"/>
          </a:xfrm>
          <a:prstGeom prst="rect">
            <a:avLst/>
          </a:prstGeom>
          <a:noFill/>
          <a:ln>
            <a:noFill/>
          </a:ln>
        </p:spPr>
      </p:pic>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660C8"/>
            </a:gs>
            <a:gs pos="100000">
              <a:srgbClr val="57F3FB"/>
            </a:gs>
          </a:gsLst>
          <a:lin ang="13500000" scaled="0"/>
        </a:gradFill>
      </p:bgPr>
    </p:bg>
    <p:spTree>
      <p:nvGrpSpPr>
        <p:cNvPr id="1472" name="Shape 1472"/>
        <p:cNvGrpSpPr/>
        <p:nvPr/>
      </p:nvGrpSpPr>
      <p:grpSpPr>
        <a:xfrm>
          <a:off x="0" y="0"/>
          <a:ext cx="0" cy="0"/>
          <a:chOff x="0" y="0"/>
          <a:chExt cx="0" cy="0"/>
        </a:xfrm>
      </p:grpSpPr>
      <p:sp>
        <p:nvSpPr>
          <p:cNvPr id="1473" name="Google Shape;1473;p132"/>
          <p:cNvSpPr/>
          <p:nvPr/>
        </p:nvSpPr>
        <p:spPr>
          <a:xfrm>
            <a:off x="375096" y="323034"/>
            <a:ext cx="11452232" cy="539553"/>
          </a:xfrm>
          <a:prstGeom prst="roundRect">
            <a:avLst>
              <a:gd fmla="val 16667" name="adj"/>
            </a:avLst>
          </a:prstGeom>
          <a:solidFill>
            <a:schemeClr val="lt1"/>
          </a:solidFill>
          <a:ln cap="flat" cmpd="sng" w="12700">
            <a:solidFill>
              <a:srgbClr val="57F3F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600"/>
              <a:buFont typeface="Arial"/>
              <a:buNone/>
            </a:pPr>
            <a:r>
              <a:rPr b="1" i="0" lang="es-MX" sz="3600" u="none" cap="none" strike="noStrike">
                <a:solidFill>
                  <a:srgbClr val="963BDB"/>
                </a:solidFill>
                <a:latin typeface="Calibri"/>
                <a:ea typeface="Calibri"/>
                <a:cs typeface="Calibri"/>
                <a:sym typeface="Calibri"/>
              </a:rPr>
              <a:t>Modelo relacional</a:t>
            </a:r>
            <a:endParaRPr b="0" i="0" sz="1400" u="none" cap="none" strike="noStrike">
              <a:solidFill>
                <a:srgbClr val="000000"/>
              </a:solidFill>
              <a:latin typeface="Arial"/>
              <a:ea typeface="Arial"/>
              <a:cs typeface="Arial"/>
              <a:sym typeface="Arial"/>
            </a:endParaRPr>
          </a:p>
        </p:txBody>
      </p:sp>
      <p:sp>
        <p:nvSpPr>
          <p:cNvPr id="1474" name="Google Shape;1474;p132"/>
          <p:cNvSpPr/>
          <p:nvPr/>
        </p:nvSpPr>
        <p:spPr>
          <a:xfrm>
            <a:off x="351891" y="234685"/>
            <a:ext cx="11452232" cy="705205"/>
          </a:xfrm>
          <a:prstGeom prst="roundRect">
            <a:avLst>
              <a:gd fmla="val 16667" name="adj"/>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600"/>
              <a:buFont typeface="Arial"/>
              <a:buNone/>
            </a:pPr>
            <a:r>
              <a:rPr b="1" i="0" lang="es-MX" sz="3600" u="none" cap="none" strike="noStrike">
                <a:solidFill>
                  <a:schemeClr val="dk1"/>
                </a:solidFill>
                <a:latin typeface="Calibri"/>
                <a:ea typeface="Calibri"/>
                <a:cs typeface="Calibri"/>
                <a:sym typeface="Calibri"/>
              </a:rPr>
              <a:t>Modelo relacional</a:t>
            </a:r>
            <a:endParaRPr b="0" i="0" sz="1400" u="none" cap="none" strike="noStrike">
              <a:solidFill>
                <a:schemeClr val="dk1"/>
              </a:solidFill>
              <a:latin typeface="Arial"/>
              <a:ea typeface="Arial"/>
              <a:cs typeface="Arial"/>
              <a:sym typeface="Arial"/>
            </a:endParaRPr>
          </a:p>
        </p:txBody>
      </p:sp>
      <p:pic>
        <p:nvPicPr>
          <p:cNvPr descr="Diagrama&#10;&#10;Descripción generada automáticamente" id="1475" name="Google Shape;1475;p132"/>
          <p:cNvPicPr preferRelativeResize="0"/>
          <p:nvPr/>
        </p:nvPicPr>
        <p:blipFill rotWithShape="1">
          <a:blip r:embed="rId3">
            <a:alphaModFix/>
          </a:blip>
          <a:srcRect b="0" l="0" r="0" t="0"/>
          <a:stretch/>
        </p:blipFill>
        <p:spPr>
          <a:xfrm>
            <a:off x="2141507" y="939290"/>
            <a:ext cx="7923362" cy="5741418"/>
          </a:xfrm>
          <a:prstGeom prst="rect">
            <a:avLst/>
          </a:prstGeom>
          <a:noFill/>
          <a:ln>
            <a:noFill/>
          </a:ln>
        </p:spPr>
      </p:pic>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660C8"/>
            </a:gs>
            <a:gs pos="100000">
              <a:srgbClr val="57F3FB"/>
            </a:gs>
          </a:gsLst>
          <a:lin ang="13500000" scaled="0"/>
        </a:gradFill>
      </p:bgPr>
    </p:bg>
    <p:spTree>
      <p:nvGrpSpPr>
        <p:cNvPr id="1479" name="Shape 1479"/>
        <p:cNvGrpSpPr/>
        <p:nvPr/>
      </p:nvGrpSpPr>
      <p:grpSpPr>
        <a:xfrm>
          <a:off x="0" y="0"/>
          <a:ext cx="0" cy="0"/>
          <a:chOff x="0" y="0"/>
          <a:chExt cx="0" cy="0"/>
        </a:xfrm>
      </p:grpSpPr>
      <p:sp>
        <p:nvSpPr>
          <p:cNvPr id="1480" name="Google Shape;1480;p133"/>
          <p:cNvSpPr/>
          <p:nvPr/>
        </p:nvSpPr>
        <p:spPr>
          <a:xfrm>
            <a:off x="375096" y="323034"/>
            <a:ext cx="11452232" cy="539553"/>
          </a:xfrm>
          <a:prstGeom prst="roundRect">
            <a:avLst>
              <a:gd fmla="val 16667" name="adj"/>
            </a:avLst>
          </a:prstGeom>
          <a:solidFill>
            <a:schemeClr val="lt1"/>
          </a:solidFill>
          <a:ln cap="flat" cmpd="sng" w="12700">
            <a:solidFill>
              <a:srgbClr val="57F3F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600"/>
              <a:buFont typeface="Arial"/>
              <a:buNone/>
            </a:pPr>
            <a:r>
              <a:rPr b="1" i="0" lang="es-MX" sz="3600" u="none" cap="none" strike="noStrike">
                <a:solidFill>
                  <a:srgbClr val="963BDB"/>
                </a:solidFill>
                <a:latin typeface="Calibri"/>
                <a:ea typeface="Calibri"/>
                <a:cs typeface="Calibri"/>
                <a:sym typeface="Calibri"/>
              </a:rPr>
              <a:t>Modelo relacional</a:t>
            </a:r>
            <a:endParaRPr b="1" i="0" sz="1400" u="none" cap="none" strike="noStrike">
              <a:solidFill>
                <a:srgbClr val="000000"/>
              </a:solidFill>
              <a:latin typeface="Calibri"/>
              <a:ea typeface="Calibri"/>
              <a:cs typeface="Calibri"/>
              <a:sym typeface="Calibri"/>
            </a:endParaRPr>
          </a:p>
        </p:txBody>
      </p:sp>
      <p:sp>
        <p:nvSpPr>
          <p:cNvPr id="1481" name="Google Shape;1481;p133"/>
          <p:cNvSpPr/>
          <p:nvPr/>
        </p:nvSpPr>
        <p:spPr>
          <a:xfrm>
            <a:off x="351891" y="234685"/>
            <a:ext cx="11452232" cy="705205"/>
          </a:xfrm>
          <a:prstGeom prst="roundRect">
            <a:avLst>
              <a:gd fmla="val 16667" name="adj"/>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600"/>
              <a:buFont typeface="Arial"/>
              <a:buNone/>
            </a:pPr>
            <a:r>
              <a:rPr b="1" i="0" lang="es-MX" sz="3600" u="none" cap="none" strike="noStrike">
                <a:solidFill>
                  <a:schemeClr val="dk1"/>
                </a:solidFill>
                <a:latin typeface="Calibri"/>
                <a:ea typeface="Calibri"/>
                <a:cs typeface="Calibri"/>
                <a:sym typeface="Calibri"/>
              </a:rPr>
              <a:t>Modelo relacional</a:t>
            </a:r>
            <a:endParaRPr b="1" i="0" sz="1400" u="none" cap="none" strike="noStrike">
              <a:solidFill>
                <a:schemeClr val="dk1"/>
              </a:solidFill>
              <a:latin typeface="Calibri"/>
              <a:ea typeface="Calibri"/>
              <a:cs typeface="Calibri"/>
              <a:sym typeface="Calibri"/>
            </a:endParaRPr>
          </a:p>
        </p:txBody>
      </p:sp>
      <p:graphicFrame>
        <p:nvGraphicFramePr>
          <p:cNvPr id="1482" name="Google Shape;1482;p133"/>
          <p:cNvGraphicFramePr/>
          <p:nvPr/>
        </p:nvGraphicFramePr>
        <p:xfrm>
          <a:off x="345056" y="1221069"/>
          <a:ext cx="3000000" cy="3000000"/>
        </p:xfrm>
        <a:graphic>
          <a:graphicData uri="http://schemas.openxmlformats.org/drawingml/2006/table">
            <a:tbl>
              <a:tblPr bandRow="1" firstRow="1">
                <a:noFill/>
                <a:tableStyleId>{405A262B-8555-44D1-BC1E-4B8FA8C1AB7B}</a:tableStyleId>
              </a:tblPr>
              <a:tblGrid>
                <a:gridCol w="1046050"/>
                <a:gridCol w="3334800"/>
                <a:gridCol w="407900"/>
                <a:gridCol w="419500"/>
                <a:gridCol w="411250"/>
              </a:tblGrid>
              <a:tr h="391100">
                <a:tc>
                  <a:txBody>
                    <a:bodyPr/>
                    <a:lstStyle/>
                    <a:p>
                      <a:pPr indent="0" lvl="0" marL="0" marR="0" rtl="0" algn="ctr">
                        <a:lnSpc>
                          <a:spcPct val="100000"/>
                        </a:lnSpc>
                        <a:spcBef>
                          <a:spcPts val="0"/>
                        </a:spcBef>
                        <a:spcAft>
                          <a:spcPts val="0"/>
                        </a:spcAft>
                        <a:buClr>
                          <a:srgbClr val="000000"/>
                        </a:buClr>
                        <a:buSzPts val="1400"/>
                        <a:buFont typeface="Arial"/>
                        <a:buNone/>
                      </a:pPr>
                      <a:r>
                        <a:rPr b="1" lang="es-MX" sz="1400" u="none" cap="none" strike="noStrike">
                          <a:latin typeface="Calibri"/>
                          <a:ea typeface="Calibri"/>
                          <a:cs typeface="Calibri"/>
                          <a:sym typeface="Calibri"/>
                        </a:rPr>
                        <a:t>USUARIOS</a:t>
                      </a:r>
                      <a:endParaRPr b="1" sz="1400" u="none" cap="none" strike="noStrike">
                        <a:latin typeface="Calibri"/>
                        <a:ea typeface="Calibri"/>
                        <a:cs typeface="Calibri"/>
                        <a:sym typeface="Calibri"/>
                      </a:endParaRPr>
                    </a:p>
                  </a:txBody>
                  <a:tcPr marT="9525" marB="9525" marR="9525" marL="95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b="1" sz="1400" u="none" cap="none" strike="noStrike">
                        <a:latin typeface="Calibri"/>
                        <a:ea typeface="Calibri"/>
                        <a:cs typeface="Calibri"/>
                        <a:sym typeface="Calibri"/>
                      </a:endParaRPr>
                    </a:p>
                  </a:txBody>
                  <a:tcPr marT="45725" marB="45725" marR="91450" marL="91450">
                    <a:lnL cap="flat" cmpd="sng" w="12700">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b="1" sz="1400" u="none" cap="none" strike="noStrike">
                        <a:latin typeface="Calibri"/>
                        <a:ea typeface="Calibri"/>
                        <a:cs typeface="Calibri"/>
                        <a:sym typeface="Calibri"/>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b="1" sz="1400" u="none" cap="none" strike="noStrike">
                        <a:latin typeface="Calibri"/>
                        <a:ea typeface="Calibri"/>
                        <a:cs typeface="Calibri"/>
                        <a:sym typeface="Calibri"/>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b="1" sz="1400" u="none" cap="none" strike="noStrike">
                        <a:latin typeface="Calibri"/>
                        <a:ea typeface="Calibri"/>
                        <a:cs typeface="Calibri"/>
                        <a:sym typeface="Calibri"/>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tcPr>
                </a:tc>
              </a:tr>
              <a:tr h="304175">
                <a:tc>
                  <a:txBody>
                    <a:bodyPr/>
                    <a:lstStyle/>
                    <a:p>
                      <a:pPr indent="0" lvl="0" marL="0" marR="0" rtl="0" algn="ctr">
                        <a:lnSpc>
                          <a:spcPct val="100000"/>
                        </a:lnSpc>
                        <a:spcBef>
                          <a:spcPts val="0"/>
                        </a:spcBef>
                        <a:spcAft>
                          <a:spcPts val="0"/>
                        </a:spcAft>
                        <a:buClr>
                          <a:srgbClr val="000000"/>
                        </a:buClr>
                        <a:buSzPts val="1400"/>
                        <a:buFont typeface="Arial"/>
                        <a:buNone/>
                      </a:pPr>
                      <a:r>
                        <a:rPr b="1" lang="es-MX" sz="1400" u="none" cap="none" strike="noStrike">
                          <a:latin typeface="Calibri"/>
                          <a:ea typeface="Calibri"/>
                          <a:cs typeface="Calibri"/>
                          <a:sym typeface="Calibri"/>
                        </a:rPr>
                        <a:t>Columna</a:t>
                      </a:r>
                      <a:endParaRPr b="1" sz="1400" u="none" cap="none" strike="noStrike">
                        <a:latin typeface="Calibri"/>
                        <a:ea typeface="Calibri"/>
                        <a:cs typeface="Calibri"/>
                        <a:sym typeface="Calibri"/>
                      </a:endParaRPr>
                    </a:p>
                  </a:txBody>
                  <a:tcPr marT="9525" marB="9525" marR="9525" marL="95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b="1" lang="es-MX" sz="1400" u="none" cap="none" strike="noStrike">
                          <a:latin typeface="Calibri"/>
                          <a:ea typeface="Calibri"/>
                          <a:cs typeface="Calibri"/>
                          <a:sym typeface="Calibri"/>
                        </a:rPr>
                        <a:t>Tipo de dato</a:t>
                      </a:r>
                      <a:endParaRPr b="1" sz="1400" u="none" cap="none" strike="noStrike">
                        <a:latin typeface="Calibri"/>
                        <a:ea typeface="Calibri"/>
                        <a:cs typeface="Calibri"/>
                        <a:sym typeface="Calibri"/>
                      </a:endParaRPr>
                    </a:p>
                  </a:txBody>
                  <a:tcPr marT="9525" marB="9525" marR="9525" marL="95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b="1" lang="es-MX" sz="1400" u="none" cap="none" strike="noStrike">
                          <a:latin typeface="Calibri"/>
                          <a:ea typeface="Calibri"/>
                          <a:cs typeface="Calibri"/>
                          <a:sym typeface="Calibri"/>
                        </a:rPr>
                        <a:t>PK</a:t>
                      </a:r>
                      <a:endParaRPr b="1" sz="1400" u="none" cap="none" strike="noStrike">
                        <a:latin typeface="Calibri"/>
                        <a:ea typeface="Calibri"/>
                        <a:cs typeface="Calibri"/>
                        <a:sym typeface="Calibri"/>
                      </a:endParaRPr>
                    </a:p>
                  </a:txBody>
                  <a:tcPr marT="9525" marB="9525" marR="9525" marL="95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b="1" lang="es-MX" sz="1400" u="none" cap="none" strike="noStrike">
                          <a:latin typeface="Calibri"/>
                          <a:ea typeface="Calibri"/>
                          <a:cs typeface="Calibri"/>
                          <a:sym typeface="Calibri"/>
                        </a:rPr>
                        <a:t>NN</a:t>
                      </a:r>
                      <a:endParaRPr b="1" sz="1400" u="none" cap="none" strike="noStrike">
                        <a:latin typeface="Calibri"/>
                        <a:ea typeface="Calibri"/>
                        <a:cs typeface="Calibri"/>
                        <a:sym typeface="Calibri"/>
                      </a:endParaRPr>
                    </a:p>
                  </a:txBody>
                  <a:tcPr marT="9525" marB="9525" marR="9525" marL="95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b="1" lang="es-MX" sz="1400" u="none" cap="none" strike="noStrike">
                          <a:latin typeface="Calibri"/>
                          <a:ea typeface="Calibri"/>
                          <a:cs typeface="Calibri"/>
                          <a:sym typeface="Calibri"/>
                        </a:rPr>
                        <a:t>AI</a:t>
                      </a:r>
                      <a:endParaRPr b="1" sz="1400" u="none" cap="none" strike="noStrike">
                        <a:latin typeface="Calibri"/>
                        <a:ea typeface="Calibri"/>
                        <a:cs typeface="Calibri"/>
                        <a:sym typeface="Calibri"/>
                      </a:endParaRPr>
                    </a:p>
                  </a:txBody>
                  <a:tcPr marT="9525" marB="9525" marR="9525" marL="95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304175">
                <a:tc>
                  <a:txBody>
                    <a:bodyPr/>
                    <a:lstStyle/>
                    <a:p>
                      <a:pPr indent="0" lvl="0" marL="0" marR="0" rtl="0" algn="ctr">
                        <a:lnSpc>
                          <a:spcPct val="100000"/>
                        </a:lnSpc>
                        <a:spcBef>
                          <a:spcPts val="0"/>
                        </a:spcBef>
                        <a:spcAft>
                          <a:spcPts val="0"/>
                        </a:spcAft>
                        <a:buClr>
                          <a:srgbClr val="000000"/>
                        </a:buClr>
                        <a:buSzPts val="1400"/>
                        <a:buFont typeface="Arial"/>
                        <a:buNone/>
                      </a:pPr>
                      <a:r>
                        <a:rPr b="1" lang="es-MX" sz="1400" u="none" cap="none" strike="noStrike">
                          <a:latin typeface="Calibri"/>
                          <a:ea typeface="Calibri"/>
                          <a:cs typeface="Calibri"/>
                          <a:sym typeface="Calibri"/>
                        </a:rPr>
                        <a:t>id</a:t>
                      </a:r>
                      <a:endParaRPr b="1" sz="1400" u="none" cap="none" strike="noStrike">
                        <a:latin typeface="Calibri"/>
                        <a:ea typeface="Calibri"/>
                        <a:cs typeface="Calibri"/>
                        <a:sym typeface="Calibri"/>
                      </a:endParaRPr>
                    </a:p>
                  </a:txBody>
                  <a:tcPr marT="9525" marB="9525" marR="9525" marL="95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b="1" lang="es-MX" sz="1400" u="none" cap="none" strike="noStrike">
                          <a:latin typeface="Calibri"/>
                          <a:ea typeface="Calibri"/>
                          <a:cs typeface="Calibri"/>
                          <a:sym typeface="Calibri"/>
                        </a:rPr>
                        <a:t>INT(11)</a:t>
                      </a:r>
                      <a:endParaRPr b="1" sz="1400" u="none" cap="none" strike="noStrike">
                        <a:latin typeface="Calibri"/>
                        <a:ea typeface="Calibri"/>
                        <a:cs typeface="Calibri"/>
                        <a:sym typeface="Calibri"/>
                      </a:endParaRPr>
                    </a:p>
                  </a:txBody>
                  <a:tcPr marT="9525" marB="9525" marR="9525" marL="95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b="1" lang="es-MX" sz="1400" u="none" cap="none" strike="noStrike">
                          <a:latin typeface="Calibri"/>
                          <a:ea typeface="Calibri"/>
                          <a:cs typeface="Calibri"/>
                          <a:sym typeface="Calibri"/>
                        </a:rPr>
                        <a:t>✔</a:t>
                      </a:r>
                      <a:endParaRPr b="1" sz="1400" u="none" cap="none" strike="noStrike">
                        <a:latin typeface="Calibri"/>
                        <a:ea typeface="Calibri"/>
                        <a:cs typeface="Calibri"/>
                        <a:sym typeface="Calibri"/>
                      </a:endParaRPr>
                    </a:p>
                  </a:txBody>
                  <a:tcPr marT="9525" marB="9525" marR="9525" marL="95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b="1" lang="es-MX" sz="1400" u="none" cap="none" strike="noStrike">
                          <a:latin typeface="Calibri"/>
                          <a:ea typeface="Calibri"/>
                          <a:cs typeface="Calibri"/>
                          <a:sym typeface="Calibri"/>
                        </a:rPr>
                        <a:t>✔</a:t>
                      </a:r>
                      <a:endParaRPr b="1" sz="1400" u="none" cap="none" strike="noStrike">
                        <a:latin typeface="Calibri"/>
                        <a:ea typeface="Calibri"/>
                        <a:cs typeface="Calibri"/>
                        <a:sym typeface="Calibri"/>
                      </a:endParaRPr>
                    </a:p>
                  </a:txBody>
                  <a:tcPr marT="9525" marB="9525" marR="9525" marL="95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b="1" sz="1400" u="none" cap="none" strike="noStrike">
                        <a:latin typeface="Calibri"/>
                        <a:ea typeface="Calibri"/>
                        <a:cs typeface="Calibri"/>
                        <a:sym typeface="Calibri"/>
                      </a:endParaRPr>
                    </a:p>
                  </a:txBody>
                  <a:tcPr marT="9525" marB="9525" marR="9525" marL="95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304175">
                <a:tc>
                  <a:txBody>
                    <a:bodyPr/>
                    <a:lstStyle/>
                    <a:p>
                      <a:pPr indent="0" lvl="0" marL="0" marR="0" rtl="0" algn="ctr">
                        <a:lnSpc>
                          <a:spcPct val="100000"/>
                        </a:lnSpc>
                        <a:spcBef>
                          <a:spcPts val="0"/>
                        </a:spcBef>
                        <a:spcAft>
                          <a:spcPts val="0"/>
                        </a:spcAft>
                        <a:buClr>
                          <a:srgbClr val="000000"/>
                        </a:buClr>
                        <a:buSzPts val="1400"/>
                        <a:buFont typeface="Arial"/>
                        <a:buNone/>
                      </a:pPr>
                      <a:r>
                        <a:rPr b="1" lang="es-MX" sz="1400" u="none" cap="none" strike="noStrike">
                          <a:latin typeface="Calibri"/>
                          <a:ea typeface="Calibri"/>
                          <a:cs typeface="Calibri"/>
                          <a:sym typeface="Calibri"/>
                        </a:rPr>
                        <a:t>Nombre</a:t>
                      </a:r>
                      <a:endParaRPr b="1" sz="1400" u="none" cap="none" strike="noStrike">
                        <a:latin typeface="Calibri"/>
                        <a:ea typeface="Calibri"/>
                        <a:cs typeface="Calibri"/>
                        <a:sym typeface="Calibri"/>
                      </a:endParaRPr>
                    </a:p>
                  </a:txBody>
                  <a:tcPr marT="9525" marB="9525" marR="9525" marL="95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b="1" lang="es-MX" sz="1400" u="none" cap="none" strike="noStrike">
                          <a:latin typeface="Calibri"/>
                          <a:ea typeface="Calibri"/>
                          <a:cs typeface="Calibri"/>
                          <a:sym typeface="Calibri"/>
                        </a:rPr>
                        <a:t>VARCHAR(250)</a:t>
                      </a:r>
                      <a:endParaRPr b="1" sz="1400" u="none" cap="none" strike="noStrike">
                        <a:latin typeface="Calibri"/>
                        <a:ea typeface="Calibri"/>
                        <a:cs typeface="Calibri"/>
                        <a:sym typeface="Calibri"/>
                      </a:endParaRPr>
                    </a:p>
                  </a:txBody>
                  <a:tcPr marT="9525" marB="9525" marR="9525" marL="95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b="1" sz="1400" u="none" cap="none" strike="noStrike">
                        <a:latin typeface="Calibri"/>
                        <a:ea typeface="Calibri"/>
                        <a:cs typeface="Calibri"/>
                        <a:sym typeface="Calibri"/>
                      </a:endParaRPr>
                    </a:p>
                  </a:txBody>
                  <a:tcPr marT="9525" marB="9525" marR="9525" marL="95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b="1" lang="es-MX" sz="1400" u="none" cap="none" strike="noStrike">
                          <a:latin typeface="Calibri"/>
                          <a:ea typeface="Calibri"/>
                          <a:cs typeface="Calibri"/>
                          <a:sym typeface="Calibri"/>
                        </a:rPr>
                        <a:t>✔</a:t>
                      </a:r>
                      <a:endParaRPr b="1" sz="1400" u="none" cap="none" strike="noStrike">
                        <a:latin typeface="Calibri"/>
                        <a:ea typeface="Calibri"/>
                        <a:cs typeface="Calibri"/>
                        <a:sym typeface="Calibri"/>
                      </a:endParaRPr>
                    </a:p>
                  </a:txBody>
                  <a:tcPr marT="9525" marB="9525" marR="9525" marL="95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b="1" sz="1400" u="none" cap="none" strike="noStrike">
                        <a:latin typeface="Calibri"/>
                        <a:ea typeface="Calibri"/>
                        <a:cs typeface="Calibri"/>
                        <a:sym typeface="Calibri"/>
                      </a:endParaRPr>
                    </a:p>
                  </a:txBody>
                  <a:tcPr marT="9525" marB="9525" marR="9525" marL="95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304175">
                <a:tc>
                  <a:txBody>
                    <a:bodyPr/>
                    <a:lstStyle/>
                    <a:p>
                      <a:pPr indent="0" lvl="0" marL="0" marR="0" rtl="0" algn="ctr">
                        <a:lnSpc>
                          <a:spcPct val="100000"/>
                        </a:lnSpc>
                        <a:spcBef>
                          <a:spcPts val="0"/>
                        </a:spcBef>
                        <a:spcAft>
                          <a:spcPts val="0"/>
                        </a:spcAft>
                        <a:buClr>
                          <a:srgbClr val="000000"/>
                        </a:buClr>
                        <a:buSzPts val="1400"/>
                        <a:buFont typeface="Arial"/>
                        <a:buNone/>
                      </a:pPr>
                      <a:r>
                        <a:rPr b="1" lang="es-MX" sz="1400" u="none" cap="none" strike="noStrike">
                          <a:latin typeface="Calibri"/>
                          <a:ea typeface="Calibri"/>
                          <a:cs typeface="Calibri"/>
                          <a:sym typeface="Calibri"/>
                        </a:rPr>
                        <a:t>Usuario</a:t>
                      </a:r>
                      <a:endParaRPr b="1" sz="1400" u="none" cap="none" strike="noStrike">
                        <a:latin typeface="Calibri"/>
                        <a:ea typeface="Calibri"/>
                        <a:cs typeface="Calibri"/>
                        <a:sym typeface="Calibri"/>
                      </a:endParaRPr>
                    </a:p>
                  </a:txBody>
                  <a:tcPr marT="9525" marB="9525" marR="9525" marL="95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b="1" lang="es-MX" sz="1400" u="none" cap="none" strike="noStrike">
                          <a:latin typeface="Calibri"/>
                          <a:ea typeface="Calibri"/>
                          <a:cs typeface="Calibri"/>
                          <a:sym typeface="Calibri"/>
                        </a:rPr>
                        <a:t>VARCHAR(250)</a:t>
                      </a:r>
                      <a:endParaRPr b="1" sz="1400" u="none" cap="none" strike="noStrike">
                        <a:latin typeface="Calibri"/>
                        <a:ea typeface="Calibri"/>
                        <a:cs typeface="Calibri"/>
                        <a:sym typeface="Calibri"/>
                      </a:endParaRPr>
                    </a:p>
                  </a:txBody>
                  <a:tcPr marT="9525" marB="9525" marR="9525" marL="95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b="1" sz="1400" u="none" cap="none" strike="noStrike">
                        <a:latin typeface="Calibri"/>
                        <a:ea typeface="Calibri"/>
                        <a:cs typeface="Calibri"/>
                        <a:sym typeface="Calibri"/>
                      </a:endParaRPr>
                    </a:p>
                  </a:txBody>
                  <a:tcPr marT="9525" marB="9525" marR="9525" marL="95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b="1" lang="es-MX" sz="1400" u="none" cap="none" strike="noStrike">
                          <a:latin typeface="Calibri"/>
                          <a:ea typeface="Calibri"/>
                          <a:cs typeface="Calibri"/>
                          <a:sym typeface="Calibri"/>
                        </a:rPr>
                        <a:t>✔</a:t>
                      </a:r>
                      <a:endParaRPr b="1" sz="1400" u="none" cap="none" strike="noStrike">
                        <a:latin typeface="Calibri"/>
                        <a:ea typeface="Calibri"/>
                        <a:cs typeface="Calibri"/>
                        <a:sym typeface="Calibri"/>
                      </a:endParaRPr>
                    </a:p>
                  </a:txBody>
                  <a:tcPr marT="9525" marB="9525" marR="9525" marL="95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b="1" sz="1400" u="none" cap="none" strike="noStrike">
                        <a:latin typeface="Calibri"/>
                        <a:ea typeface="Calibri"/>
                        <a:cs typeface="Calibri"/>
                        <a:sym typeface="Calibri"/>
                      </a:endParaRPr>
                    </a:p>
                  </a:txBody>
                  <a:tcPr marT="9525" marB="9525" marR="9525" marL="95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304175">
                <a:tc>
                  <a:txBody>
                    <a:bodyPr/>
                    <a:lstStyle/>
                    <a:p>
                      <a:pPr indent="0" lvl="0" marL="0" marR="0" rtl="0" algn="ctr">
                        <a:lnSpc>
                          <a:spcPct val="100000"/>
                        </a:lnSpc>
                        <a:spcBef>
                          <a:spcPts val="0"/>
                        </a:spcBef>
                        <a:spcAft>
                          <a:spcPts val="0"/>
                        </a:spcAft>
                        <a:buClr>
                          <a:srgbClr val="000000"/>
                        </a:buClr>
                        <a:buSzPts val="1400"/>
                        <a:buFont typeface="Arial"/>
                        <a:buNone/>
                      </a:pPr>
                      <a:r>
                        <a:rPr b="1" lang="es-MX" sz="1400" u="none" cap="none" strike="noStrike">
                          <a:latin typeface="Calibri"/>
                          <a:ea typeface="Calibri"/>
                          <a:cs typeface="Calibri"/>
                          <a:sym typeface="Calibri"/>
                        </a:rPr>
                        <a:t>Contraseña</a:t>
                      </a:r>
                      <a:endParaRPr b="1" sz="1400" u="none" cap="none" strike="noStrike">
                        <a:latin typeface="Calibri"/>
                        <a:ea typeface="Calibri"/>
                        <a:cs typeface="Calibri"/>
                        <a:sym typeface="Calibri"/>
                      </a:endParaRPr>
                    </a:p>
                  </a:txBody>
                  <a:tcPr marT="9525" marB="9525" marR="9525" marL="95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b="1" lang="es-MX" sz="1400" u="none" cap="none" strike="noStrike">
                          <a:latin typeface="Calibri"/>
                          <a:ea typeface="Calibri"/>
                          <a:cs typeface="Calibri"/>
                          <a:sym typeface="Calibri"/>
                        </a:rPr>
                        <a:t>VARCHAR(250)</a:t>
                      </a:r>
                      <a:endParaRPr b="1" sz="1400" u="none" cap="none" strike="noStrike">
                        <a:latin typeface="Calibri"/>
                        <a:ea typeface="Calibri"/>
                        <a:cs typeface="Calibri"/>
                        <a:sym typeface="Calibri"/>
                      </a:endParaRPr>
                    </a:p>
                  </a:txBody>
                  <a:tcPr marT="9525" marB="9525" marR="9525" marL="95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b="1" sz="1400" u="none" cap="none" strike="noStrike">
                        <a:latin typeface="Calibri"/>
                        <a:ea typeface="Calibri"/>
                        <a:cs typeface="Calibri"/>
                        <a:sym typeface="Calibri"/>
                      </a:endParaRPr>
                    </a:p>
                  </a:txBody>
                  <a:tcPr marT="9525" marB="9525" marR="9525" marL="95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b="1" lang="es-MX" sz="1400" u="none" cap="none" strike="noStrike">
                          <a:latin typeface="Calibri"/>
                          <a:ea typeface="Calibri"/>
                          <a:cs typeface="Calibri"/>
                          <a:sym typeface="Calibri"/>
                        </a:rPr>
                        <a:t>✔</a:t>
                      </a:r>
                      <a:endParaRPr b="1" sz="1400" u="none" cap="none" strike="noStrike">
                        <a:latin typeface="Calibri"/>
                        <a:ea typeface="Calibri"/>
                        <a:cs typeface="Calibri"/>
                        <a:sym typeface="Calibri"/>
                      </a:endParaRPr>
                    </a:p>
                  </a:txBody>
                  <a:tcPr marT="9525" marB="9525" marR="9525" marL="95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b="1" sz="1400" u="none" cap="none" strike="noStrike">
                        <a:latin typeface="Calibri"/>
                        <a:ea typeface="Calibri"/>
                        <a:cs typeface="Calibri"/>
                        <a:sym typeface="Calibri"/>
                      </a:endParaRPr>
                    </a:p>
                  </a:txBody>
                  <a:tcPr marT="9525" marB="9525" marR="9525" marL="95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304175">
                <a:tc>
                  <a:txBody>
                    <a:bodyPr/>
                    <a:lstStyle/>
                    <a:p>
                      <a:pPr indent="0" lvl="0" marL="0" marR="0" rtl="0" algn="ctr">
                        <a:lnSpc>
                          <a:spcPct val="100000"/>
                        </a:lnSpc>
                        <a:spcBef>
                          <a:spcPts val="0"/>
                        </a:spcBef>
                        <a:spcAft>
                          <a:spcPts val="0"/>
                        </a:spcAft>
                        <a:buClr>
                          <a:srgbClr val="000000"/>
                        </a:buClr>
                        <a:buSzPts val="1400"/>
                        <a:buFont typeface="Arial"/>
                        <a:buNone/>
                      </a:pPr>
                      <a:r>
                        <a:rPr b="1" lang="es-MX" sz="1400" u="none" cap="none" strike="noStrike">
                          <a:latin typeface="Calibri"/>
                          <a:ea typeface="Calibri"/>
                          <a:cs typeface="Calibri"/>
                          <a:sym typeface="Calibri"/>
                        </a:rPr>
                        <a:t>id_rol</a:t>
                      </a:r>
                      <a:endParaRPr b="1" sz="1400" u="none" cap="none" strike="noStrike">
                        <a:latin typeface="Calibri"/>
                        <a:ea typeface="Calibri"/>
                        <a:cs typeface="Calibri"/>
                        <a:sym typeface="Calibri"/>
                      </a:endParaRPr>
                    </a:p>
                  </a:txBody>
                  <a:tcPr marT="9525" marB="9525" marR="9525" marL="95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b="1" lang="es-MX" sz="1400" u="none" cap="none" strike="noStrike">
                          <a:latin typeface="Calibri"/>
                          <a:ea typeface="Calibri"/>
                          <a:cs typeface="Calibri"/>
                          <a:sym typeface="Calibri"/>
                        </a:rPr>
                        <a:t>INT(11)</a:t>
                      </a:r>
                      <a:endParaRPr b="1" sz="1400" u="none" cap="none" strike="noStrike">
                        <a:latin typeface="Calibri"/>
                        <a:ea typeface="Calibri"/>
                        <a:cs typeface="Calibri"/>
                        <a:sym typeface="Calibri"/>
                      </a:endParaRPr>
                    </a:p>
                  </a:txBody>
                  <a:tcPr marT="9525" marB="9525" marR="9525" marL="95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b="1" sz="1400" u="none" cap="none" strike="noStrike">
                        <a:latin typeface="Calibri"/>
                        <a:ea typeface="Calibri"/>
                        <a:cs typeface="Calibri"/>
                        <a:sym typeface="Calibri"/>
                      </a:endParaRPr>
                    </a:p>
                  </a:txBody>
                  <a:tcPr marT="9525" marB="9525" marR="9525" marL="95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b="1" lang="es-MX" sz="1400" u="none" cap="none" strike="noStrike">
                          <a:latin typeface="Calibri"/>
                          <a:ea typeface="Calibri"/>
                          <a:cs typeface="Calibri"/>
                          <a:sym typeface="Calibri"/>
                        </a:rPr>
                        <a:t>✔</a:t>
                      </a:r>
                      <a:endParaRPr b="1" sz="1400" u="none" cap="none" strike="noStrike">
                        <a:latin typeface="Calibri"/>
                        <a:ea typeface="Calibri"/>
                        <a:cs typeface="Calibri"/>
                        <a:sym typeface="Calibri"/>
                      </a:endParaRPr>
                    </a:p>
                  </a:txBody>
                  <a:tcPr marT="9525" marB="9525" marR="9525" marL="95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b="1" sz="1400" u="none" cap="none" strike="noStrike">
                        <a:latin typeface="Calibri"/>
                        <a:ea typeface="Calibri"/>
                        <a:cs typeface="Calibri"/>
                        <a:sym typeface="Calibri"/>
                      </a:endParaRPr>
                    </a:p>
                  </a:txBody>
                  <a:tcPr marT="9525" marB="9525" marR="9525" marL="95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304175">
                <a:tc>
                  <a:txBody>
                    <a:bodyPr/>
                    <a:lstStyle/>
                    <a:p>
                      <a:pPr indent="0" lvl="0" marL="0" marR="0" rtl="0" algn="ctr">
                        <a:lnSpc>
                          <a:spcPct val="100000"/>
                        </a:lnSpc>
                        <a:spcBef>
                          <a:spcPts val="0"/>
                        </a:spcBef>
                        <a:spcAft>
                          <a:spcPts val="0"/>
                        </a:spcAft>
                        <a:buClr>
                          <a:srgbClr val="000000"/>
                        </a:buClr>
                        <a:buSzPts val="1400"/>
                        <a:buFont typeface="Arial"/>
                        <a:buNone/>
                      </a:pPr>
                      <a:r>
                        <a:rPr b="1" lang="es-MX" sz="1400" u="none" cap="none" strike="noStrike">
                          <a:latin typeface="Calibri"/>
                          <a:ea typeface="Calibri"/>
                          <a:cs typeface="Calibri"/>
                          <a:sym typeface="Calibri"/>
                        </a:rPr>
                        <a:t>rol_id</a:t>
                      </a:r>
                      <a:endParaRPr b="1" sz="1400" u="none" cap="none" strike="noStrike">
                        <a:latin typeface="Calibri"/>
                        <a:ea typeface="Calibri"/>
                        <a:cs typeface="Calibri"/>
                        <a:sym typeface="Calibri"/>
                      </a:endParaRPr>
                    </a:p>
                  </a:txBody>
                  <a:tcPr marT="9525" marB="9525" marR="9525" marL="95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b="1" lang="es-MX" sz="1400" u="none" cap="none" strike="noStrike">
                          <a:latin typeface="Calibri"/>
                          <a:ea typeface="Calibri"/>
                          <a:cs typeface="Calibri"/>
                          <a:sym typeface="Calibri"/>
                        </a:rPr>
                        <a:t>INT(11)</a:t>
                      </a:r>
                      <a:endParaRPr b="1" sz="1400" u="none" cap="none" strike="noStrike">
                        <a:latin typeface="Calibri"/>
                        <a:ea typeface="Calibri"/>
                        <a:cs typeface="Calibri"/>
                        <a:sym typeface="Calibri"/>
                      </a:endParaRPr>
                    </a:p>
                  </a:txBody>
                  <a:tcPr marT="9525" marB="9525" marR="9525" marL="95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b="1" lang="es-MX" sz="1400" u="none" cap="none" strike="noStrike">
                          <a:latin typeface="Calibri"/>
                          <a:ea typeface="Calibri"/>
                          <a:cs typeface="Calibri"/>
                          <a:sym typeface="Calibri"/>
                        </a:rPr>
                        <a:t>✔</a:t>
                      </a:r>
                      <a:endParaRPr b="1" sz="1400" u="none" cap="none" strike="noStrike">
                        <a:latin typeface="Calibri"/>
                        <a:ea typeface="Calibri"/>
                        <a:cs typeface="Calibri"/>
                        <a:sym typeface="Calibri"/>
                      </a:endParaRPr>
                    </a:p>
                  </a:txBody>
                  <a:tcPr marT="9525" marB="9525" marR="9525" marL="95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b="1" lang="es-MX" sz="1400" u="none" cap="none" strike="noStrike">
                          <a:latin typeface="Calibri"/>
                          <a:ea typeface="Calibri"/>
                          <a:cs typeface="Calibri"/>
                          <a:sym typeface="Calibri"/>
                        </a:rPr>
                        <a:t>✔</a:t>
                      </a:r>
                      <a:endParaRPr b="1" sz="1400" u="none" cap="none" strike="noStrike">
                        <a:latin typeface="Calibri"/>
                        <a:ea typeface="Calibri"/>
                        <a:cs typeface="Calibri"/>
                        <a:sym typeface="Calibri"/>
                      </a:endParaRPr>
                    </a:p>
                  </a:txBody>
                  <a:tcPr marT="9525" marB="9525" marR="9525" marL="95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b="1" sz="1400" u="none" cap="none" strike="noStrike">
                        <a:latin typeface="Calibri"/>
                        <a:ea typeface="Calibri"/>
                        <a:cs typeface="Calibri"/>
                        <a:sym typeface="Calibri"/>
                      </a:endParaRPr>
                    </a:p>
                  </a:txBody>
                  <a:tcPr marT="9525" marB="9525" marR="9525" marL="95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bl>
          </a:graphicData>
        </a:graphic>
      </p:graphicFrame>
      <p:graphicFrame>
        <p:nvGraphicFramePr>
          <p:cNvPr id="1483" name="Google Shape;1483;p133"/>
          <p:cNvGraphicFramePr/>
          <p:nvPr/>
        </p:nvGraphicFramePr>
        <p:xfrm>
          <a:off x="359433" y="4011283"/>
          <a:ext cx="3000000" cy="3000000"/>
        </p:xfrm>
        <a:graphic>
          <a:graphicData uri="http://schemas.openxmlformats.org/drawingml/2006/table">
            <a:tbl>
              <a:tblPr bandRow="1" firstRow="1">
                <a:noFill/>
                <a:tableStyleId>{405A262B-8555-44D1-BC1E-4B8FA8C1AB7B}</a:tableStyleId>
              </a:tblPr>
              <a:tblGrid>
                <a:gridCol w="2411100"/>
                <a:gridCol w="1991025"/>
                <a:gridCol w="393300"/>
                <a:gridCol w="430150"/>
                <a:gridCol w="393875"/>
              </a:tblGrid>
              <a:tr h="349425">
                <a:tc>
                  <a:txBody>
                    <a:bodyPr/>
                    <a:lstStyle/>
                    <a:p>
                      <a:pPr indent="0" lvl="0" marL="0" marR="0" rtl="0" algn="ctr">
                        <a:lnSpc>
                          <a:spcPct val="100000"/>
                        </a:lnSpc>
                        <a:spcBef>
                          <a:spcPts val="0"/>
                        </a:spcBef>
                        <a:spcAft>
                          <a:spcPts val="0"/>
                        </a:spcAft>
                        <a:buClr>
                          <a:srgbClr val="000000"/>
                        </a:buClr>
                        <a:buSzPts val="1400"/>
                        <a:buFont typeface="Arial"/>
                        <a:buNone/>
                      </a:pPr>
                      <a:r>
                        <a:rPr b="1" lang="es-MX" sz="1400" u="none" cap="none" strike="noStrike">
                          <a:latin typeface="Calibri"/>
                          <a:ea typeface="Calibri"/>
                          <a:cs typeface="Calibri"/>
                          <a:sym typeface="Calibri"/>
                        </a:rPr>
                        <a:t>ÁREAS</a:t>
                      </a:r>
                      <a:endParaRPr b="1" sz="1400" u="none" cap="none" strike="noStrike">
                        <a:latin typeface="Calibri"/>
                        <a:ea typeface="Calibri"/>
                        <a:cs typeface="Calibri"/>
                        <a:sym typeface="Calibri"/>
                      </a:endParaRPr>
                    </a:p>
                  </a:txBody>
                  <a:tcPr marT="9525" marB="9525" marR="9525" marL="95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b="1" sz="1400" u="none" cap="none" strike="noStrike">
                        <a:latin typeface="Calibri"/>
                        <a:ea typeface="Calibri"/>
                        <a:cs typeface="Calibri"/>
                        <a:sym typeface="Calibri"/>
                      </a:endParaRPr>
                    </a:p>
                  </a:txBody>
                  <a:tcPr marT="45725" marB="45725" marR="91450" marL="91450">
                    <a:lnL cap="flat" cmpd="sng" w="12700">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b="1" sz="1400" u="none" cap="none" strike="noStrike">
                        <a:latin typeface="Calibri"/>
                        <a:ea typeface="Calibri"/>
                        <a:cs typeface="Calibri"/>
                        <a:sym typeface="Calibri"/>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b="1" sz="1400" u="none" cap="none" strike="noStrike">
                        <a:latin typeface="Calibri"/>
                        <a:ea typeface="Calibri"/>
                        <a:cs typeface="Calibri"/>
                        <a:sym typeface="Calibri"/>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b="1" sz="1400" u="none" cap="none" strike="noStrike">
                        <a:latin typeface="Calibri"/>
                        <a:ea typeface="Calibri"/>
                        <a:cs typeface="Calibri"/>
                        <a:sym typeface="Calibri"/>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tcPr>
                </a:tc>
              </a:tr>
              <a:tr h="262050">
                <a:tc>
                  <a:txBody>
                    <a:bodyPr/>
                    <a:lstStyle/>
                    <a:p>
                      <a:pPr indent="0" lvl="0" marL="0" marR="0" rtl="0" algn="ctr">
                        <a:lnSpc>
                          <a:spcPct val="100000"/>
                        </a:lnSpc>
                        <a:spcBef>
                          <a:spcPts val="0"/>
                        </a:spcBef>
                        <a:spcAft>
                          <a:spcPts val="0"/>
                        </a:spcAft>
                        <a:buClr>
                          <a:srgbClr val="000000"/>
                        </a:buClr>
                        <a:buSzPts val="1400"/>
                        <a:buFont typeface="Arial"/>
                        <a:buNone/>
                      </a:pPr>
                      <a:r>
                        <a:rPr b="1" lang="es-MX" sz="1400" u="none" cap="none" strike="noStrike">
                          <a:latin typeface="Calibri"/>
                          <a:ea typeface="Calibri"/>
                          <a:cs typeface="Calibri"/>
                          <a:sym typeface="Calibri"/>
                        </a:rPr>
                        <a:t>Columna</a:t>
                      </a:r>
                      <a:endParaRPr b="1" sz="1400" u="none" cap="none" strike="noStrike">
                        <a:latin typeface="Calibri"/>
                        <a:ea typeface="Calibri"/>
                        <a:cs typeface="Calibri"/>
                        <a:sym typeface="Calibri"/>
                      </a:endParaRPr>
                    </a:p>
                  </a:txBody>
                  <a:tcPr marT="9525" marB="9525" marR="9525" marL="95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b="1" lang="es-MX" sz="1400" u="none" cap="none" strike="noStrike">
                          <a:latin typeface="Calibri"/>
                          <a:ea typeface="Calibri"/>
                          <a:cs typeface="Calibri"/>
                          <a:sym typeface="Calibri"/>
                        </a:rPr>
                        <a:t>Tipo de dato</a:t>
                      </a:r>
                      <a:endParaRPr b="1" sz="1400" u="none" cap="none" strike="noStrike">
                        <a:latin typeface="Calibri"/>
                        <a:ea typeface="Calibri"/>
                        <a:cs typeface="Calibri"/>
                        <a:sym typeface="Calibri"/>
                      </a:endParaRPr>
                    </a:p>
                  </a:txBody>
                  <a:tcPr marT="9525" marB="9525" marR="9525" marL="95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b="1" lang="es-MX" sz="1400" u="none" cap="none" strike="noStrike">
                          <a:latin typeface="Calibri"/>
                          <a:ea typeface="Calibri"/>
                          <a:cs typeface="Calibri"/>
                          <a:sym typeface="Calibri"/>
                        </a:rPr>
                        <a:t>PK</a:t>
                      </a:r>
                      <a:endParaRPr b="1" sz="1400" u="none" cap="none" strike="noStrike">
                        <a:latin typeface="Calibri"/>
                        <a:ea typeface="Calibri"/>
                        <a:cs typeface="Calibri"/>
                        <a:sym typeface="Calibri"/>
                      </a:endParaRPr>
                    </a:p>
                  </a:txBody>
                  <a:tcPr marT="9525" marB="9525" marR="9525" marL="95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b="1" lang="es-MX" sz="1400" u="none" cap="none" strike="noStrike">
                          <a:latin typeface="Calibri"/>
                          <a:ea typeface="Calibri"/>
                          <a:cs typeface="Calibri"/>
                          <a:sym typeface="Calibri"/>
                        </a:rPr>
                        <a:t>NN</a:t>
                      </a:r>
                      <a:endParaRPr b="1" sz="1400" u="none" cap="none" strike="noStrike">
                        <a:latin typeface="Calibri"/>
                        <a:ea typeface="Calibri"/>
                        <a:cs typeface="Calibri"/>
                        <a:sym typeface="Calibri"/>
                      </a:endParaRPr>
                    </a:p>
                  </a:txBody>
                  <a:tcPr marT="9525" marB="9525" marR="9525" marL="95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b="1" lang="es-MX" sz="1400" u="none" cap="none" strike="noStrike">
                          <a:latin typeface="Calibri"/>
                          <a:ea typeface="Calibri"/>
                          <a:cs typeface="Calibri"/>
                          <a:sym typeface="Calibri"/>
                        </a:rPr>
                        <a:t>AI</a:t>
                      </a:r>
                      <a:endParaRPr b="1" sz="1400" u="none" cap="none" strike="noStrike">
                        <a:latin typeface="Calibri"/>
                        <a:ea typeface="Calibri"/>
                        <a:cs typeface="Calibri"/>
                        <a:sym typeface="Calibri"/>
                      </a:endParaRPr>
                    </a:p>
                  </a:txBody>
                  <a:tcPr marT="9525" marB="9525" marR="9525" marL="95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262050">
                <a:tc>
                  <a:txBody>
                    <a:bodyPr/>
                    <a:lstStyle/>
                    <a:p>
                      <a:pPr indent="0" lvl="0" marL="0" marR="0" rtl="0" algn="ctr">
                        <a:lnSpc>
                          <a:spcPct val="100000"/>
                        </a:lnSpc>
                        <a:spcBef>
                          <a:spcPts val="0"/>
                        </a:spcBef>
                        <a:spcAft>
                          <a:spcPts val="0"/>
                        </a:spcAft>
                        <a:buClr>
                          <a:srgbClr val="000000"/>
                        </a:buClr>
                        <a:buSzPts val="1400"/>
                        <a:buFont typeface="Arial"/>
                        <a:buNone/>
                      </a:pPr>
                      <a:r>
                        <a:rPr b="1" lang="es-MX" sz="1400" u="none" cap="none" strike="noStrike">
                          <a:latin typeface="Calibri"/>
                          <a:ea typeface="Calibri"/>
                          <a:cs typeface="Calibri"/>
                          <a:sym typeface="Calibri"/>
                        </a:rPr>
                        <a:t>idareas</a:t>
                      </a:r>
                      <a:endParaRPr b="1" sz="1400" u="none" cap="none" strike="noStrike">
                        <a:latin typeface="Calibri"/>
                        <a:ea typeface="Calibri"/>
                        <a:cs typeface="Calibri"/>
                        <a:sym typeface="Calibri"/>
                      </a:endParaRPr>
                    </a:p>
                  </a:txBody>
                  <a:tcPr marT="9525" marB="9525" marR="9525" marL="95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b="1" lang="es-MX" sz="1400" u="none" cap="none" strike="noStrike">
                          <a:latin typeface="Calibri"/>
                          <a:ea typeface="Calibri"/>
                          <a:cs typeface="Calibri"/>
                          <a:sym typeface="Calibri"/>
                        </a:rPr>
                        <a:t>INT(5)</a:t>
                      </a:r>
                      <a:endParaRPr b="1" sz="1400" u="none" cap="none" strike="noStrike">
                        <a:latin typeface="Calibri"/>
                        <a:ea typeface="Calibri"/>
                        <a:cs typeface="Calibri"/>
                        <a:sym typeface="Calibri"/>
                      </a:endParaRPr>
                    </a:p>
                  </a:txBody>
                  <a:tcPr marT="9525" marB="9525" marR="9525" marL="95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b="1" lang="es-MX" sz="1400" u="none" cap="none" strike="noStrike">
                          <a:latin typeface="Calibri"/>
                          <a:ea typeface="Calibri"/>
                          <a:cs typeface="Calibri"/>
                          <a:sym typeface="Calibri"/>
                        </a:rPr>
                        <a:t>✔</a:t>
                      </a:r>
                      <a:endParaRPr b="1" sz="1400" u="none" cap="none" strike="noStrike">
                        <a:latin typeface="Calibri"/>
                        <a:ea typeface="Calibri"/>
                        <a:cs typeface="Calibri"/>
                        <a:sym typeface="Calibri"/>
                      </a:endParaRPr>
                    </a:p>
                  </a:txBody>
                  <a:tcPr marT="9525" marB="9525" marR="9525" marL="95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b="1" lang="es-MX" sz="1400" u="none" cap="none" strike="noStrike">
                          <a:latin typeface="Calibri"/>
                          <a:ea typeface="Calibri"/>
                          <a:cs typeface="Calibri"/>
                          <a:sym typeface="Calibri"/>
                        </a:rPr>
                        <a:t>✔</a:t>
                      </a:r>
                      <a:endParaRPr b="1" sz="1400" u="none" cap="none" strike="noStrike">
                        <a:latin typeface="Calibri"/>
                        <a:ea typeface="Calibri"/>
                        <a:cs typeface="Calibri"/>
                        <a:sym typeface="Calibri"/>
                      </a:endParaRPr>
                    </a:p>
                  </a:txBody>
                  <a:tcPr marT="9525" marB="9525" marR="9525" marL="95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b="1" lang="es-MX" sz="1400" u="none" cap="none" strike="noStrike">
                          <a:latin typeface="Calibri"/>
                          <a:ea typeface="Calibri"/>
                          <a:cs typeface="Calibri"/>
                          <a:sym typeface="Calibri"/>
                        </a:rPr>
                        <a:t>✔</a:t>
                      </a:r>
                      <a:endParaRPr b="1" sz="1400" u="none" cap="none" strike="noStrike">
                        <a:latin typeface="Calibri"/>
                        <a:ea typeface="Calibri"/>
                        <a:cs typeface="Calibri"/>
                        <a:sym typeface="Calibri"/>
                      </a:endParaRPr>
                    </a:p>
                  </a:txBody>
                  <a:tcPr marT="9525" marB="9525" marR="9525" marL="95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262050">
                <a:tc>
                  <a:txBody>
                    <a:bodyPr/>
                    <a:lstStyle/>
                    <a:p>
                      <a:pPr indent="0" lvl="0" marL="0" marR="0" rtl="0" algn="ctr">
                        <a:lnSpc>
                          <a:spcPct val="100000"/>
                        </a:lnSpc>
                        <a:spcBef>
                          <a:spcPts val="0"/>
                        </a:spcBef>
                        <a:spcAft>
                          <a:spcPts val="0"/>
                        </a:spcAft>
                        <a:buClr>
                          <a:srgbClr val="000000"/>
                        </a:buClr>
                        <a:buSzPts val="1400"/>
                        <a:buFont typeface="Arial"/>
                        <a:buNone/>
                      </a:pPr>
                      <a:r>
                        <a:rPr b="1" lang="es-MX" sz="1400" u="none" cap="none" strike="noStrike">
                          <a:latin typeface="Calibri"/>
                          <a:ea typeface="Calibri"/>
                          <a:cs typeface="Calibri"/>
                          <a:sym typeface="Calibri"/>
                        </a:rPr>
                        <a:t>nombreArea</a:t>
                      </a:r>
                      <a:endParaRPr b="1" sz="1400" u="none" cap="none" strike="noStrike">
                        <a:latin typeface="Calibri"/>
                        <a:ea typeface="Calibri"/>
                        <a:cs typeface="Calibri"/>
                        <a:sym typeface="Calibri"/>
                      </a:endParaRPr>
                    </a:p>
                  </a:txBody>
                  <a:tcPr marT="9525" marB="9525" marR="9525" marL="95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b="1" lang="es-MX" sz="1400" u="none" cap="none" strike="noStrike">
                          <a:latin typeface="Calibri"/>
                          <a:ea typeface="Calibri"/>
                          <a:cs typeface="Calibri"/>
                          <a:sym typeface="Calibri"/>
                        </a:rPr>
                        <a:t>VARCHAR(40)</a:t>
                      </a:r>
                      <a:endParaRPr b="1" sz="1400" u="none" cap="none" strike="noStrike">
                        <a:latin typeface="Calibri"/>
                        <a:ea typeface="Calibri"/>
                        <a:cs typeface="Calibri"/>
                        <a:sym typeface="Calibri"/>
                      </a:endParaRPr>
                    </a:p>
                  </a:txBody>
                  <a:tcPr marT="9525" marB="9525" marR="9525" marL="95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b="1" sz="1400" u="none" cap="none" strike="noStrike">
                        <a:latin typeface="Calibri"/>
                        <a:ea typeface="Calibri"/>
                        <a:cs typeface="Calibri"/>
                        <a:sym typeface="Calibri"/>
                      </a:endParaRPr>
                    </a:p>
                  </a:txBody>
                  <a:tcPr marT="9525" marB="9525" marR="9525" marL="95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b="1" lang="es-MX" sz="1400" u="none" cap="none" strike="noStrike">
                          <a:latin typeface="Calibri"/>
                          <a:ea typeface="Calibri"/>
                          <a:cs typeface="Calibri"/>
                          <a:sym typeface="Calibri"/>
                        </a:rPr>
                        <a:t>✔</a:t>
                      </a:r>
                      <a:endParaRPr b="1" sz="1400" u="none" cap="none" strike="noStrike">
                        <a:latin typeface="Calibri"/>
                        <a:ea typeface="Calibri"/>
                        <a:cs typeface="Calibri"/>
                        <a:sym typeface="Calibri"/>
                      </a:endParaRPr>
                    </a:p>
                  </a:txBody>
                  <a:tcPr marT="9525" marB="9525" marR="9525" marL="95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b="1" sz="1400" u="none" cap="none" strike="noStrike">
                        <a:latin typeface="Calibri"/>
                        <a:ea typeface="Calibri"/>
                        <a:cs typeface="Calibri"/>
                        <a:sym typeface="Calibri"/>
                      </a:endParaRPr>
                    </a:p>
                  </a:txBody>
                  <a:tcPr marT="9525" marB="9525" marR="9525" marL="95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262050">
                <a:tc>
                  <a:txBody>
                    <a:bodyPr/>
                    <a:lstStyle/>
                    <a:p>
                      <a:pPr indent="0" lvl="0" marL="0" marR="0" rtl="0" algn="ctr">
                        <a:lnSpc>
                          <a:spcPct val="100000"/>
                        </a:lnSpc>
                        <a:spcBef>
                          <a:spcPts val="0"/>
                        </a:spcBef>
                        <a:spcAft>
                          <a:spcPts val="0"/>
                        </a:spcAft>
                        <a:buClr>
                          <a:srgbClr val="000000"/>
                        </a:buClr>
                        <a:buSzPts val="1400"/>
                        <a:buFont typeface="Arial"/>
                        <a:buNone/>
                      </a:pPr>
                      <a:r>
                        <a:rPr b="1" lang="es-MX" sz="1400" u="none" cap="none" strike="noStrike">
                          <a:latin typeface="Calibri"/>
                          <a:ea typeface="Calibri"/>
                          <a:cs typeface="Calibri"/>
                          <a:sym typeface="Calibri"/>
                        </a:rPr>
                        <a:t>idGrados</a:t>
                      </a:r>
                      <a:endParaRPr b="1" sz="1400" u="none" cap="none" strike="noStrike">
                        <a:latin typeface="Calibri"/>
                        <a:ea typeface="Calibri"/>
                        <a:cs typeface="Calibri"/>
                        <a:sym typeface="Calibri"/>
                      </a:endParaRPr>
                    </a:p>
                  </a:txBody>
                  <a:tcPr marT="9525" marB="9525" marR="9525" marL="95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b="1" lang="es-MX" sz="1400" u="none" cap="none" strike="noStrike">
                          <a:latin typeface="Calibri"/>
                          <a:ea typeface="Calibri"/>
                          <a:cs typeface="Calibri"/>
                          <a:sym typeface="Calibri"/>
                        </a:rPr>
                        <a:t>INT(5)</a:t>
                      </a:r>
                      <a:endParaRPr b="1" sz="1400" u="none" cap="none" strike="noStrike">
                        <a:latin typeface="Calibri"/>
                        <a:ea typeface="Calibri"/>
                        <a:cs typeface="Calibri"/>
                        <a:sym typeface="Calibri"/>
                      </a:endParaRPr>
                    </a:p>
                  </a:txBody>
                  <a:tcPr marT="9525" marB="9525" marR="9525" marL="95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b="1" sz="1400" u="none" cap="none" strike="noStrike">
                        <a:latin typeface="Calibri"/>
                        <a:ea typeface="Calibri"/>
                        <a:cs typeface="Calibri"/>
                        <a:sym typeface="Calibri"/>
                      </a:endParaRPr>
                    </a:p>
                  </a:txBody>
                  <a:tcPr marT="9525" marB="9525" marR="9525" marL="95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b="1" lang="es-MX" sz="1400" u="none" cap="none" strike="noStrike">
                          <a:latin typeface="Calibri"/>
                          <a:ea typeface="Calibri"/>
                          <a:cs typeface="Calibri"/>
                          <a:sym typeface="Calibri"/>
                        </a:rPr>
                        <a:t>✔</a:t>
                      </a:r>
                      <a:endParaRPr b="1" sz="1400" u="none" cap="none" strike="noStrike">
                        <a:latin typeface="Calibri"/>
                        <a:ea typeface="Calibri"/>
                        <a:cs typeface="Calibri"/>
                        <a:sym typeface="Calibri"/>
                      </a:endParaRPr>
                    </a:p>
                  </a:txBody>
                  <a:tcPr marT="9525" marB="9525" marR="9525" marL="95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b="1" sz="1400" u="none" cap="none" strike="noStrike">
                        <a:latin typeface="Calibri"/>
                        <a:ea typeface="Calibri"/>
                        <a:cs typeface="Calibri"/>
                        <a:sym typeface="Calibri"/>
                      </a:endParaRPr>
                    </a:p>
                  </a:txBody>
                  <a:tcPr marT="9525" marB="9525" marR="9525" marL="95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262050">
                <a:tc>
                  <a:txBody>
                    <a:bodyPr/>
                    <a:lstStyle/>
                    <a:p>
                      <a:pPr indent="0" lvl="0" marL="0" marR="0" rtl="0" algn="ctr">
                        <a:lnSpc>
                          <a:spcPct val="100000"/>
                        </a:lnSpc>
                        <a:spcBef>
                          <a:spcPts val="0"/>
                        </a:spcBef>
                        <a:spcAft>
                          <a:spcPts val="0"/>
                        </a:spcAft>
                        <a:buClr>
                          <a:srgbClr val="000000"/>
                        </a:buClr>
                        <a:buSzPts val="1400"/>
                        <a:buFont typeface="Arial"/>
                        <a:buNone/>
                      </a:pPr>
                      <a:r>
                        <a:rPr b="1" lang="es-MX" sz="1400" u="none" cap="none" strike="noStrike">
                          <a:latin typeface="Calibri"/>
                          <a:ea typeface="Calibri"/>
                          <a:cs typeface="Calibri"/>
                          <a:sym typeface="Calibri"/>
                        </a:rPr>
                        <a:t>idAsignatura</a:t>
                      </a:r>
                      <a:endParaRPr b="1" sz="1400" u="none" cap="none" strike="noStrike">
                        <a:latin typeface="Calibri"/>
                        <a:ea typeface="Calibri"/>
                        <a:cs typeface="Calibri"/>
                        <a:sym typeface="Calibri"/>
                      </a:endParaRPr>
                    </a:p>
                  </a:txBody>
                  <a:tcPr marT="9525" marB="9525" marR="9525" marL="95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b="1" lang="es-MX" sz="1400" u="none" cap="none" strike="noStrike">
                          <a:latin typeface="Calibri"/>
                          <a:ea typeface="Calibri"/>
                          <a:cs typeface="Calibri"/>
                          <a:sym typeface="Calibri"/>
                        </a:rPr>
                        <a:t>INT(5)</a:t>
                      </a:r>
                      <a:endParaRPr b="1" sz="1400" u="none" cap="none" strike="noStrike">
                        <a:latin typeface="Calibri"/>
                        <a:ea typeface="Calibri"/>
                        <a:cs typeface="Calibri"/>
                        <a:sym typeface="Calibri"/>
                      </a:endParaRPr>
                    </a:p>
                  </a:txBody>
                  <a:tcPr marT="9525" marB="9525" marR="9525" marL="95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b="1" sz="1400" u="none" cap="none" strike="noStrike">
                        <a:latin typeface="Calibri"/>
                        <a:ea typeface="Calibri"/>
                        <a:cs typeface="Calibri"/>
                        <a:sym typeface="Calibri"/>
                      </a:endParaRPr>
                    </a:p>
                  </a:txBody>
                  <a:tcPr marT="9525" marB="9525" marR="9525" marL="95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b="1" lang="es-MX" sz="1400" u="none" cap="none" strike="noStrike">
                          <a:latin typeface="Calibri"/>
                          <a:ea typeface="Calibri"/>
                          <a:cs typeface="Calibri"/>
                          <a:sym typeface="Calibri"/>
                        </a:rPr>
                        <a:t>✔</a:t>
                      </a:r>
                      <a:endParaRPr b="1" sz="1400" u="none" cap="none" strike="noStrike">
                        <a:latin typeface="Calibri"/>
                        <a:ea typeface="Calibri"/>
                        <a:cs typeface="Calibri"/>
                        <a:sym typeface="Calibri"/>
                      </a:endParaRPr>
                    </a:p>
                  </a:txBody>
                  <a:tcPr marT="9525" marB="9525" marR="9525" marL="95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b="1" sz="1400" u="none" cap="none" strike="noStrike">
                        <a:latin typeface="Calibri"/>
                        <a:ea typeface="Calibri"/>
                        <a:cs typeface="Calibri"/>
                        <a:sym typeface="Calibri"/>
                      </a:endParaRPr>
                    </a:p>
                  </a:txBody>
                  <a:tcPr marT="9525" marB="9525" marR="9525" marL="95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371250">
                <a:tc>
                  <a:txBody>
                    <a:bodyPr/>
                    <a:lstStyle/>
                    <a:p>
                      <a:pPr indent="0" lvl="0" marL="0" marR="0" rtl="0" algn="ctr">
                        <a:lnSpc>
                          <a:spcPct val="100000"/>
                        </a:lnSpc>
                        <a:spcBef>
                          <a:spcPts val="0"/>
                        </a:spcBef>
                        <a:spcAft>
                          <a:spcPts val="0"/>
                        </a:spcAft>
                        <a:buClr>
                          <a:srgbClr val="000000"/>
                        </a:buClr>
                        <a:buSzPts val="1400"/>
                        <a:buFont typeface="Arial"/>
                        <a:buNone/>
                      </a:pPr>
                      <a:r>
                        <a:rPr b="1" lang="es-MX" sz="1400" u="none" cap="none" strike="noStrike">
                          <a:latin typeface="Calibri"/>
                          <a:ea typeface="Calibri"/>
                          <a:cs typeface="Calibri"/>
                          <a:sym typeface="Calibri"/>
                        </a:rPr>
                        <a:t>asignaturas_idasignaturas</a:t>
                      </a:r>
                      <a:endParaRPr b="1" sz="1400" u="none" cap="none" strike="noStrike">
                        <a:latin typeface="Calibri"/>
                        <a:ea typeface="Calibri"/>
                        <a:cs typeface="Calibri"/>
                        <a:sym typeface="Calibri"/>
                      </a:endParaRPr>
                    </a:p>
                  </a:txBody>
                  <a:tcPr marT="9525" marB="9525" marR="9525" marL="95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b="1" lang="es-MX" sz="1400" u="none" cap="none" strike="noStrike">
                          <a:latin typeface="Calibri"/>
                          <a:ea typeface="Calibri"/>
                          <a:cs typeface="Calibri"/>
                          <a:sym typeface="Calibri"/>
                        </a:rPr>
                        <a:t>INT(6)</a:t>
                      </a:r>
                      <a:endParaRPr b="1" sz="1400" u="none" cap="none" strike="noStrike">
                        <a:latin typeface="Calibri"/>
                        <a:ea typeface="Calibri"/>
                        <a:cs typeface="Calibri"/>
                        <a:sym typeface="Calibri"/>
                      </a:endParaRPr>
                    </a:p>
                  </a:txBody>
                  <a:tcPr marT="9525" marB="9525" marR="9525" marL="95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b="1" lang="es-MX" sz="1400" u="none" cap="none" strike="noStrike">
                          <a:latin typeface="Calibri"/>
                          <a:ea typeface="Calibri"/>
                          <a:cs typeface="Calibri"/>
                          <a:sym typeface="Calibri"/>
                        </a:rPr>
                        <a:t>✔</a:t>
                      </a:r>
                      <a:endParaRPr b="1" sz="1400" u="none" cap="none" strike="noStrike">
                        <a:latin typeface="Calibri"/>
                        <a:ea typeface="Calibri"/>
                        <a:cs typeface="Calibri"/>
                        <a:sym typeface="Calibri"/>
                      </a:endParaRPr>
                    </a:p>
                  </a:txBody>
                  <a:tcPr marT="9525" marB="9525" marR="9525" marL="95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b="1" lang="es-MX" sz="1400" u="none" cap="none" strike="noStrike">
                          <a:latin typeface="Calibri"/>
                          <a:ea typeface="Calibri"/>
                          <a:cs typeface="Calibri"/>
                          <a:sym typeface="Calibri"/>
                        </a:rPr>
                        <a:t>✔</a:t>
                      </a:r>
                      <a:endParaRPr b="1" sz="1400" u="none" cap="none" strike="noStrike">
                        <a:latin typeface="Calibri"/>
                        <a:ea typeface="Calibri"/>
                        <a:cs typeface="Calibri"/>
                        <a:sym typeface="Calibri"/>
                      </a:endParaRPr>
                    </a:p>
                  </a:txBody>
                  <a:tcPr marT="9525" marB="9525" marR="9525" marL="95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b="1" sz="1400" u="none" cap="none" strike="noStrike">
                        <a:latin typeface="Calibri"/>
                        <a:ea typeface="Calibri"/>
                        <a:cs typeface="Calibri"/>
                        <a:sym typeface="Calibri"/>
                      </a:endParaRPr>
                    </a:p>
                  </a:txBody>
                  <a:tcPr marT="9525" marB="9525" marR="9525" marL="95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371250">
                <a:tc>
                  <a:txBody>
                    <a:bodyPr/>
                    <a:lstStyle/>
                    <a:p>
                      <a:pPr indent="0" lvl="0" marL="0" marR="0" rtl="0" algn="ctr">
                        <a:lnSpc>
                          <a:spcPct val="100000"/>
                        </a:lnSpc>
                        <a:spcBef>
                          <a:spcPts val="0"/>
                        </a:spcBef>
                        <a:spcAft>
                          <a:spcPts val="0"/>
                        </a:spcAft>
                        <a:buClr>
                          <a:srgbClr val="000000"/>
                        </a:buClr>
                        <a:buSzPts val="1400"/>
                        <a:buFont typeface="Arial"/>
                        <a:buNone/>
                      </a:pPr>
                      <a:r>
                        <a:rPr b="1" lang="es-MX" sz="1400" u="none" cap="none" strike="noStrike">
                          <a:latin typeface="Calibri"/>
                          <a:ea typeface="Calibri"/>
                          <a:cs typeface="Calibri"/>
                          <a:sym typeface="Calibri"/>
                        </a:rPr>
                        <a:t>horarios_idhorarios</a:t>
                      </a:r>
                      <a:endParaRPr b="1" sz="1400" u="none" cap="none" strike="noStrike">
                        <a:latin typeface="Calibri"/>
                        <a:ea typeface="Calibri"/>
                        <a:cs typeface="Calibri"/>
                        <a:sym typeface="Calibri"/>
                      </a:endParaRPr>
                    </a:p>
                  </a:txBody>
                  <a:tcPr marT="9525" marB="9525" marR="9525" marL="95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b="1" lang="es-MX" sz="1400" u="none" cap="none" strike="noStrike">
                          <a:latin typeface="Calibri"/>
                          <a:ea typeface="Calibri"/>
                          <a:cs typeface="Calibri"/>
                          <a:sym typeface="Calibri"/>
                        </a:rPr>
                        <a:t>INT(6)</a:t>
                      </a:r>
                      <a:endParaRPr b="1" sz="1400" u="none" cap="none" strike="noStrike">
                        <a:latin typeface="Calibri"/>
                        <a:ea typeface="Calibri"/>
                        <a:cs typeface="Calibri"/>
                        <a:sym typeface="Calibri"/>
                      </a:endParaRPr>
                    </a:p>
                  </a:txBody>
                  <a:tcPr marT="9525" marB="9525" marR="9525" marL="95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b="1" lang="es-MX" sz="1400" u="none" cap="none" strike="noStrike">
                          <a:latin typeface="Calibri"/>
                          <a:ea typeface="Calibri"/>
                          <a:cs typeface="Calibri"/>
                          <a:sym typeface="Calibri"/>
                        </a:rPr>
                        <a:t>✔</a:t>
                      </a:r>
                      <a:endParaRPr b="1" sz="1400" u="none" cap="none" strike="noStrike">
                        <a:latin typeface="Calibri"/>
                        <a:ea typeface="Calibri"/>
                        <a:cs typeface="Calibri"/>
                        <a:sym typeface="Calibri"/>
                      </a:endParaRPr>
                    </a:p>
                  </a:txBody>
                  <a:tcPr marT="9525" marB="9525" marR="9525" marL="95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b="1" lang="es-MX" sz="1400" u="none" cap="none" strike="noStrike">
                          <a:latin typeface="Calibri"/>
                          <a:ea typeface="Calibri"/>
                          <a:cs typeface="Calibri"/>
                          <a:sym typeface="Calibri"/>
                        </a:rPr>
                        <a:t>✔</a:t>
                      </a:r>
                      <a:endParaRPr b="1" sz="1400" u="none" cap="none" strike="noStrike">
                        <a:latin typeface="Calibri"/>
                        <a:ea typeface="Calibri"/>
                        <a:cs typeface="Calibri"/>
                        <a:sym typeface="Calibri"/>
                      </a:endParaRPr>
                    </a:p>
                  </a:txBody>
                  <a:tcPr marT="9525" marB="9525" marR="9525" marL="95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b="1" sz="1400" u="none" cap="none" strike="noStrike">
                        <a:latin typeface="Calibri"/>
                        <a:ea typeface="Calibri"/>
                        <a:cs typeface="Calibri"/>
                        <a:sym typeface="Calibri"/>
                      </a:endParaRPr>
                    </a:p>
                  </a:txBody>
                  <a:tcPr marT="9525" marB="9525" marR="9525" marL="95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bl>
          </a:graphicData>
        </a:graphic>
      </p:graphicFrame>
      <p:graphicFrame>
        <p:nvGraphicFramePr>
          <p:cNvPr id="1484" name="Google Shape;1484;p133"/>
          <p:cNvGraphicFramePr/>
          <p:nvPr/>
        </p:nvGraphicFramePr>
        <p:xfrm>
          <a:off x="6243052" y="1229894"/>
          <a:ext cx="3000000" cy="3000000"/>
        </p:xfrm>
        <a:graphic>
          <a:graphicData uri="http://schemas.openxmlformats.org/drawingml/2006/table">
            <a:tbl>
              <a:tblPr bandRow="1" firstRow="1">
                <a:noFill/>
                <a:tableStyleId>{405A262B-8555-44D1-BC1E-4B8FA8C1AB7B}</a:tableStyleId>
              </a:tblPr>
              <a:tblGrid>
                <a:gridCol w="2108650"/>
                <a:gridCol w="2348375"/>
                <a:gridCol w="398425"/>
                <a:gridCol w="421325"/>
                <a:gridCol w="361350"/>
              </a:tblGrid>
              <a:tr h="360800">
                <a:tc>
                  <a:txBody>
                    <a:bodyPr/>
                    <a:lstStyle/>
                    <a:p>
                      <a:pPr indent="0" lvl="0" marL="0" marR="0" rtl="0" algn="ctr">
                        <a:lnSpc>
                          <a:spcPct val="100000"/>
                        </a:lnSpc>
                        <a:spcBef>
                          <a:spcPts val="0"/>
                        </a:spcBef>
                        <a:spcAft>
                          <a:spcPts val="0"/>
                        </a:spcAft>
                        <a:buClr>
                          <a:srgbClr val="000000"/>
                        </a:buClr>
                        <a:buSzPts val="1400"/>
                        <a:buFont typeface="Arial"/>
                        <a:buNone/>
                      </a:pPr>
                      <a:r>
                        <a:rPr b="1" lang="es-MX" sz="1400" u="none" cap="none" strike="noStrike">
                          <a:latin typeface="Calibri"/>
                          <a:ea typeface="Calibri"/>
                          <a:cs typeface="Calibri"/>
                          <a:sym typeface="Calibri"/>
                        </a:rPr>
                        <a:t>ASIGNACIÓN CURSO</a:t>
                      </a:r>
                      <a:endParaRPr b="1" sz="1400" u="none" cap="none" strike="noStrike">
                        <a:latin typeface="Calibri"/>
                        <a:ea typeface="Calibri"/>
                        <a:cs typeface="Calibri"/>
                        <a:sym typeface="Calibri"/>
                      </a:endParaRPr>
                    </a:p>
                  </a:txBody>
                  <a:tcPr marT="9525" marB="9525" marR="9525" marL="95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b="1" sz="1400" u="none" cap="none" strike="noStrike">
                        <a:latin typeface="Calibri"/>
                        <a:ea typeface="Calibri"/>
                        <a:cs typeface="Calibri"/>
                        <a:sym typeface="Calibri"/>
                      </a:endParaRPr>
                    </a:p>
                  </a:txBody>
                  <a:tcPr marT="45725" marB="45725" marR="91450" marL="91450">
                    <a:lnL cap="flat" cmpd="sng" w="12700">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b="1" sz="1400" u="none" cap="none" strike="noStrike">
                        <a:latin typeface="Calibri"/>
                        <a:ea typeface="Calibri"/>
                        <a:cs typeface="Calibri"/>
                        <a:sym typeface="Calibri"/>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b="1" sz="1400" u="none" cap="none" strike="noStrike">
                        <a:latin typeface="Calibri"/>
                        <a:ea typeface="Calibri"/>
                        <a:cs typeface="Calibri"/>
                        <a:sym typeface="Calibri"/>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b="1" sz="1400" u="none" cap="none" strike="noStrike">
                        <a:latin typeface="Calibri"/>
                        <a:ea typeface="Calibri"/>
                        <a:cs typeface="Calibri"/>
                        <a:sym typeface="Calibri"/>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tcPr>
                </a:tc>
              </a:tr>
              <a:tr h="360800">
                <a:tc>
                  <a:txBody>
                    <a:bodyPr/>
                    <a:lstStyle/>
                    <a:p>
                      <a:pPr indent="0" lvl="0" marL="0" marR="0" rtl="0" algn="ctr">
                        <a:lnSpc>
                          <a:spcPct val="100000"/>
                        </a:lnSpc>
                        <a:spcBef>
                          <a:spcPts val="0"/>
                        </a:spcBef>
                        <a:spcAft>
                          <a:spcPts val="0"/>
                        </a:spcAft>
                        <a:buClr>
                          <a:srgbClr val="000000"/>
                        </a:buClr>
                        <a:buSzPts val="1400"/>
                        <a:buFont typeface="Arial"/>
                        <a:buNone/>
                      </a:pPr>
                      <a:r>
                        <a:rPr b="1" lang="es-MX" sz="1400" u="none" cap="none" strike="noStrike">
                          <a:latin typeface="Calibri"/>
                          <a:ea typeface="Calibri"/>
                          <a:cs typeface="Calibri"/>
                          <a:sym typeface="Calibri"/>
                        </a:rPr>
                        <a:t>Columna</a:t>
                      </a:r>
                      <a:endParaRPr b="1" sz="1400" u="none" cap="none" strike="noStrike">
                        <a:latin typeface="Calibri"/>
                        <a:ea typeface="Calibri"/>
                        <a:cs typeface="Calibri"/>
                        <a:sym typeface="Calibri"/>
                      </a:endParaRPr>
                    </a:p>
                  </a:txBody>
                  <a:tcPr marT="9525" marB="9525" marR="9525" marL="95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b="1" lang="es-MX" sz="1400" u="none" cap="none" strike="noStrike">
                          <a:latin typeface="Calibri"/>
                          <a:ea typeface="Calibri"/>
                          <a:cs typeface="Calibri"/>
                          <a:sym typeface="Calibri"/>
                        </a:rPr>
                        <a:t>Tipo de dato</a:t>
                      </a:r>
                      <a:endParaRPr b="1" sz="1400" u="none" cap="none" strike="noStrike">
                        <a:latin typeface="Calibri"/>
                        <a:ea typeface="Calibri"/>
                        <a:cs typeface="Calibri"/>
                        <a:sym typeface="Calibri"/>
                      </a:endParaRPr>
                    </a:p>
                  </a:txBody>
                  <a:tcPr marT="9525" marB="9525" marR="9525" marL="95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b="1" lang="es-MX" sz="1400" u="none" cap="none" strike="noStrike">
                          <a:latin typeface="Calibri"/>
                          <a:ea typeface="Calibri"/>
                          <a:cs typeface="Calibri"/>
                          <a:sym typeface="Calibri"/>
                        </a:rPr>
                        <a:t>PK</a:t>
                      </a:r>
                      <a:endParaRPr b="1" sz="1400" u="none" cap="none" strike="noStrike">
                        <a:latin typeface="Calibri"/>
                        <a:ea typeface="Calibri"/>
                        <a:cs typeface="Calibri"/>
                        <a:sym typeface="Calibri"/>
                      </a:endParaRPr>
                    </a:p>
                  </a:txBody>
                  <a:tcPr marT="9525" marB="9525" marR="9525" marL="95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b="1" lang="es-MX" sz="1400" u="none" cap="none" strike="noStrike">
                          <a:latin typeface="Calibri"/>
                          <a:ea typeface="Calibri"/>
                          <a:cs typeface="Calibri"/>
                          <a:sym typeface="Calibri"/>
                        </a:rPr>
                        <a:t>NN</a:t>
                      </a:r>
                      <a:endParaRPr b="1" sz="1400" u="none" cap="none" strike="noStrike">
                        <a:latin typeface="Calibri"/>
                        <a:ea typeface="Calibri"/>
                        <a:cs typeface="Calibri"/>
                        <a:sym typeface="Calibri"/>
                      </a:endParaRPr>
                    </a:p>
                  </a:txBody>
                  <a:tcPr marT="9525" marB="9525" marR="9525" marL="95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b="1" lang="es-MX" sz="1400" u="none" cap="none" strike="noStrike">
                          <a:latin typeface="Calibri"/>
                          <a:ea typeface="Calibri"/>
                          <a:cs typeface="Calibri"/>
                          <a:sym typeface="Calibri"/>
                        </a:rPr>
                        <a:t>AI</a:t>
                      </a:r>
                      <a:endParaRPr b="1" sz="1400" u="none" cap="none" strike="noStrike">
                        <a:latin typeface="Calibri"/>
                        <a:ea typeface="Calibri"/>
                        <a:cs typeface="Calibri"/>
                        <a:sym typeface="Calibri"/>
                      </a:endParaRPr>
                    </a:p>
                  </a:txBody>
                  <a:tcPr marT="9525" marB="9525" marR="9525" marL="95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360800">
                <a:tc>
                  <a:txBody>
                    <a:bodyPr/>
                    <a:lstStyle/>
                    <a:p>
                      <a:pPr indent="0" lvl="0" marL="0" marR="0" rtl="0" algn="ctr">
                        <a:lnSpc>
                          <a:spcPct val="100000"/>
                        </a:lnSpc>
                        <a:spcBef>
                          <a:spcPts val="0"/>
                        </a:spcBef>
                        <a:spcAft>
                          <a:spcPts val="0"/>
                        </a:spcAft>
                        <a:buClr>
                          <a:srgbClr val="000000"/>
                        </a:buClr>
                        <a:buSzPts val="1400"/>
                        <a:buFont typeface="Arial"/>
                        <a:buNone/>
                      </a:pPr>
                      <a:r>
                        <a:rPr b="1" lang="es-MX" sz="1400" u="none" cap="none" strike="noStrike">
                          <a:latin typeface="Calibri"/>
                          <a:ea typeface="Calibri"/>
                          <a:cs typeface="Calibri"/>
                          <a:sym typeface="Calibri"/>
                        </a:rPr>
                        <a:t>idAsignacionCurso</a:t>
                      </a:r>
                      <a:endParaRPr b="1" sz="1400" u="none" cap="none" strike="noStrike">
                        <a:latin typeface="Calibri"/>
                        <a:ea typeface="Calibri"/>
                        <a:cs typeface="Calibri"/>
                        <a:sym typeface="Calibri"/>
                      </a:endParaRPr>
                    </a:p>
                  </a:txBody>
                  <a:tcPr marT="9525" marB="9525" marR="9525" marL="95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b="1" lang="es-MX" sz="1400" u="none" cap="none" strike="noStrike">
                          <a:latin typeface="Calibri"/>
                          <a:ea typeface="Calibri"/>
                          <a:cs typeface="Calibri"/>
                          <a:sym typeface="Calibri"/>
                        </a:rPr>
                        <a:t>INT(5)</a:t>
                      </a:r>
                      <a:endParaRPr b="1" sz="1400" u="none" cap="none" strike="noStrike">
                        <a:latin typeface="Calibri"/>
                        <a:ea typeface="Calibri"/>
                        <a:cs typeface="Calibri"/>
                        <a:sym typeface="Calibri"/>
                      </a:endParaRPr>
                    </a:p>
                  </a:txBody>
                  <a:tcPr marT="9525" marB="9525" marR="9525" marL="95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b="1" lang="es-MX" sz="1400" u="none" cap="none" strike="noStrike">
                          <a:latin typeface="Calibri"/>
                          <a:ea typeface="Calibri"/>
                          <a:cs typeface="Calibri"/>
                          <a:sym typeface="Calibri"/>
                        </a:rPr>
                        <a:t>✔</a:t>
                      </a:r>
                      <a:endParaRPr b="1" sz="1400" u="none" cap="none" strike="noStrike">
                        <a:latin typeface="Calibri"/>
                        <a:ea typeface="Calibri"/>
                        <a:cs typeface="Calibri"/>
                        <a:sym typeface="Calibri"/>
                      </a:endParaRPr>
                    </a:p>
                  </a:txBody>
                  <a:tcPr marT="9525" marB="9525" marR="9525" marL="95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b="1" lang="es-MX" sz="1400" u="none" cap="none" strike="noStrike">
                          <a:latin typeface="Calibri"/>
                          <a:ea typeface="Calibri"/>
                          <a:cs typeface="Calibri"/>
                          <a:sym typeface="Calibri"/>
                        </a:rPr>
                        <a:t>✔</a:t>
                      </a:r>
                      <a:endParaRPr b="1" sz="1400" u="none" cap="none" strike="noStrike">
                        <a:latin typeface="Calibri"/>
                        <a:ea typeface="Calibri"/>
                        <a:cs typeface="Calibri"/>
                        <a:sym typeface="Calibri"/>
                      </a:endParaRPr>
                    </a:p>
                  </a:txBody>
                  <a:tcPr marT="9525" marB="9525" marR="9525" marL="95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b="1" sz="1400" u="none" cap="none" strike="noStrike">
                        <a:latin typeface="Calibri"/>
                        <a:ea typeface="Calibri"/>
                        <a:cs typeface="Calibri"/>
                        <a:sym typeface="Calibri"/>
                      </a:endParaRPr>
                    </a:p>
                  </a:txBody>
                  <a:tcPr marT="9525" marB="9525" marR="9525" marL="95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360800">
                <a:tc>
                  <a:txBody>
                    <a:bodyPr/>
                    <a:lstStyle/>
                    <a:p>
                      <a:pPr indent="0" lvl="0" marL="0" marR="0" rtl="0" algn="ctr">
                        <a:lnSpc>
                          <a:spcPct val="100000"/>
                        </a:lnSpc>
                        <a:spcBef>
                          <a:spcPts val="0"/>
                        </a:spcBef>
                        <a:spcAft>
                          <a:spcPts val="0"/>
                        </a:spcAft>
                        <a:buClr>
                          <a:srgbClr val="000000"/>
                        </a:buClr>
                        <a:buSzPts val="1400"/>
                        <a:buFont typeface="Arial"/>
                        <a:buNone/>
                      </a:pPr>
                      <a:r>
                        <a:rPr b="1" lang="es-MX" sz="1400" u="none" cap="none" strike="noStrike">
                          <a:latin typeface="Calibri"/>
                          <a:ea typeface="Calibri"/>
                          <a:cs typeface="Calibri"/>
                          <a:sym typeface="Calibri"/>
                        </a:rPr>
                        <a:t>idGrado</a:t>
                      </a:r>
                      <a:endParaRPr b="1" sz="1400" u="none" cap="none" strike="noStrike">
                        <a:latin typeface="Calibri"/>
                        <a:ea typeface="Calibri"/>
                        <a:cs typeface="Calibri"/>
                        <a:sym typeface="Calibri"/>
                      </a:endParaRPr>
                    </a:p>
                  </a:txBody>
                  <a:tcPr marT="9525" marB="9525" marR="9525" marL="95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b="1" lang="es-MX" sz="1400" u="none" cap="none" strike="noStrike">
                          <a:latin typeface="Calibri"/>
                          <a:ea typeface="Calibri"/>
                          <a:cs typeface="Calibri"/>
                          <a:sym typeface="Calibri"/>
                        </a:rPr>
                        <a:t>INT(5)</a:t>
                      </a:r>
                      <a:endParaRPr b="1" sz="1400" u="none" cap="none" strike="noStrike">
                        <a:latin typeface="Calibri"/>
                        <a:ea typeface="Calibri"/>
                        <a:cs typeface="Calibri"/>
                        <a:sym typeface="Calibri"/>
                      </a:endParaRPr>
                    </a:p>
                  </a:txBody>
                  <a:tcPr marT="9525" marB="9525" marR="9525" marL="95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b="1" sz="1400" u="none" cap="none" strike="noStrike">
                        <a:latin typeface="Calibri"/>
                        <a:ea typeface="Calibri"/>
                        <a:cs typeface="Calibri"/>
                        <a:sym typeface="Calibri"/>
                      </a:endParaRPr>
                    </a:p>
                  </a:txBody>
                  <a:tcPr marT="9525" marB="9525" marR="9525" marL="95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b="1" lang="es-MX" sz="1400" u="none" cap="none" strike="noStrike">
                          <a:latin typeface="Calibri"/>
                          <a:ea typeface="Calibri"/>
                          <a:cs typeface="Calibri"/>
                          <a:sym typeface="Calibri"/>
                        </a:rPr>
                        <a:t>✔</a:t>
                      </a:r>
                      <a:endParaRPr b="1" sz="1400" u="none" cap="none" strike="noStrike">
                        <a:latin typeface="Calibri"/>
                        <a:ea typeface="Calibri"/>
                        <a:cs typeface="Calibri"/>
                        <a:sym typeface="Calibri"/>
                      </a:endParaRPr>
                    </a:p>
                  </a:txBody>
                  <a:tcPr marT="9525" marB="9525" marR="9525" marL="95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b="1" sz="1400" u="none" cap="none" strike="noStrike">
                        <a:latin typeface="Calibri"/>
                        <a:ea typeface="Calibri"/>
                        <a:cs typeface="Calibri"/>
                        <a:sym typeface="Calibri"/>
                      </a:endParaRPr>
                    </a:p>
                  </a:txBody>
                  <a:tcPr marT="9525" marB="9525" marR="9525" marL="95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360800">
                <a:tc>
                  <a:txBody>
                    <a:bodyPr/>
                    <a:lstStyle/>
                    <a:p>
                      <a:pPr indent="0" lvl="0" marL="0" marR="0" rtl="0" algn="ctr">
                        <a:lnSpc>
                          <a:spcPct val="100000"/>
                        </a:lnSpc>
                        <a:spcBef>
                          <a:spcPts val="0"/>
                        </a:spcBef>
                        <a:spcAft>
                          <a:spcPts val="0"/>
                        </a:spcAft>
                        <a:buClr>
                          <a:srgbClr val="000000"/>
                        </a:buClr>
                        <a:buSzPts val="1400"/>
                        <a:buFont typeface="Arial"/>
                        <a:buNone/>
                      </a:pPr>
                      <a:r>
                        <a:rPr b="1" lang="es-MX" sz="1400" u="none" cap="none" strike="noStrike">
                          <a:latin typeface="Calibri"/>
                          <a:ea typeface="Calibri"/>
                          <a:cs typeface="Calibri"/>
                          <a:sym typeface="Calibri"/>
                        </a:rPr>
                        <a:t>numeroAlumno</a:t>
                      </a:r>
                      <a:endParaRPr b="1" sz="1400" u="none" cap="none" strike="noStrike">
                        <a:latin typeface="Calibri"/>
                        <a:ea typeface="Calibri"/>
                        <a:cs typeface="Calibri"/>
                        <a:sym typeface="Calibri"/>
                      </a:endParaRPr>
                    </a:p>
                  </a:txBody>
                  <a:tcPr marT="9525" marB="9525" marR="9525" marL="95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b="1" lang="es-MX" sz="1400" u="none" cap="none" strike="noStrike">
                          <a:latin typeface="Calibri"/>
                          <a:ea typeface="Calibri"/>
                          <a:cs typeface="Calibri"/>
                          <a:sym typeface="Calibri"/>
                        </a:rPr>
                        <a:t>VARCHAR(40)</a:t>
                      </a:r>
                      <a:endParaRPr b="1" sz="1400" u="none" cap="none" strike="noStrike">
                        <a:latin typeface="Calibri"/>
                        <a:ea typeface="Calibri"/>
                        <a:cs typeface="Calibri"/>
                        <a:sym typeface="Calibri"/>
                      </a:endParaRPr>
                    </a:p>
                  </a:txBody>
                  <a:tcPr marT="9525" marB="9525" marR="9525" marL="95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b="1" sz="1400" u="none" cap="none" strike="noStrike">
                        <a:latin typeface="Calibri"/>
                        <a:ea typeface="Calibri"/>
                        <a:cs typeface="Calibri"/>
                        <a:sym typeface="Calibri"/>
                      </a:endParaRPr>
                    </a:p>
                  </a:txBody>
                  <a:tcPr marT="9525" marB="9525" marR="9525" marL="95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b="1" lang="es-MX" sz="1400" u="none" cap="none" strike="noStrike">
                          <a:latin typeface="Calibri"/>
                          <a:ea typeface="Calibri"/>
                          <a:cs typeface="Calibri"/>
                          <a:sym typeface="Calibri"/>
                        </a:rPr>
                        <a:t>✔</a:t>
                      </a:r>
                      <a:endParaRPr b="1" sz="1400" u="none" cap="none" strike="noStrike">
                        <a:latin typeface="Calibri"/>
                        <a:ea typeface="Calibri"/>
                        <a:cs typeface="Calibri"/>
                        <a:sym typeface="Calibri"/>
                      </a:endParaRPr>
                    </a:p>
                  </a:txBody>
                  <a:tcPr marT="9525" marB="9525" marR="9525" marL="95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b="1" sz="1400" u="none" cap="none" strike="noStrike">
                        <a:latin typeface="Calibri"/>
                        <a:ea typeface="Calibri"/>
                        <a:cs typeface="Calibri"/>
                        <a:sym typeface="Calibri"/>
                      </a:endParaRPr>
                    </a:p>
                  </a:txBody>
                  <a:tcPr marT="9525" marB="9525" marR="9525" marL="95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360800">
                <a:tc>
                  <a:txBody>
                    <a:bodyPr/>
                    <a:lstStyle/>
                    <a:p>
                      <a:pPr indent="0" lvl="0" marL="0" marR="0" rtl="0" algn="ctr">
                        <a:lnSpc>
                          <a:spcPct val="100000"/>
                        </a:lnSpc>
                        <a:spcBef>
                          <a:spcPts val="0"/>
                        </a:spcBef>
                        <a:spcAft>
                          <a:spcPts val="0"/>
                        </a:spcAft>
                        <a:buClr>
                          <a:srgbClr val="000000"/>
                        </a:buClr>
                        <a:buSzPts val="1400"/>
                        <a:buFont typeface="Arial"/>
                        <a:buNone/>
                      </a:pPr>
                      <a:r>
                        <a:rPr b="1" lang="es-MX" sz="1400" u="none" cap="none" strike="noStrike">
                          <a:latin typeface="Calibri"/>
                          <a:ea typeface="Calibri"/>
                          <a:cs typeface="Calibri"/>
                          <a:sym typeface="Calibri"/>
                        </a:rPr>
                        <a:t>fechaAsignacion</a:t>
                      </a:r>
                      <a:endParaRPr b="1" sz="1400" u="none" cap="none" strike="noStrike">
                        <a:latin typeface="Calibri"/>
                        <a:ea typeface="Calibri"/>
                        <a:cs typeface="Calibri"/>
                        <a:sym typeface="Calibri"/>
                      </a:endParaRPr>
                    </a:p>
                  </a:txBody>
                  <a:tcPr marT="9525" marB="9525" marR="9525" marL="95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b="1" lang="es-MX" sz="1400" u="none" cap="none" strike="noStrike">
                          <a:latin typeface="Calibri"/>
                          <a:ea typeface="Calibri"/>
                          <a:cs typeface="Calibri"/>
                          <a:sym typeface="Calibri"/>
                        </a:rPr>
                        <a:t>DATE</a:t>
                      </a:r>
                      <a:endParaRPr b="1" sz="1400" u="none" cap="none" strike="noStrike">
                        <a:latin typeface="Calibri"/>
                        <a:ea typeface="Calibri"/>
                        <a:cs typeface="Calibri"/>
                        <a:sym typeface="Calibri"/>
                      </a:endParaRPr>
                    </a:p>
                  </a:txBody>
                  <a:tcPr marT="9525" marB="9525" marR="9525" marL="95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b="1" sz="1400" u="none" cap="none" strike="noStrike">
                        <a:latin typeface="Calibri"/>
                        <a:ea typeface="Calibri"/>
                        <a:cs typeface="Calibri"/>
                        <a:sym typeface="Calibri"/>
                      </a:endParaRPr>
                    </a:p>
                  </a:txBody>
                  <a:tcPr marT="9525" marB="9525" marR="9525" marL="95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b="1" lang="es-MX" sz="1400" u="none" cap="none" strike="noStrike">
                          <a:latin typeface="Calibri"/>
                          <a:ea typeface="Calibri"/>
                          <a:cs typeface="Calibri"/>
                          <a:sym typeface="Calibri"/>
                        </a:rPr>
                        <a:t>✔</a:t>
                      </a:r>
                      <a:endParaRPr b="1" sz="1400" u="none" cap="none" strike="noStrike">
                        <a:latin typeface="Calibri"/>
                        <a:ea typeface="Calibri"/>
                        <a:cs typeface="Calibri"/>
                        <a:sym typeface="Calibri"/>
                      </a:endParaRPr>
                    </a:p>
                  </a:txBody>
                  <a:tcPr marT="9525" marB="9525" marR="9525" marL="95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b="1" sz="1400" u="none" cap="none" strike="noStrike">
                        <a:latin typeface="Calibri"/>
                        <a:ea typeface="Calibri"/>
                        <a:cs typeface="Calibri"/>
                        <a:sym typeface="Calibri"/>
                      </a:endParaRPr>
                    </a:p>
                  </a:txBody>
                  <a:tcPr marT="9525" marB="9525" marR="9525" marL="95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360800">
                <a:tc>
                  <a:txBody>
                    <a:bodyPr/>
                    <a:lstStyle/>
                    <a:p>
                      <a:pPr indent="0" lvl="0" marL="0" marR="0" rtl="0" algn="ctr">
                        <a:lnSpc>
                          <a:spcPct val="100000"/>
                        </a:lnSpc>
                        <a:spcBef>
                          <a:spcPts val="0"/>
                        </a:spcBef>
                        <a:spcAft>
                          <a:spcPts val="0"/>
                        </a:spcAft>
                        <a:buClr>
                          <a:srgbClr val="000000"/>
                        </a:buClr>
                        <a:buSzPts val="1400"/>
                        <a:buFont typeface="Arial"/>
                        <a:buNone/>
                      </a:pPr>
                      <a:r>
                        <a:rPr b="1" lang="es-MX" sz="1400" u="none" cap="none" strike="noStrike">
                          <a:latin typeface="Calibri"/>
                          <a:ea typeface="Calibri"/>
                          <a:cs typeface="Calibri"/>
                          <a:sym typeface="Calibri"/>
                        </a:rPr>
                        <a:t>grados_idgrados</a:t>
                      </a:r>
                      <a:endParaRPr b="1" sz="1400" u="none" cap="none" strike="noStrike">
                        <a:latin typeface="Calibri"/>
                        <a:ea typeface="Calibri"/>
                        <a:cs typeface="Calibri"/>
                        <a:sym typeface="Calibri"/>
                      </a:endParaRPr>
                    </a:p>
                  </a:txBody>
                  <a:tcPr marT="9525" marB="9525" marR="9525" marL="95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b="1" lang="es-MX" sz="1400" u="none" cap="none" strike="noStrike">
                          <a:latin typeface="Calibri"/>
                          <a:ea typeface="Calibri"/>
                          <a:cs typeface="Calibri"/>
                          <a:sym typeface="Calibri"/>
                        </a:rPr>
                        <a:t>INT(5)</a:t>
                      </a:r>
                      <a:endParaRPr b="1" sz="1400" u="none" cap="none" strike="noStrike">
                        <a:latin typeface="Calibri"/>
                        <a:ea typeface="Calibri"/>
                        <a:cs typeface="Calibri"/>
                        <a:sym typeface="Calibri"/>
                      </a:endParaRPr>
                    </a:p>
                  </a:txBody>
                  <a:tcPr marT="9525" marB="9525" marR="9525" marL="95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b="1" lang="es-MX" sz="1400" u="none" cap="none" strike="noStrike">
                          <a:latin typeface="Calibri"/>
                          <a:ea typeface="Calibri"/>
                          <a:cs typeface="Calibri"/>
                          <a:sym typeface="Calibri"/>
                        </a:rPr>
                        <a:t>✔</a:t>
                      </a:r>
                      <a:endParaRPr b="1" sz="1400" u="none" cap="none" strike="noStrike">
                        <a:latin typeface="Calibri"/>
                        <a:ea typeface="Calibri"/>
                        <a:cs typeface="Calibri"/>
                        <a:sym typeface="Calibri"/>
                      </a:endParaRPr>
                    </a:p>
                  </a:txBody>
                  <a:tcPr marT="9525" marB="9525" marR="9525" marL="95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b="1" lang="es-MX" sz="1400" u="none" cap="none" strike="noStrike">
                          <a:latin typeface="Calibri"/>
                          <a:ea typeface="Calibri"/>
                          <a:cs typeface="Calibri"/>
                          <a:sym typeface="Calibri"/>
                        </a:rPr>
                        <a:t>✔</a:t>
                      </a:r>
                      <a:endParaRPr b="1" sz="1400" u="none" cap="none" strike="noStrike">
                        <a:latin typeface="Calibri"/>
                        <a:ea typeface="Calibri"/>
                        <a:cs typeface="Calibri"/>
                        <a:sym typeface="Calibri"/>
                      </a:endParaRPr>
                    </a:p>
                  </a:txBody>
                  <a:tcPr marT="9525" marB="9525" marR="9525" marL="95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b="1" sz="1400" u="none" cap="none" strike="noStrike">
                        <a:latin typeface="Calibri"/>
                        <a:ea typeface="Calibri"/>
                        <a:cs typeface="Calibri"/>
                        <a:sym typeface="Calibri"/>
                      </a:endParaRPr>
                    </a:p>
                  </a:txBody>
                  <a:tcPr marT="9525" marB="9525" marR="9525" marL="95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bl>
          </a:graphicData>
        </a:graphic>
      </p:graphicFrame>
      <p:graphicFrame>
        <p:nvGraphicFramePr>
          <p:cNvPr id="1485" name="Google Shape;1485;p133"/>
          <p:cNvGraphicFramePr/>
          <p:nvPr/>
        </p:nvGraphicFramePr>
        <p:xfrm>
          <a:off x="6254150" y="4040037"/>
          <a:ext cx="3000000" cy="3000000"/>
        </p:xfrm>
        <a:graphic>
          <a:graphicData uri="http://schemas.openxmlformats.org/drawingml/2006/table">
            <a:tbl>
              <a:tblPr bandRow="1" firstRow="1">
                <a:noFill/>
                <a:tableStyleId>{405A262B-8555-44D1-BC1E-4B8FA8C1AB7B}</a:tableStyleId>
              </a:tblPr>
              <a:tblGrid>
                <a:gridCol w="1404625"/>
                <a:gridCol w="3054150"/>
                <a:gridCol w="433850"/>
                <a:gridCol w="381000"/>
                <a:gridCol w="307175"/>
              </a:tblGrid>
              <a:tr h="349950">
                <a:tc>
                  <a:txBody>
                    <a:bodyPr/>
                    <a:lstStyle/>
                    <a:p>
                      <a:pPr indent="0" lvl="0" marL="0" marR="0" rtl="0" algn="ctr">
                        <a:lnSpc>
                          <a:spcPct val="100000"/>
                        </a:lnSpc>
                        <a:spcBef>
                          <a:spcPts val="0"/>
                        </a:spcBef>
                        <a:spcAft>
                          <a:spcPts val="0"/>
                        </a:spcAft>
                        <a:buClr>
                          <a:srgbClr val="000000"/>
                        </a:buClr>
                        <a:buSzPts val="1400"/>
                        <a:buFont typeface="Arial"/>
                        <a:buNone/>
                      </a:pPr>
                      <a:r>
                        <a:rPr b="1" lang="es-MX" sz="1400" u="none" cap="none" strike="noStrike"/>
                        <a:t>HORARIOS</a:t>
                      </a:r>
                      <a:endParaRPr b="1" sz="1400" u="none" cap="none" strike="noStrike"/>
                    </a:p>
                  </a:txBody>
                  <a:tcPr marT="9525" marB="9525" marR="9525" marL="95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b="1" sz="1400" u="none" cap="none" strike="noStrike"/>
                    </a:p>
                  </a:txBody>
                  <a:tcPr marT="45725" marB="45725" marR="91450" marL="91450">
                    <a:lnL cap="flat" cmpd="sng" w="12700">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b="1" sz="1400" u="none" cap="none" strike="noStrike"/>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b="1" sz="1400" u="none" cap="none" strike="noStrike"/>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b="1" sz="1400" u="none" cap="none" strike="noStrike"/>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tcPr>
                </a:tc>
              </a:tr>
              <a:tr h="342950">
                <a:tc>
                  <a:txBody>
                    <a:bodyPr/>
                    <a:lstStyle/>
                    <a:p>
                      <a:pPr indent="0" lvl="0" marL="0" marR="0" rtl="0" algn="ctr">
                        <a:lnSpc>
                          <a:spcPct val="100000"/>
                        </a:lnSpc>
                        <a:spcBef>
                          <a:spcPts val="0"/>
                        </a:spcBef>
                        <a:spcAft>
                          <a:spcPts val="0"/>
                        </a:spcAft>
                        <a:buClr>
                          <a:srgbClr val="000000"/>
                        </a:buClr>
                        <a:buSzPts val="1400"/>
                        <a:buFont typeface="Arial"/>
                        <a:buNone/>
                      </a:pPr>
                      <a:r>
                        <a:rPr b="1" lang="es-MX" sz="1400" u="none" cap="none" strike="noStrike"/>
                        <a:t>Columna</a:t>
                      </a:r>
                      <a:endParaRPr b="1" sz="1400" u="none" cap="none" strike="noStrike"/>
                    </a:p>
                  </a:txBody>
                  <a:tcPr marT="9525" marB="9525" marR="9525" marL="95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b="1" lang="es-MX" sz="1400" u="none" cap="none" strike="noStrike"/>
                        <a:t>Tipo de dato</a:t>
                      </a:r>
                      <a:endParaRPr b="1" sz="1400" u="none" cap="none" strike="noStrike"/>
                    </a:p>
                  </a:txBody>
                  <a:tcPr marT="9525" marB="9525" marR="9525" marL="95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b="1" lang="es-MX" sz="1400" u="none" cap="none" strike="noStrike"/>
                        <a:t>PK</a:t>
                      </a:r>
                      <a:endParaRPr b="1" sz="1400" u="none" cap="none" strike="noStrike"/>
                    </a:p>
                  </a:txBody>
                  <a:tcPr marT="9525" marB="9525" marR="9525" marL="95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b="1" lang="es-MX" sz="1400" u="none" cap="none" strike="noStrike"/>
                        <a:t>NN</a:t>
                      </a:r>
                      <a:endParaRPr b="1" sz="1400" u="none" cap="none" strike="noStrike"/>
                    </a:p>
                  </a:txBody>
                  <a:tcPr marT="9525" marB="9525" marR="9525" marL="95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b="1" lang="es-MX" sz="1400" u="none" cap="none" strike="noStrike"/>
                        <a:t>AI</a:t>
                      </a:r>
                      <a:endParaRPr b="1" sz="1400" u="none" cap="none" strike="noStrike"/>
                    </a:p>
                  </a:txBody>
                  <a:tcPr marT="9525" marB="9525" marR="9525" marL="95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279975">
                <a:tc>
                  <a:txBody>
                    <a:bodyPr/>
                    <a:lstStyle/>
                    <a:p>
                      <a:pPr indent="0" lvl="0" marL="0" marR="0" rtl="0" algn="ctr">
                        <a:lnSpc>
                          <a:spcPct val="100000"/>
                        </a:lnSpc>
                        <a:spcBef>
                          <a:spcPts val="0"/>
                        </a:spcBef>
                        <a:spcAft>
                          <a:spcPts val="0"/>
                        </a:spcAft>
                        <a:buClr>
                          <a:srgbClr val="000000"/>
                        </a:buClr>
                        <a:buSzPts val="1400"/>
                        <a:buFont typeface="Arial"/>
                        <a:buNone/>
                      </a:pPr>
                      <a:r>
                        <a:rPr b="1" lang="es-MX" sz="1400" u="none" cap="none" strike="noStrike"/>
                        <a:t>idhorarios</a:t>
                      </a:r>
                      <a:endParaRPr b="1" sz="1400" u="none" cap="none" strike="noStrike"/>
                    </a:p>
                  </a:txBody>
                  <a:tcPr marT="9525" marB="9525" marR="9525" marL="95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b="1" lang="es-MX" sz="1400" u="none" cap="none" strike="noStrike"/>
                        <a:t>INT(6)</a:t>
                      </a:r>
                      <a:endParaRPr b="1" sz="1400" u="none" cap="none" strike="noStrike"/>
                    </a:p>
                  </a:txBody>
                  <a:tcPr marT="9525" marB="9525" marR="9525" marL="95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b="1" lang="es-MX" sz="1400" u="none" cap="none" strike="noStrike"/>
                        <a:t>✔</a:t>
                      </a:r>
                      <a:endParaRPr b="1" sz="1400" u="none" cap="none" strike="noStrike"/>
                    </a:p>
                  </a:txBody>
                  <a:tcPr marT="9525" marB="9525" marR="9525" marL="95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b="1" lang="es-MX" sz="1400" u="none" cap="none" strike="noStrike"/>
                        <a:t>✔</a:t>
                      </a:r>
                      <a:endParaRPr b="1" sz="1400" u="none" cap="none" strike="noStrike"/>
                    </a:p>
                  </a:txBody>
                  <a:tcPr marT="9525" marB="9525" marR="9525" marL="95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b="1" lang="es-MX" sz="1400" u="none" cap="none" strike="noStrike"/>
                        <a:t>✔</a:t>
                      </a:r>
                      <a:endParaRPr b="1" sz="1400" u="none" cap="none" strike="noStrike"/>
                    </a:p>
                  </a:txBody>
                  <a:tcPr marT="9525" marB="9525" marR="9525" marL="95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279975">
                <a:tc>
                  <a:txBody>
                    <a:bodyPr/>
                    <a:lstStyle/>
                    <a:p>
                      <a:pPr indent="0" lvl="0" marL="0" marR="0" rtl="0" algn="ctr">
                        <a:lnSpc>
                          <a:spcPct val="100000"/>
                        </a:lnSpc>
                        <a:spcBef>
                          <a:spcPts val="0"/>
                        </a:spcBef>
                        <a:spcAft>
                          <a:spcPts val="0"/>
                        </a:spcAft>
                        <a:buClr>
                          <a:srgbClr val="000000"/>
                        </a:buClr>
                        <a:buSzPts val="1400"/>
                        <a:buFont typeface="Arial"/>
                        <a:buNone/>
                      </a:pPr>
                      <a:r>
                        <a:rPr b="1" lang="es-MX" sz="1400" u="none" cap="none" strike="noStrike"/>
                        <a:t>idDocentes</a:t>
                      </a:r>
                      <a:endParaRPr b="1" sz="1400" u="none" cap="none" strike="noStrike"/>
                    </a:p>
                  </a:txBody>
                  <a:tcPr marT="9525" marB="9525" marR="9525" marL="95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b="1" lang="es-MX" sz="1400" u="none" cap="none" strike="noStrike"/>
                        <a:t>VARCHAR(25)</a:t>
                      </a:r>
                      <a:endParaRPr b="1" sz="1400" u="none" cap="none" strike="noStrike"/>
                    </a:p>
                  </a:txBody>
                  <a:tcPr marT="9525" marB="9525" marR="9525" marL="95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b="1" sz="1400" u="none" cap="none" strike="noStrike"/>
                    </a:p>
                  </a:txBody>
                  <a:tcPr marT="9525" marB="9525" marR="9525" marL="95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b="1" lang="es-MX" sz="1400" u="none" cap="none" strike="noStrike"/>
                        <a:t>✔</a:t>
                      </a:r>
                      <a:endParaRPr b="1" sz="1400" u="none" cap="none" strike="noStrike"/>
                    </a:p>
                  </a:txBody>
                  <a:tcPr marT="9525" marB="9525" marR="9525" marL="95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b="1" sz="1400" u="none" cap="none" strike="noStrike"/>
                    </a:p>
                  </a:txBody>
                  <a:tcPr marT="9525" marB="9525" marR="9525" marL="95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279975">
                <a:tc>
                  <a:txBody>
                    <a:bodyPr/>
                    <a:lstStyle/>
                    <a:p>
                      <a:pPr indent="0" lvl="0" marL="0" marR="0" rtl="0" algn="ctr">
                        <a:lnSpc>
                          <a:spcPct val="100000"/>
                        </a:lnSpc>
                        <a:spcBef>
                          <a:spcPts val="0"/>
                        </a:spcBef>
                        <a:spcAft>
                          <a:spcPts val="0"/>
                        </a:spcAft>
                        <a:buClr>
                          <a:srgbClr val="000000"/>
                        </a:buClr>
                        <a:buSzPts val="1400"/>
                        <a:buFont typeface="Arial"/>
                        <a:buNone/>
                      </a:pPr>
                      <a:r>
                        <a:rPr b="1" lang="es-MX" sz="1400" u="none" cap="none" strike="noStrike"/>
                        <a:t>idArea</a:t>
                      </a:r>
                      <a:endParaRPr b="1" sz="1400" u="none" cap="none" strike="noStrike"/>
                    </a:p>
                  </a:txBody>
                  <a:tcPr marT="9525" marB="9525" marR="9525" marL="95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b="1" lang="es-MX" sz="1400" u="none" cap="none" strike="noStrike"/>
                        <a:t>INT(5)</a:t>
                      </a:r>
                      <a:endParaRPr b="1" sz="1400" u="none" cap="none" strike="noStrike"/>
                    </a:p>
                  </a:txBody>
                  <a:tcPr marT="9525" marB="9525" marR="9525" marL="95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b="1" sz="1400" u="none" cap="none" strike="noStrike"/>
                    </a:p>
                  </a:txBody>
                  <a:tcPr marT="9525" marB="9525" marR="9525" marL="95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b="1" lang="es-MX" sz="1400" u="none" cap="none" strike="noStrike"/>
                        <a:t>✔</a:t>
                      </a:r>
                      <a:endParaRPr b="1" sz="1400" u="none" cap="none" strike="noStrike"/>
                    </a:p>
                  </a:txBody>
                  <a:tcPr marT="9525" marB="9525" marR="9525" marL="95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b="1" sz="1400" u="none" cap="none" strike="noStrike"/>
                    </a:p>
                  </a:txBody>
                  <a:tcPr marT="9525" marB="9525" marR="9525" marL="95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279975">
                <a:tc>
                  <a:txBody>
                    <a:bodyPr/>
                    <a:lstStyle/>
                    <a:p>
                      <a:pPr indent="0" lvl="0" marL="0" marR="0" rtl="0" algn="ctr">
                        <a:lnSpc>
                          <a:spcPct val="100000"/>
                        </a:lnSpc>
                        <a:spcBef>
                          <a:spcPts val="0"/>
                        </a:spcBef>
                        <a:spcAft>
                          <a:spcPts val="0"/>
                        </a:spcAft>
                        <a:buClr>
                          <a:srgbClr val="000000"/>
                        </a:buClr>
                        <a:buSzPts val="1400"/>
                        <a:buFont typeface="Arial"/>
                        <a:buNone/>
                      </a:pPr>
                      <a:r>
                        <a:rPr b="1" lang="es-MX" sz="1400" u="none" cap="none" strike="noStrike"/>
                        <a:t>inicioHorarios</a:t>
                      </a:r>
                      <a:endParaRPr b="1" sz="1400" u="none" cap="none" strike="noStrike"/>
                    </a:p>
                  </a:txBody>
                  <a:tcPr marT="9525" marB="9525" marR="9525" marL="95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b="1" lang="es-MX" sz="1400" u="none" cap="none" strike="noStrike"/>
                        <a:t>TIME</a:t>
                      </a:r>
                      <a:endParaRPr b="1" sz="1400" u="none" cap="none" strike="noStrike"/>
                    </a:p>
                  </a:txBody>
                  <a:tcPr marT="9525" marB="9525" marR="9525" marL="95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b="1" sz="1400" u="none" cap="none" strike="noStrike"/>
                    </a:p>
                  </a:txBody>
                  <a:tcPr marT="9525" marB="9525" marR="9525" marL="95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b="1" lang="es-MX" sz="1400" u="none" cap="none" strike="noStrike"/>
                        <a:t>✔</a:t>
                      </a:r>
                      <a:endParaRPr b="1" sz="1400" u="none" cap="none" strike="noStrike"/>
                    </a:p>
                  </a:txBody>
                  <a:tcPr marT="9525" marB="9525" marR="9525" marL="95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b="1" sz="1400" u="none" cap="none" strike="noStrike"/>
                    </a:p>
                  </a:txBody>
                  <a:tcPr marT="9525" marB="9525" marR="9525" marL="95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279975">
                <a:tc>
                  <a:txBody>
                    <a:bodyPr/>
                    <a:lstStyle/>
                    <a:p>
                      <a:pPr indent="0" lvl="0" marL="0" marR="0" rtl="0" algn="ctr">
                        <a:lnSpc>
                          <a:spcPct val="100000"/>
                        </a:lnSpc>
                        <a:spcBef>
                          <a:spcPts val="0"/>
                        </a:spcBef>
                        <a:spcAft>
                          <a:spcPts val="0"/>
                        </a:spcAft>
                        <a:buClr>
                          <a:srgbClr val="000000"/>
                        </a:buClr>
                        <a:buSzPts val="1400"/>
                        <a:buFont typeface="Arial"/>
                        <a:buNone/>
                      </a:pPr>
                      <a:r>
                        <a:rPr b="1" lang="es-MX" sz="1400" u="none" cap="none" strike="noStrike"/>
                        <a:t>finHorarios</a:t>
                      </a:r>
                      <a:endParaRPr b="1" sz="1400" u="none" cap="none" strike="noStrike"/>
                    </a:p>
                  </a:txBody>
                  <a:tcPr marT="9525" marB="9525" marR="9525" marL="95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b="1" lang="es-MX" sz="1400" u="none" cap="none" strike="noStrike"/>
                        <a:t>TIME</a:t>
                      </a:r>
                      <a:endParaRPr b="1" sz="1400" u="none" cap="none" strike="noStrike"/>
                    </a:p>
                  </a:txBody>
                  <a:tcPr marT="9525" marB="9525" marR="9525" marL="95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b="1" sz="1400" u="none" cap="none" strike="noStrike"/>
                    </a:p>
                  </a:txBody>
                  <a:tcPr marT="9525" marB="9525" marR="9525" marL="95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b="1" lang="es-MX" sz="1400" u="none" cap="none" strike="noStrike"/>
                        <a:t>✔</a:t>
                      </a:r>
                      <a:endParaRPr b="1" sz="1400" u="none" cap="none" strike="noStrike"/>
                    </a:p>
                  </a:txBody>
                  <a:tcPr marT="9525" marB="9525" marR="9525" marL="95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b="1" sz="1400" u="none" cap="none" strike="noStrike"/>
                    </a:p>
                  </a:txBody>
                  <a:tcPr marT="9525" marB="9525" marR="9525" marL="95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279975">
                <a:tc>
                  <a:txBody>
                    <a:bodyPr/>
                    <a:lstStyle/>
                    <a:p>
                      <a:pPr indent="0" lvl="0" marL="0" marR="0" rtl="0" algn="ctr">
                        <a:lnSpc>
                          <a:spcPct val="100000"/>
                        </a:lnSpc>
                        <a:spcBef>
                          <a:spcPts val="0"/>
                        </a:spcBef>
                        <a:spcAft>
                          <a:spcPts val="0"/>
                        </a:spcAft>
                        <a:buClr>
                          <a:srgbClr val="000000"/>
                        </a:buClr>
                        <a:buSzPts val="1400"/>
                        <a:buFont typeface="Arial"/>
                        <a:buNone/>
                      </a:pPr>
                      <a:r>
                        <a:rPr b="1" lang="es-MX" sz="1400" u="none" cap="none" strike="noStrike"/>
                        <a:t>diaHorarios</a:t>
                      </a:r>
                      <a:endParaRPr b="1" sz="1400" u="none" cap="none" strike="noStrike"/>
                    </a:p>
                  </a:txBody>
                  <a:tcPr marT="9525" marB="9525" marR="9525" marL="95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b="1" lang="es-MX" sz="1400" u="none" cap="none" strike="noStrike"/>
                        <a:t>VARCHAR(40)</a:t>
                      </a:r>
                      <a:endParaRPr b="1" sz="1400" u="none" cap="none" strike="noStrike"/>
                    </a:p>
                  </a:txBody>
                  <a:tcPr marT="9525" marB="9525" marR="9525" marL="95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b="1" sz="1400" u="none" cap="none" strike="noStrike"/>
                    </a:p>
                  </a:txBody>
                  <a:tcPr marT="9525" marB="9525" marR="9525" marL="95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b="1" lang="es-MX" sz="1400" u="none" cap="none" strike="noStrike"/>
                        <a:t>✔</a:t>
                      </a:r>
                      <a:endParaRPr b="1" sz="1400" u="none" cap="none" strike="noStrike"/>
                    </a:p>
                  </a:txBody>
                  <a:tcPr marT="9525" marB="9525" marR="9525" marL="95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b="1" sz="1400" u="none" cap="none" strike="noStrike"/>
                    </a:p>
                  </a:txBody>
                  <a:tcPr marT="9525" marB="9525" marR="9525" marL="95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bl>
          </a:graphicData>
        </a:graphic>
      </p:graphicFrame>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660C8"/>
            </a:gs>
            <a:gs pos="100000">
              <a:srgbClr val="57F3FB"/>
            </a:gs>
          </a:gsLst>
          <a:lin ang="13500000" scaled="0"/>
        </a:gradFill>
      </p:bgPr>
    </p:bg>
    <p:spTree>
      <p:nvGrpSpPr>
        <p:cNvPr id="1489" name="Shape 1489"/>
        <p:cNvGrpSpPr/>
        <p:nvPr/>
      </p:nvGrpSpPr>
      <p:grpSpPr>
        <a:xfrm>
          <a:off x="0" y="0"/>
          <a:ext cx="0" cy="0"/>
          <a:chOff x="0" y="0"/>
          <a:chExt cx="0" cy="0"/>
        </a:xfrm>
      </p:grpSpPr>
      <p:sp>
        <p:nvSpPr>
          <p:cNvPr id="1490" name="Google Shape;1490;p134"/>
          <p:cNvSpPr/>
          <p:nvPr/>
        </p:nvSpPr>
        <p:spPr>
          <a:xfrm>
            <a:off x="375096" y="323034"/>
            <a:ext cx="11452232" cy="539553"/>
          </a:xfrm>
          <a:prstGeom prst="roundRect">
            <a:avLst>
              <a:gd fmla="val 16667" name="adj"/>
            </a:avLst>
          </a:prstGeom>
          <a:solidFill>
            <a:schemeClr val="lt1"/>
          </a:solidFill>
          <a:ln cap="flat" cmpd="sng" w="12700">
            <a:solidFill>
              <a:srgbClr val="57F3F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600"/>
              <a:buFont typeface="Arial"/>
              <a:buNone/>
            </a:pPr>
            <a:r>
              <a:rPr b="1" i="0" lang="es-MX" sz="3600" u="none" cap="none" strike="noStrike">
                <a:solidFill>
                  <a:srgbClr val="963BDB"/>
                </a:solidFill>
                <a:latin typeface="Calibri"/>
                <a:ea typeface="Calibri"/>
                <a:cs typeface="Calibri"/>
                <a:sym typeface="Calibri"/>
              </a:rPr>
              <a:t>Diagrama de distribución en Software</a:t>
            </a:r>
            <a:endParaRPr b="0" i="0" sz="1400" u="none" cap="none" strike="noStrike">
              <a:solidFill>
                <a:srgbClr val="000000"/>
              </a:solidFill>
              <a:latin typeface="Arial"/>
              <a:ea typeface="Arial"/>
              <a:cs typeface="Arial"/>
              <a:sym typeface="Arial"/>
            </a:endParaRPr>
          </a:p>
        </p:txBody>
      </p:sp>
      <p:sp>
        <p:nvSpPr>
          <p:cNvPr id="1491" name="Google Shape;1491;p134"/>
          <p:cNvSpPr/>
          <p:nvPr/>
        </p:nvSpPr>
        <p:spPr>
          <a:xfrm>
            <a:off x="351890" y="244982"/>
            <a:ext cx="11452232" cy="705205"/>
          </a:xfrm>
          <a:prstGeom prst="roundRect">
            <a:avLst>
              <a:gd fmla="val 16667" name="adj"/>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600"/>
              <a:buFont typeface="Arial"/>
              <a:buNone/>
            </a:pPr>
            <a:r>
              <a:rPr b="1" i="0" lang="es-MX" sz="3600" u="none" cap="none" strike="noStrike">
                <a:solidFill>
                  <a:schemeClr val="dk1"/>
                </a:solidFill>
                <a:latin typeface="Calibri"/>
                <a:ea typeface="Calibri"/>
                <a:cs typeface="Calibri"/>
                <a:sym typeface="Calibri"/>
              </a:rPr>
              <a:t>Diagrama de distribución en Software</a:t>
            </a:r>
            <a:endParaRPr b="0" i="0" sz="1400" u="none" cap="none" strike="noStrike">
              <a:solidFill>
                <a:srgbClr val="000000"/>
              </a:solidFill>
              <a:latin typeface="Arial"/>
              <a:ea typeface="Arial"/>
              <a:cs typeface="Arial"/>
              <a:sym typeface="Arial"/>
            </a:endParaRPr>
          </a:p>
        </p:txBody>
      </p:sp>
      <p:pic>
        <p:nvPicPr>
          <p:cNvPr id="1492" name="Google Shape;1492;p134"/>
          <p:cNvPicPr preferRelativeResize="0"/>
          <p:nvPr/>
        </p:nvPicPr>
        <p:blipFill>
          <a:blip r:embed="rId3">
            <a:alphaModFix/>
          </a:blip>
          <a:stretch>
            <a:fillRect/>
          </a:stretch>
        </p:blipFill>
        <p:spPr>
          <a:xfrm>
            <a:off x="351900" y="1088175"/>
            <a:ext cx="11452227" cy="549610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660C8"/>
            </a:gs>
            <a:gs pos="29000">
              <a:srgbClr val="9660C8"/>
            </a:gs>
            <a:gs pos="84000">
              <a:srgbClr val="57F3FB"/>
            </a:gs>
            <a:gs pos="100000">
              <a:srgbClr val="57F3FB"/>
            </a:gs>
          </a:gsLst>
          <a:lin ang="2700000" scaled="0"/>
        </a:gradFill>
      </p:bgPr>
    </p:bg>
    <p:spTree>
      <p:nvGrpSpPr>
        <p:cNvPr id="314" name="Shape 314"/>
        <p:cNvGrpSpPr/>
        <p:nvPr/>
      </p:nvGrpSpPr>
      <p:grpSpPr>
        <a:xfrm>
          <a:off x="0" y="0"/>
          <a:ext cx="0" cy="0"/>
          <a:chOff x="0" y="0"/>
          <a:chExt cx="0" cy="0"/>
        </a:xfrm>
      </p:grpSpPr>
      <p:sp>
        <p:nvSpPr>
          <p:cNvPr id="315" name="Google Shape;315;p9"/>
          <p:cNvSpPr/>
          <p:nvPr/>
        </p:nvSpPr>
        <p:spPr>
          <a:xfrm>
            <a:off x="2288843" y="5537759"/>
            <a:ext cx="4376058" cy="4000453"/>
          </a:xfrm>
          <a:prstGeom prst="flowChartConnector">
            <a:avLst/>
          </a:prstGeom>
          <a:noFill/>
          <a:ln cap="flat" cmpd="sng" w="381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16" name="Google Shape;316;p9"/>
          <p:cNvSpPr/>
          <p:nvPr/>
        </p:nvSpPr>
        <p:spPr>
          <a:xfrm>
            <a:off x="-1172815" y="-1180581"/>
            <a:ext cx="4376058" cy="4000453"/>
          </a:xfrm>
          <a:prstGeom prst="flowChartConnector">
            <a:avLst/>
          </a:prstGeom>
          <a:noFill/>
          <a:ln cap="flat" cmpd="sng" w="381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17" name="Google Shape;317;p9"/>
          <p:cNvSpPr/>
          <p:nvPr/>
        </p:nvSpPr>
        <p:spPr>
          <a:xfrm>
            <a:off x="-1325215" y="-1332981"/>
            <a:ext cx="4376058" cy="4000453"/>
          </a:xfrm>
          <a:prstGeom prst="flowChartConnector">
            <a:avLst/>
          </a:prstGeom>
          <a:noFill/>
          <a:ln cap="flat" cmpd="sng" w="381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18" name="Google Shape;318;p9"/>
          <p:cNvSpPr/>
          <p:nvPr/>
        </p:nvSpPr>
        <p:spPr>
          <a:xfrm>
            <a:off x="-1934815" y="-1942581"/>
            <a:ext cx="4376058" cy="4000453"/>
          </a:xfrm>
          <a:prstGeom prst="flowChartConnector">
            <a:avLst/>
          </a:prstGeom>
          <a:noFill/>
          <a:ln cap="flat" cmpd="sng" w="381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19" name="Google Shape;319;p9"/>
          <p:cNvSpPr/>
          <p:nvPr/>
        </p:nvSpPr>
        <p:spPr>
          <a:xfrm>
            <a:off x="11287528" y="1231647"/>
            <a:ext cx="4376058" cy="4000453"/>
          </a:xfrm>
          <a:prstGeom prst="flowChartConnector">
            <a:avLst/>
          </a:prstGeom>
          <a:noFill/>
          <a:ln cap="flat" cmpd="sng" w="381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20" name="Google Shape;320;p9"/>
          <p:cNvSpPr/>
          <p:nvPr/>
        </p:nvSpPr>
        <p:spPr>
          <a:xfrm>
            <a:off x="-1934815" y="-1942581"/>
            <a:ext cx="4376058" cy="4000453"/>
          </a:xfrm>
          <a:prstGeom prst="flowChartConnector">
            <a:avLst/>
          </a:prstGeom>
          <a:noFill/>
          <a:ln cap="flat" cmpd="sng" w="381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21" name="Google Shape;321;p9"/>
          <p:cNvSpPr/>
          <p:nvPr/>
        </p:nvSpPr>
        <p:spPr>
          <a:xfrm>
            <a:off x="-1934815" y="-1942581"/>
            <a:ext cx="4376058" cy="4000453"/>
          </a:xfrm>
          <a:prstGeom prst="flowChartConnector">
            <a:avLst/>
          </a:prstGeom>
          <a:noFill/>
          <a:ln cap="flat" cmpd="sng" w="381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22" name="Google Shape;322;p9"/>
          <p:cNvSpPr/>
          <p:nvPr/>
        </p:nvSpPr>
        <p:spPr>
          <a:xfrm>
            <a:off x="-1782415" y="-1790181"/>
            <a:ext cx="4376058" cy="4000453"/>
          </a:xfrm>
          <a:prstGeom prst="flowChartConnector">
            <a:avLst/>
          </a:prstGeom>
          <a:noFill/>
          <a:ln cap="flat" cmpd="sng" w="381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23" name="Google Shape;323;p9"/>
          <p:cNvSpPr/>
          <p:nvPr/>
        </p:nvSpPr>
        <p:spPr>
          <a:xfrm>
            <a:off x="-1630015" y="-1637781"/>
            <a:ext cx="4376058" cy="4000453"/>
          </a:xfrm>
          <a:prstGeom prst="flowChartConnector">
            <a:avLst/>
          </a:prstGeom>
          <a:noFill/>
          <a:ln cap="flat" cmpd="sng" w="381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24" name="Google Shape;324;p9"/>
          <p:cNvSpPr/>
          <p:nvPr/>
        </p:nvSpPr>
        <p:spPr>
          <a:xfrm>
            <a:off x="-1477615" y="-1485381"/>
            <a:ext cx="4376058" cy="4000453"/>
          </a:xfrm>
          <a:prstGeom prst="flowChartConnector">
            <a:avLst/>
          </a:prstGeom>
          <a:noFill/>
          <a:ln cap="flat" cmpd="sng" w="381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25" name="Google Shape;325;p9"/>
          <p:cNvSpPr/>
          <p:nvPr/>
        </p:nvSpPr>
        <p:spPr>
          <a:xfrm>
            <a:off x="-2239615" y="-2247381"/>
            <a:ext cx="4376058" cy="4000453"/>
          </a:xfrm>
          <a:prstGeom prst="flowChartConnector">
            <a:avLst/>
          </a:prstGeom>
          <a:noFill/>
          <a:ln cap="flat" cmpd="sng" w="381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26" name="Google Shape;326;p9"/>
          <p:cNvSpPr/>
          <p:nvPr/>
        </p:nvSpPr>
        <p:spPr>
          <a:xfrm>
            <a:off x="-2087215" y="-2094981"/>
            <a:ext cx="4376058" cy="4000453"/>
          </a:xfrm>
          <a:prstGeom prst="flowChartConnector">
            <a:avLst/>
          </a:prstGeom>
          <a:noFill/>
          <a:ln cap="flat" cmpd="sng" w="381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27" name="Google Shape;327;p9"/>
          <p:cNvSpPr/>
          <p:nvPr/>
        </p:nvSpPr>
        <p:spPr>
          <a:xfrm>
            <a:off x="11442518" y="1428773"/>
            <a:ext cx="4376058" cy="4000453"/>
          </a:xfrm>
          <a:prstGeom prst="flowChartConnector">
            <a:avLst/>
          </a:prstGeom>
          <a:noFill/>
          <a:ln cap="flat" cmpd="sng" w="381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28" name="Google Shape;328;p9"/>
          <p:cNvSpPr/>
          <p:nvPr/>
        </p:nvSpPr>
        <p:spPr>
          <a:xfrm>
            <a:off x="11594918" y="1581173"/>
            <a:ext cx="4376058" cy="4000453"/>
          </a:xfrm>
          <a:prstGeom prst="flowChartConnector">
            <a:avLst/>
          </a:prstGeom>
          <a:noFill/>
          <a:ln cap="flat" cmpd="sng" w="381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29" name="Google Shape;329;p9"/>
          <p:cNvSpPr/>
          <p:nvPr/>
        </p:nvSpPr>
        <p:spPr>
          <a:xfrm>
            <a:off x="11747318" y="1733573"/>
            <a:ext cx="4376058" cy="4000453"/>
          </a:xfrm>
          <a:prstGeom prst="flowChartConnector">
            <a:avLst/>
          </a:prstGeom>
          <a:noFill/>
          <a:ln cap="flat" cmpd="sng" w="381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30" name="Google Shape;330;p9"/>
          <p:cNvSpPr/>
          <p:nvPr/>
        </p:nvSpPr>
        <p:spPr>
          <a:xfrm>
            <a:off x="11899718" y="1885973"/>
            <a:ext cx="4376058" cy="4000453"/>
          </a:xfrm>
          <a:prstGeom prst="flowChartConnector">
            <a:avLst/>
          </a:prstGeom>
          <a:noFill/>
          <a:ln cap="flat" cmpd="sng" w="381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31" name="Google Shape;331;p9"/>
          <p:cNvSpPr/>
          <p:nvPr/>
        </p:nvSpPr>
        <p:spPr>
          <a:xfrm>
            <a:off x="12052118" y="2038373"/>
            <a:ext cx="4376058" cy="4000453"/>
          </a:xfrm>
          <a:prstGeom prst="flowChartConnector">
            <a:avLst/>
          </a:prstGeom>
          <a:noFill/>
          <a:ln cap="flat" cmpd="sng" w="381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32" name="Google Shape;332;p9"/>
          <p:cNvSpPr/>
          <p:nvPr/>
        </p:nvSpPr>
        <p:spPr>
          <a:xfrm>
            <a:off x="2441243" y="5690159"/>
            <a:ext cx="4376058" cy="4000453"/>
          </a:xfrm>
          <a:prstGeom prst="flowChartConnector">
            <a:avLst/>
          </a:prstGeom>
          <a:noFill/>
          <a:ln cap="flat" cmpd="sng" w="381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33" name="Google Shape;333;p9"/>
          <p:cNvSpPr/>
          <p:nvPr/>
        </p:nvSpPr>
        <p:spPr>
          <a:xfrm>
            <a:off x="2593643" y="5842559"/>
            <a:ext cx="4376058" cy="4000453"/>
          </a:xfrm>
          <a:prstGeom prst="flowChartConnector">
            <a:avLst/>
          </a:prstGeom>
          <a:noFill/>
          <a:ln cap="flat" cmpd="sng" w="381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34" name="Google Shape;334;p9"/>
          <p:cNvSpPr/>
          <p:nvPr/>
        </p:nvSpPr>
        <p:spPr>
          <a:xfrm>
            <a:off x="2746043" y="5994959"/>
            <a:ext cx="4376058" cy="4000453"/>
          </a:xfrm>
          <a:prstGeom prst="flowChartConnector">
            <a:avLst/>
          </a:prstGeom>
          <a:noFill/>
          <a:ln cap="flat" cmpd="sng" w="381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35" name="Google Shape;335;p9"/>
          <p:cNvSpPr/>
          <p:nvPr/>
        </p:nvSpPr>
        <p:spPr>
          <a:xfrm>
            <a:off x="2898443" y="6147359"/>
            <a:ext cx="4376058" cy="4000453"/>
          </a:xfrm>
          <a:prstGeom prst="flowChartConnector">
            <a:avLst/>
          </a:prstGeom>
          <a:noFill/>
          <a:ln cap="flat" cmpd="sng" w="381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36" name="Google Shape;336;p9"/>
          <p:cNvSpPr/>
          <p:nvPr/>
        </p:nvSpPr>
        <p:spPr>
          <a:xfrm>
            <a:off x="3050843" y="6299759"/>
            <a:ext cx="4376058" cy="4000453"/>
          </a:xfrm>
          <a:prstGeom prst="flowChartConnector">
            <a:avLst/>
          </a:prstGeom>
          <a:noFill/>
          <a:ln cap="flat" cmpd="sng" w="381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37" name="Google Shape;337;p9"/>
          <p:cNvSpPr/>
          <p:nvPr/>
        </p:nvSpPr>
        <p:spPr>
          <a:xfrm>
            <a:off x="8026310" y="6277150"/>
            <a:ext cx="102368" cy="594619"/>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1" i="0" sz="1800" u="none" cap="none" strike="noStrike">
              <a:solidFill>
                <a:schemeClr val="lt1"/>
              </a:solidFill>
              <a:latin typeface="Arial"/>
              <a:ea typeface="Arial"/>
              <a:cs typeface="Arial"/>
              <a:sym typeface="Arial"/>
            </a:endParaRPr>
          </a:p>
        </p:txBody>
      </p:sp>
      <p:sp>
        <p:nvSpPr>
          <p:cNvPr id="338" name="Google Shape;338;p9"/>
          <p:cNvSpPr txBox="1"/>
          <p:nvPr/>
        </p:nvSpPr>
        <p:spPr>
          <a:xfrm>
            <a:off x="-1" y="6277576"/>
            <a:ext cx="12192001" cy="584775"/>
          </a:xfrm>
          <a:prstGeom prst="rect">
            <a:avLst/>
          </a:prstGeom>
          <a:solidFill>
            <a:schemeClr val="lt1"/>
          </a:solidFill>
          <a:ln cap="flat" cmpd="sng" w="9525">
            <a:solidFill>
              <a:schemeClr val="l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1" i="0" lang="es-MX" sz="3200" u="none" cap="none" strike="noStrike">
                <a:solidFill>
                  <a:schemeClr val="dk1"/>
                </a:solidFill>
                <a:latin typeface="Arial"/>
                <a:ea typeface="Arial"/>
                <a:cs typeface="Arial"/>
                <a:sym typeface="Arial"/>
              </a:rPr>
              <a:t>Encuesta Estudiantes</a:t>
            </a:r>
            <a:endParaRPr b="1" i="0" sz="3200" u="none" cap="none" strike="noStrike">
              <a:solidFill>
                <a:schemeClr val="dk1"/>
              </a:solidFill>
              <a:latin typeface="Arial"/>
              <a:ea typeface="Arial"/>
              <a:cs typeface="Arial"/>
              <a:sym typeface="Arial"/>
            </a:endParaRPr>
          </a:p>
        </p:txBody>
      </p:sp>
      <p:sp>
        <p:nvSpPr>
          <p:cNvPr id="339" name="Google Shape;339;p9"/>
          <p:cNvSpPr txBox="1"/>
          <p:nvPr/>
        </p:nvSpPr>
        <p:spPr>
          <a:xfrm>
            <a:off x="2837618" y="82442"/>
            <a:ext cx="6516764" cy="58477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200"/>
              <a:buFont typeface="Arial"/>
              <a:buNone/>
            </a:pPr>
            <a:r>
              <a:rPr b="1" i="0" lang="es-MX" sz="3200" u="none" cap="none" strike="noStrike">
                <a:solidFill>
                  <a:schemeClr val="dk1"/>
                </a:solidFill>
                <a:latin typeface="Arial"/>
                <a:ea typeface="Arial"/>
                <a:cs typeface="Arial"/>
                <a:sym typeface="Arial"/>
              </a:rPr>
              <a:t>Técnica de recolección de</a:t>
            </a:r>
            <a:endParaRPr b="1" i="0" sz="3200" u="none" cap="none" strike="noStrike">
              <a:solidFill>
                <a:schemeClr val="dk1"/>
              </a:solidFill>
              <a:latin typeface="Arial"/>
              <a:ea typeface="Arial"/>
              <a:cs typeface="Arial"/>
              <a:sym typeface="Arial"/>
            </a:endParaRPr>
          </a:p>
        </p:txBody>
      </p:sp>
      <p:sp>
        <p:nvSpPr>
          <p:cNvPr id="340" name="Google Shape;340;p9"/>
          <p:cNvSpPr txBox="1"/>
          <p:nvPr/>
        </p:nvSpPr>
        <p:spPr>
          <a:xfrm>
            <a:off x="-1" y="9609"/>
            <a:ext cx="12192001" cy="523220"/>
          </a:xfrm>
          <a:prstGeom prst="rect">
            <a:avLst/>
          </a:prstGeom>
          <a:solidFill>
            <a:schemeClr val="lt1"/>
          </a:solidFill>
          <a:ln cap="flat" cmpd="sng" w="9525">
            <a:solidFill>
              <a:schemeClr val="l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800"/>
              <a:buFont typeface="Arial"/>
              <a:buNone/>
            </a:pPr>
            <a:r>
              <a:rPr b="1" lang="es-MX" sz="2800">
                <a:solidFill>
                  <a:schemeClr val="dk1"/>
                </a:solidFill>
              </a:rPr>
              <a:t>Levantamiento</a:t>
            </a:r>
            <a:r>
              <a:rPr b="1" i="0" lang="es-MX" sz="2800" u="none" cap="none" strike="noStrike">
                <a:solidFill>
                  <a:schemeClr val="dk1"/>
                </a:solidFill>
                <a:latin typeface="Arial"/>
                <a:ea typeface="Arial"/>
                <a:cs typeface="Arial"/>
                <a:sym typeface="Arial"/>
              </a:rPr>
              <a:t> de información</a:t>
            </a:r>
            <a:endParaRPr b="1" i="0" sz="2800" u="none" cap="none" strike="noStrike">
              <a:solidFill>
                <a:schemeClr val="dk1"/>
              </a:solidFill>
              <a:latin typeface="Arial"/>
              <a:ea typeface="Arial"/>
              <a:cs typeface="Arial"/>
              <a:sym typeface="Arial"/>
            </a:endParaRPr>
          </a:p>
        </p:txBody>
      </p:sp>
      <p:sp>
        <p:nvSpPr>
          <p:cNvPr id="341" name="Google Shape;341;p9"/>
          <p:cNvSpPr/>
          <p:nvPr/>
        </p:nvSpPr>
        <p:spPr>
          <a:xfrm>
            <a:off x="7720793" y="6277576"/>
            <a:ext cx="102368" cy="594619"/>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1" i="0" sz="1800" u="none" cap="none" strike="noStrike">
              <a:solidFill>
                <a:schemeClr val="lt1"/>
              </a:solidFill>
              <a:latin typeface="Arial"/>
              <a:ea typeface="Arial"/>
              <a:cs typeface="Arial"/>
              <a:sym typeface="Arial"/>
            </a:endParaRPr>
          </a:p>
        </p:txBody>
      </p:sp>
      <p:sp>
        <p:nvSpPr>
          <p:cNvPr id="342" name="Google Shape;342;p9"/>
          <p:cNvSpPr/>
          <p:nvPr/>
        </p:nvSpPr>
        <p:spPr>
          <a:xfrm>
            <a:off x="4550709" y="6277576"/>
            <a:ext cx="102368" cy="594619"/>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1" i="0" sz="1800" u="none" cap="none" strike="noStrike">
              <a:solidFill>
                <a:schemeClr val="lt1"/>
              </a:solidFill>
              <a:latin typeface="Arial"/>
              <a:ea typeface="Arial"/>
              <a:cs typeface="Arial"/>
              <a:sym typeface="Arial"/>
            </a:endParaRPr>
          </a:p>
        </p:txBody>
      </p:sp>
      <p:pic>
        <p:nvPicPr>
          <p:cNvPr descr="Gráfico de respuestas de formularios. Título de la pregunta: Ingrese su tipo de documento:. Número de respuestas: 33 respuestas." id="343" name="Google Shape;343;p9" title="Ingrese su tipo de documento:"/>
          <p:cNvPicPr preferRelativeResize="0"/>
          <p:nvPr/>
        </p:nvPicPr>
        <p:blipFill>
          <a:blip r:embed="rId3">
            <a:alphaModFix/>
          </a:blip>
          <a:stretch>
            <a:fillRect/>
          </a:stretch>
        </p:blipFill>
        <p:spPr>
          <a:xfrm>
            <a:off x="605693" y="915767"/>
            <a:ext cx="5553075" cy="2333625"/>
          </a:xfrm>
          <a:prstGeom prst="rect">
            <a:avLst/>
          </a:prstGeom>
          <a:noFill/>
          <a:ln>
            <a:noFill/>
          </a:ln>
        </p:spPr>
      </p:pic>
      <p:pic>
        <p:nvPicPr>
          <p:cNvPr descr="Gráfico de respuestas de formularios. Título de la pregunta: ¿Qué papel tiene en las comunidades educativas? Marque la casilla con las que se siente identificado.. Número de respuestas: 33 respuestas." id="344" name="Google Shape;344;p9" title="¿Qué papel tiene en las comunidades educativas? Marque la casilla con las que se siente identificado."/>
          <p:cNvPicPr preferRelativeResize="0"/>
          <p:nvPr/>
        </p:nvPicPr>
        <p:blipFill>
          <a:blip r:embed="rId4">
            <a:alphaModFix/>
          </a:blip>
          <a:stretch>
            <a:fillRect/>
          </a:stretch>
        </p:blipFill>
        <p:spPr>
          <a:xfrm>
            <a:off x="6664900" y="915775"/>
            <a:ext cx="5153436" cy="2333625"/>
          </a:xfrm>
          <a:prstGeom prst="rect">
            <a:avLst/>
          </a:prstGeom>
          <a:noFill/>
          <a:ln>
            <a:noFill/>
          </a:ln>
        </p:spPr>
      </p:pic>
      <p:pic>
        <p:nvPicPr>
          <p:cNvPr descr="Gráfico de respuestas de formularios. Título de la pregunta: ¿Cuenta con una plataforma educativa?. Número de respuestas: 33 respuestas." id="345" name="Google Shape;345;p9" title="¿Cuenta con una plataforma educativa?"/>
          <p:cNvPicPr preferRelativeResize="0"/>
          <p:nvPr/>
        </p:nvPicPr>
        <p:blipFill>
          <a:blip r:embed="rId5">
            <a:alphaModFix/>
          </a:blip>
          <a:stretch>
            <a:fillRect/>
          </a:stretch>
        </p:blipFill>
        <p:spPr>
          <a:xfrm>
            <a:off x="605700" y="3607763"/>
            <a:ext cx="5553075" cy="2333625"/>
          </a:xfrm>
          <a:prstGeom prst="rect">
            <a:avLst/>
          </a:prstGeom>
          <a:noFill/>
          <a:ln>
            <a:noFill/>
          </a:ln>
        </p:spPr>
      </p:pic>
      <p:pic>
        <p:nvPicPr>
          <p:cNvPr descr="Gráfico de respuestas de formularios. Título de la pregunta: Si su respuesta anterior fue &quot;No&quot; ¿Le gustaría contar con una?. Número de respuestas: 33 respuestas." id="346" name="Google Shape;346;p9" title="Si su respuesta anterior fue &quot;No&quot; ¿Le gustaría contar con una?"/>
          <p:cNvPicPr preferRelativeResize="0"/>
          <p:nvPr/>
        </p:nvPicPr>
        <p:blipFill>
          <a:blip r:embed="rId6">
            <a:alphaModFix/>
          </a:blip>
          <a:stretch>
            <a:fillRect/>
          </a:stretch>
        </p:blipFill>
        <p:spPr>
          <a:xfrm>
            <a:off x="6664900" y="3531575"/>
            <a:ext cx="5153426" cy="2333625"/>
          </a:xfrm>
          <a:prstGeom prst="rect">
            <a:avLst/>
          </a:prstGeom>
          <a:noFill/>
          <a:ln>
            <a:noFill/>
          </a:ln>
        </p:spPr>
      </p:pic>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660C8"/>
            </a:gs>
            <a:gs pos="100000">
              <a:srgbClr val="57F3FB"/>
            </a:gs>
          </a:gsLst>
          <a:lin ang="13500000" scaled="0"/>
        </a:gradFill>
      </p:bgPr>
    </p:bg>
    <p:spTree>
      <p:nvGrpSpPr>
        <p:cNvPr id="1496" name="Shape 1496"/>
        <p:cNvGrpSpPr/>
        <p:nvPr/>
      </p:nvGrpSpPr>
      <p:grpSpPr>
        <a:xfrm>
          <a:off x="0" y="0"/>
          <a:ext cx="0" cy="0"/>
          <a:chOff x="0" y="0"/>
          <a:chExt cx="0" cy="0"/>
        </a:xfrm>
      </p:grpSpPr>
      <p:sp>
        <p:nvSpPr>
          <p:cNvPr id="1497" name="Google Shape;1497;p135"/>
          <p:cNvSpPr/>
          <p:nvPr/>
        </p:nvSpPr>
        <p:spPr>
          <a:xfrm>
            <a:off x="375096" y="323034"/>
            <a:ext cx="11452232" cy="539553"/>
          </a:xfrm>
          <a:prstGeom prst="roundRect">
            <a:avLst>
              <a:gd fmla="val 16667" name="adj"/>
            </a:avLst>
          </a:prstGeom>
          <a:solidFill>
            <a:schemeClr val="lt1"/>
          </a:solidFill>
          <a:ln cap="flat" cmpd="sng" w="12700">
            <a:solidFill>
              <a:srgbClr val="57F3F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600"/>
              <a:buFont typeface="Arial"/>
              <a:buNone/>
            </a:pPr>
            <a:r>
              <a:rPr b="1" i="0" lang="es-MX" sz="3600" u="none" cap="none" strike="noStrike">
                <a:solidFill>
                  <a:srgbClr val="963BDB"/>
                </a:solidFill>
                <a:latin typeface="Calibri"/>
                <a:ea typeface="Calibri"/>
                <a:cs typeface="Calibri"/>
                <a:sym typeface="Calibri"/>
              </a:rPr>
              <a:t>Instalación del web server</a:t>
            </a:r>
            <a:endParaRPr b="0" i="0" sz="1400" u="none" cap="none" strike="noStrike">
              <a:solidFill>
                <a:srgbClr val="000000"/>
              </a:solidFill>
              <a:latin typeface="Arial"/>
              <a:ea typeface="Arial"/>
              <a:cs typeface="Arial"/>
              <a:sym typeface="Arial"/>
            </a:endParaRPr>
          </a:p>
        </p:txBody>
      </p:sp>
      <p:sp>
        <p:nvSpPr>
          <p:cNvPr id="1498" name="Google Shape;1498;p135"/>
          <p:cNvSpPr/>
          <p:nvPr/>
        </p:nvSpPr>
        <p:spPr>
          <a:xfrm>
            <a:off x="351890" y="244982"/>
            <a:ext cx="11452232" cy="705205"/>
          </a:xfrm>
          <a:prstGeom prst="roundRect">
            <a:avLst>
              <a:gd fmla="val 16667" name="adj"/>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600"/>
              <a:buFont typeface="Arial"/>
              <a:buNone/>
            </a:pPr>
            <a:r>
              <a:rPr b="1" i="0" lang="es-MX" sz="3600" u="none" cap="none" strike="noStrike">
                <a:solidFill>
                  <a:schemeClr val="dk1"/>
                </a:solidFill>
                <a:latin typeface="Calibri"/>
                <a:ea typeface="Calibri"/>
                <a:cs typeface="Calibri"/>
                <a:sym typeface="Calibri"/>
              </a:rPr>
              <a:t>Instalación del web server</a:t>
            </a:r>
            <a:endParaRPr b="0" i="0" sz="1400" u="none" cap="none" strike="noStrike">
              <a:solidFill>
                <a:srgbClr val="000000"/>
              </a:solidFill>
              <a:latin typeface="Arial"/>
              <a:ea typeface="Arial"/>
              <a:cs typeface="Arial"/>
              <a:sym typeface="Arial"/>
            </a:endParaRPr>
          </a:p>
        </p:txBody>
      </p:sp>
      <p:pic>
        <p:nvPicPr>
          <p:cNvPr descr="Interfaz de usuario gráfica, Texto, Aplicación&#10;&#10;Descripción generada automáticamente" id="1499" name="Google Shape;1499;p135"/>
          <p:cNvPicPr preferRelativeResize="0"/>
          <p:nvPr/>
        </p:nvPicPr>
        <p:blipFill rotWithShape="1">
          <a:blip r:embed="rId3">
            <a:alphaModFix/>
          </a:blip>
          <a:srcRect b="0" l="0" r="0" t="0"/>
          <a:stretch/>
        </p:blipFill>
        <p:spPr>
          <a:xfrm>
            <a:off x="8922977" y="1137084"/>
            <a:ext cx="2693965" cy="2296764"/>
          </a:xfrm>
          <a:prstGeom prst="rect">
            <a:avLst/>
          </a:prstGeom>
          <a:noFill/>
          <a:ln>
            <a:noFill/>
          </a:ln>
        </p:spPr>
      </p:pic>
      <p:pic>
        <p:nvPicPr>
          <p:cNvPr descr="Interfaz de usuario gráfica, Aplicación&#10;&#10;Descripción generada automáticamente" id="1500" name="Google Shape;1500;p135"/>
          <p:cNvPicPr preferRelativeResize="0"/>
          <p:nvPr/>
        </p:nvPicPr>
        <p:blipFill rotWithShape="1">
          <a:blip r:embed="rId4">
            <a:alphaModFix/>
          </a:blip>
          <a:srcRect b="0" l="0" r="0" t="0"/>
          <a:stretch/>
        </p:blipFill>
        <p:spPr>
          <a:xfrm>
            <a:off x="499663" y="3761892"/>
            <a:ext cx="4193029" cy="2462355"/>
          </a:xfrm>
          <a:prstGeom prst="rect">
            <a:avLst/>
          </a:prstGeom>
          <a:noFill/>
          <a:ln>
            <a:noFill/>
          </a:ln>
        </p:spPr>
      </p:pic>
      <p:pic>
        <p:nvPicPr>
          <p:cNvPr descr="Interfaz de usuario gráfica, Texto, Aplicación&#10;&#10;Descripción generada automáticamente" id="1501" name="Google Shape;1501;p135"/>
          <p:cNvPicPr preferRelativeResize="0"/>
          <p:nvPr/>
        </p:nvPicPr>
        <p:blipFill rotWithShape="1">
          <a:blip r:embed="rId5">
            <a:alphaModFix/>
          </a:blip>
          <a:srcRect b="0" l="0" r="0" t="0"/>
          <a:stretch/>
        </p:blipFill>
        <p:spPr>
          <a:xfrm>
            <a:off x="493197" y="1220349"/>
            <a:ext cx="2792191" cy="2217032"/>
          </a:xfrm>
          <a:prstGeom prst="rect">
            <a:avLst/>
          </a:prstGeom>
          <a:noFill/>
          <a:ln>
            <a:noFill/>
          </a:ln>
        </p:spPr>
      </p:pic>
      <p:pic>
        <p:nvPicPr>
          <p:cNvPr descr="Interfaz de usuario gráfica, Texto, Aplicación&#10;&#10;Descripción generada automáticamente" id="1502" name="Google Shape;1502;p135"/>
          <p:cNvPicPr preferRelativeResize="0"/>
          <p:nvPr/>
        </p:nvPicPr>
        <p:blipFill rotWithShape="1">
          <a:blip r:embed="rId6">
            <a:alphaModFix/>
          </a:blip>
          <a:srcRect b="0" l="0" r="0" t="0"/>
          <a:stretch/>
        </p:blipFill>
        <p:spPr>
          <a:xfrm>
            <a:off x="4690613" y="1153333"/>
            <a:ext cx="2810774" cy="2279710"/>
          </a:xfrm>
          <a:prstGeom prst="rect">
            <a:avLst/>
          </a:prstGeom>
          <a:noFill/>
          <a:ln>
            <a:noFill/>
          </a:ln>
        </p:spPr>
      </p:pic>
      <p:pic>
        <p:nvPicPr>
          <p:cNvPr descr="Interfaz de usuario gráfica, Texto, Aplicación, Correo electrónico&#10;&#10;Descripción generada automáticamente" id="1503" name="Google Shape;1503;p135"/>
          <p:cNvPicPr preferRelativeResize="0"/>
          <p:nvPr/>
        </p:nvPicPr>
        <p:blipFill rotWithShape="1">
          <a:blip r:embed="rId7">
            <a:alphaModFix/>
          </a:blip>
          <a:srcRect b="0" l="0" r="0" t="0"/>
          <a:stretch/>
        </p:blipFill>
        <p:spPr>
          <a:xfrm>
            <a:off x="7503453" y="3765339"/>
            <a:ext cx="4114981" cy="2461584"/>
          </a:xfrm>
          <a:prstGeom prst="rect">
            <a:avLst/>
          </a:prstGeom>
          <a:noFill/>
          <a:ln>
            <a:noFill/>
          </a:ln>
        </p:spPr>
      </p:pic>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660C8"/>
            </a:gs>
            <a:gs pos="100000">
              <a:srgbClr val="57F3FB"/>
            </a:gs>
          </a:gsLst>
          <a:lin ang="13500000" scaled="0"/>
        </a:gradFill>
      </p:bgPr>
    </p:bg>
    <p:spTree>
      <p:nvGrpSpPr>
        <p:cNvPr id="1507" name="Shape 1507"/>
        <p:cNvGrpSpPr/>
        <p:nvPr/>
      </p:nvGrpSpPr>
      <p:grpSpPr>
        <a:xfrm>
          <a:off x="0" y="0"/>
          <a:ext cx="0" cy="0"/>
          <a:chOff x="0" y="0"/>
          <a:chExt cx="0" cy="0"/>
        </a:xfrm>
      </p:grpSpPr>
      <p:sp>
        <p:nvSpPr>
          <p:cNvPr id="1508" name="Google Shape;1508;p136"/>
          <p:cNvSpPr/>
          <p:nvPr/>
        </p:nvSpPr>
        <p:spPr>
          <a:xfrm>
            <a:off x="371473" y="323034"/>
            <a:ext cx="11452232" cy="539553"/>
          </a:xfrm>
          <a:prstGeom prst="roundRect">
            <a:avLst>
              <a:gd fmla="val 16667" name="adj"/>
            </a:avLst>
          </a:prstGeom>
          <a:solidFill>
            <a:schemeClr val="lt1"/>
          </a:solidFill>
          <a:ln cap="flat" cmpd="sng" w="12700">
            <a:solidFill>
              <a:srgbClr val="57F3F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600"/>
              <a:buFont typeface="Arial"/>
              <a:buNone/>
            </a:pPr>
            <a:r>
              <a:rPr b="1" i="0" lang="es-MX" sz="3600" u="none" cap="none" strike="noStrike">
                <a:solidFill>
                  <a:srgbClr val="963BDB"/>
                </a:solidFill>
                <a:latin typeface="Calibri"/>
                <a:ea typeface="Calibri"/>
                <a:cs typeface="Calibri"/>
                <a:sym typeface="Calibri"/>
              </a:rPr>
              <a:t>Plan de pruebas</a:t>
            </a:r>
            <a:endParaRPr b="0" i="0" sz="1400" u="none" cap="none" strike="noStrike">
              <a:solidFill>
                <a:srgbClr val="000000"/>
              </a:solidFill>
              <a:latin typeface="Arial"/>
              <a:ea typeface="Arial"/>
              <a:cs typeface="Arial"/>
              <a:sym typeface="Arial"/>
            </a:endParaRPr>
          </a:p>
        </p:txBody>
      </p:sp>
      <p:sp>
        <p:nvSpPr>
          <p:cNvPr id="1509" name="Google Shape;1509;p136"/>
          <p:cNvSpPr/>
          <p:nvPr/>
        </p:nvSpPr>
        <p:spPr>
          <a:xfrm>
            <a:off x="351890" y="244982"/>
            <a:ext cx="11452232" cy="705205"/>
          </a:xfrm>
          <a:prstGeom prst="roundRect">
            <a:avLst>
              <a:gd fmla="val 16667" name="adj"/>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600"/>
              <a:buFont typeface="Arial"/>
              <a:buNone/>
            </a:pPr>
            <a:r>
              <a:rPr b="1" i="0" lang="es-MX" sz="3600" u="none" cap="none" strike="noStrike">
                <a:solidFill>
                  <a:schemeClr val="dk1"/>
                </a:solidFill>
                <a:latin typeface="Calibri"/>
                <a:ea typeface="Calibri"/>
                <a:cs typeface="Calibri"/>
                <a:sym typeface="Calibri"/>
              </a:rPr>
              <a:t>Plan de pruebas</a:t>
            </a:r>
            <a:endParaRPr b="0" i="0" sz="1400" u="none" cap="none" strike="noStrike">
              <a:solidFill>
                <a:schemeClr val="dk1"/>
              </a:solidFill>
              <a:latin typeface="Arial"/>
              <a:ea typeface="Arial"/>
              <a:cs typeface="Arial"/>
              <a:sym typeface="Arial"/>
            </a:endParaRPr>
          </a:p>
        </p:txBody>
      </p:sp>
      <p:graphicFrame>
        <p:nvGraphicFramePr>
          <p:cNvPr id="1510" name="Google Shape;1510;p136"/>
          <p:cNvGraphicFramePr/>
          <p:nvPr/>
        </p:nvGraphicFramePr>
        <p:xfrm>
          <a:off x="402566" y="1543553"/>
          <a:ext cx="3000000" cy="3000000"/>
        </p:xfrm>
        <a:graphic>
          <a:graphicData uri="http://schemas.openxmlformats.org/drawingml/2006/table">
            <a:tbl>
              <a:tblPr bandRow="1" firstRow="1">
                <a:noFill/>
                <a:tableStyleId>{405A262B-8555-44D1-BC1E-4B8FA8C1AB7B}</a:tableStyleId>
              </a:tblPr>
              <a:tblGrid>
                <a:gridCol w="668150"/>
                <a:gridCol w="758450"/>
                <a:gridCol w="605225"/>
                <a:gridCol w="1168975"/>
                <a:gridCol w="1656725"/>
              </a:tblGrid>
              <a:tr h="380850">
                <a:tc>
                  <a:txBody>
                    <a:bodyPr/>
                    <a:lstStyle/>
                    <a:p>
                      <a:pPr indent="0" lvl="0" marL="0" marR="0" rtl="0" algn="ctr">
                        <a:lnSpc>
                          <a:spcPct val="100000"/>
                        </a:lnSpc>
                        <a:spcBef>
                          <a:spcPts val="0"/>
                        </a:spcBef>
                        <a:spcAft>
                          <a:spcPts val="0"/>
                        </a:spcAft>
                        <a:buClr>
                          <a:srgbClr val="000000"/>
                        </a:buClr>
                        <a:buSzPts val="1400"/>
                        <a:buFont typeface="Arial"/>
                        <a:buNone/>
                      </a:pPr>
                      <a:r>
                        <a:rPr b="1" lang="es-MX" sz="1400" u="none" cap="none" strike="noStrike">
                          <a:latin typeface="Calibri"/>
                          <a:ea typeface="Calibri"/>
                          <a:cs typeface="Calibri"/>
                          <a:sym typeface="Calibri"/>
                        </a:rPr>
                        <a:t>Fecha</a:t>
                      </a:r>
                      <a:endParaRPr b="1" sz="1400" u="none" cap="none" strike="noStrike">
                        <a:latin typeface="Calibri"/>
                        <a:ea typeface="Calibri"/>
                        <a:cs typeface="Calibri"/>
                        <a:sym typeface="Calibri"/>
                      </a:endParaRPr>
                    </a:p>
                  </a:txBody>
                  <a:tcPr marT="45725" marB="45725" marR="73025" marL="730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A26DE8"/>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b="1" lang="es-MX" sz="1400" u="none" cap="none" strike="noStrike">
                          <a:latin typeface="Calibri"/>
                          <a:ea typeface="Calibri"/>
                          <a:cs typeface="Calibri"/>
                          <a:sym typeface="Calibri"/>
                        </a:rPr>
                        <a:t>Versión</a:t>
                      </a:r>
                      <a:endParaRPr b="1" sz="1400" u="none" cap="none" strike="noStrike">
                        <a:latin typeface="Calibri"/>
                        <a:ea typeface="Calibri"/>
                        <a:cs typeface="Calibri"/>
                        <a:sym typeface="Calibri"/>
                      </a:endParaRPr>
                    </a:p>
                  </a:txBody>
                  <a:tcPr marT="45725" marB="45725" marR="73025" marL="730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A26DE8"/>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b="1" lang="es-MX" sz="1400" u="none" cap="none" strike="noStrike">
                          <a:latin typeface="Calibri"/>
                          <a:ea typeface="Calibri"/>
                          <a:cs typeface="Calibri"/>
                          <a:sym typeface="Calibri"/>
                        </a:rPr>
                        <a:t>Autor</a:t>
                      </a:r>
                      <a:endParaRPr b="1" sz="1400" u="none" cap="none" strike="noStrike">
                        <a:latin typeface="Calibri"/>
                        <a:ea typeface="Calibri"/>
                        <a:cs typeface="Calibri"/>
                        <a:sym typeface="Calibri"/>
                      </a:endParaRPr>
                    </a:p>
                  </a:txBody>
                  <a:tcPr marT="45725" marB="45725" marR="73025" marL="730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A26DE8"/>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b="1" lang="es-MX" sz="1400" u="none" cap="none" strike="noStrike">
                          <a:latin typeface="Calibri"/>
                          <a:ea typeface="Calibri"/>
                          <a:cs typeface="Calibri"/>
                          <a:sym typeface="Calibri"/>
                        </a:rPr>
                        <a:t>Organización</a:t>
                      </a:r>
                      <a:endParaRPr b="1" sz="1400" u="none" cap="none" strike="noStrike">
                        <a:latin typeface="Calibri"/>
                        <a:ea typeface="Calibri"/>
                        <a:cs typeface="Calibri"/>
                        <a:sym typeface="Calibri"/>
                      </a:endParaRPr>
                    </a:p>
                  </a:txBody>
                  <a:tcPr marT="45725" marB="45725" marR="73025" marL="730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A26DE8"/>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b="1" lang="es-MX" sz="1400" u="none" cap="none" strike="noStrike">
                          <a:latin typeface="Calibri"/>
                          <a:ea typeface="Calibri"/>
                          <a:cs typeface="Calibri"/>
                          <a:sym typeface="Calibri"/>
                        </a:rPr>
                        <a:t>Descripción</a:t>
                      </a:r>
                      <a:endParaRPr b="1" sz="1400" u="none" cap="none" strike="noStrike">
                        <a:latin typeface="Calibri"/>
                        <a:ea typeface="Calibri"/>
                        <a:cs typeface="Calibri"/>
                        <a:sym typeface="Calibri"/>
                      </a:endParaRPr>
                    </a:p>
                  </a:txBody>
                  <a:tcPr marT="45725" marB="45725" marR="73025" marL="730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A26DE8"/>
                    </a:solidFill>
                  </a:tcPr>
                </a:tc>
              </a:tr>
              <a:tr h="225675">
                <a:tc>
                  <a:txBody>
                    <a:bodyPr/>
                    <a:lstStyle/>
                    <a:p>
                      <a:pPr indent="0" lvl="0" marL="0" marR="0" rtl="0" algn="ctr">
                        <a:lnSpc>
                          <a:spcPct val="100000"/>
                        </a:lnSpc>
                        <a:spcBef>
                          <a:spcPts val="0"/>
                        </a:spcBef>
                        <a:spcAft>
                          <a:spcPts val="0"/>
                        </a:spcAft>
                        <a:buClr>
                          <a:srgbClr val="000000"/>
                        </a:buClr>
                        <a:buSzPts val="1400"/>
                        <a:buFont typeface="Arial"/>
                        <a:buNone/>
                      </a:pPr>
                      <a:r>
                        <a:rPr b="1" lang="es-MX" sz="1400" u="none" cap="none" strike="noStrike">
                          <a:latin typeface="Calibri"/>
                          <a:ea typeface="Calibri"/>
                          <a:cs typeface="Calibri"/>
                          <a:sym typeface="Calibri"/>
                        </a:rPr>
                        <a:t>27/09/2022</a:t>
                      </a:r>
                      <a:endParaRPr b="1" sz="1400" u="none" cap="none" strike="noStrike">
                        <a:latin typeface="Calibri"/>
                        <a:ea typeface="Calibri"/>
                        <a:cs typeface="Calibri"/>
                        <a:sym typeface="Calibri"/>
                      </a:endParaRPr>
                    </a:p>
                  </a:txBody>
                  <a:tcPr marT="45725" marB="45725" marR="73025" marL="730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b="1" lang="es-MX" sz="1400" u="none" cap="none" strike="noStrike">
                          <a:latin typeface="Calibri"/>
                          <a:ea typeface="Calibri"/>
                          <a:cs typeface="Calibri"/>
                          <a:sym typeface="Calibri"/>
                        </a:rPr>
                        <a:t>1</a:t>
                      </a:r>
                      <a:endParaRPr b="1" sz="1400" u="none" cap="none" strike="noStrike">
                        <a:latin typeface="Calibri"/>
                        <a:ea typeface="Calibri"/>
                        <a:cs typeface="Calibri"/>
                        <a:sym typeface="Calibri"/>
                      </a:endParaRPr>
                    </a:p>
                  </a:txBody>
                  <a:tcPr marT="45725" marB="45725" marR="73025" marL="730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b="1" lang="es-MX" sz="1400" u="none" cap="none" strike="noStrike">
                          <a:latin typeface="Calibri"/>
                          <a:ea typeface="Calibri"/>
                          <a:cs typeface="Calibri"/>
                          <a:sym typeface="Calibri"/>
                        </a:rPr>
                        <a:t>Sena</a:t>
                      </a:r>
                      <a:endParaRPr b="1" sz="1400" u="none" cap="none" strike="noStrike">
                        <a:latin typeface="Calibri"/>
                        <a:ea typeface="Calibri"/>
                        <a:cs typeface="Calibri"/>
                        <a:sym typeface="Calibri"/>
                      </a:endParaRPr>
                    </a:p>
                  </a:txBody>
                  <a:tcPr marT="45725" marB="45725" marR="73025" marL="730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b="1" lang="es-MX" sz="1400" u="none" cap="none" strike="noStrike">
                          <a:latin typeface="Calibri"/>
                          <a:ea typeface="Calibri"/>
                          <a:cs typeface="Calibri"/>
                          <a:sym typeface="Calibri"/>
                        </a:rPr>
                        <a:t>Sena</a:t>
                      </a:r>
                      <a:endParaRPr b="1" sz="1400" u="none" cap="none" strike="noStrike">
                        <a:latin typeface="Calibri"/>
                        <a:ea typeface="Calibri"/>
                        <a:cs typeface="Calibri"/>
                        <a:sym typeface="Calibri"/>
                      </a:endParaRPr>
                    </a:p>
                  </a:txBody>
                  <a:tcPr marT="45725" marB="45725" marR="73025" marL="730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b="1" lang="es-MX" sz="1400" u="none" cap="none" strike="noStrike">
                          <a:latin typeface="Calibri"/>
                          <a:ea typeface="Calibri"/>
                          <a:cs typeface="Calibri"/>
                          <a:sym typeface="Calibri"/>
                        </a:rPr>
                        <a:t>Proceso de pruebas</a:t>
                      </a:r>
                      <a:endParaRPr b="1" sz="1400" u="none" cap="none" strike="noStrike">
                        <a:latin typeface="Calibri"/>
                        <a:ea typeface="Calibri"/>
                        <a:cs typeface="Calibri"/>
                        <a:sym typeface="Calibri"/>
                      </a:endParaRPr>
                    </a:p>
                  </a:txBody>
                  <a:tcPr marT="45725" marB="45725" marR="73025" marL="730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380850">
                <a:tc>
                  <a:txBody>
                    <a:bodyPr/>
                    <a:lstStyle/>
                    <a:p>
                      <a:pPr indent="0" lvl="0" marL="0" marR="0" rtl="0" algn="l">
                        <a:lnSpc>
                          <a:spcPct val="100000"/>
                        </a:lnSpc>
                        <a:spcBef>
                          <a:spcPts val="0"/>
                        </a:spcBef>
                        <a:spcAft>
                          <a:spcPts val="0"/>
                        </a:spcAft>
                        <a:buClr>
                          <a:srgbClr val="000000"/>
                        </a:buClr>
                        <a:buSzPts val="1400"/>
                        <a:buFont typeface="Arial"/>
                        <a:buNone/>
                      </a:pPr>
                      <a:br>
                        <a:rPr lang="es-MX" sz="1400" u="none" cap="none" strike="noStrike"/>
                      </a:br>
                      <a:endParaRPr b="1" sz="1400" u="none" cap="none" strike="noStrike">
                        <a:latin typeface="Calibri"/>
                        <a:ea typeface="Calibri"/>
                        <a:cs typeface="Calibri"/>
                        <a:sym typeface="Calibri"/>
                      </a:endParaRPr>
                    </a:p>
                  </a:txBody>
                  <a:tcPr marT="45725" marB="45725" marR="73025" marL="730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400"/>
                        <a:buFont typeface="Arial"/>
                        <a:buNone/>
                      </a:pPr>
                      <a:br>
                        <a:rPr lang="es-MX" sz="1400" u="none" cap="none" strike="noStrike"/>
                      </a:br>
                      <a:endParaRPr b="1" sz="1400" u="none" cap="none" strike="noStrike">
                        <a:latin typeface="Calibri"/>
                        <a:ea typeface="Calibri"/>
                        <a:cs typeface="Calibri"/>
                        <a:sym typeface="Calibri"/>
                      </a:endParaRPr>
                    </a:p>
                  </a:txBody>
                  <a:tcPr marT="45725" marB="45725" marR="73025" marL="730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400"/>
                        <a:buFont typeface="Arial"/>
                        <a:buNone/>
                      </a:pPr>
                      <a:br>
                        <a:rPr lang="es-MX" sz="1400" u="none" cap="none" strike="noStrike"/>
                      </a:br>
                      <a:endParaRPr b="1" sz="1400" u="none" cap="none" strike="noStrike">
                        <a:latin typeface="Calibri"/>
                        <a:ea typeface="Calibri"/>
                        <a:cs typeface="Calibri"/>
                        <a:sym typeface="Calibri"/>
                      </a:endParaRPr>
                    </a:p>
                  </a:txBody>
                  <a:tcPr marT="45725" marB="45725" marR="73025" marL="730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400"/>
                        <a:buFont typeface="Arial"/>
                        <a:buNone/>
                      </a:pPr>
                      <a:br>
                        <a:rPr lang="es-MX" sz="1400" u="none" cap="none" strike="noStrike"/>
                      </a:br>
                      <a:endParaRPr b="1" sz="1400" u="none" cap="none" strike="noStrike">
                        <a:latin typeface="Calibri"/>
                        <a:ea typeface="Calibri"/>
                        <a:cs typeface="Calibri"/>
                        <a:sym typeface="Calibri"/>
                      </a:endParaRPr>
                    </a:p>
                  </a:txBody>
                  <a:tcPr marT="45725" marB="45725" marR="73025" marL="730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b="1" sz="1400" u="none" cap="none" strike="noStrike">
                        <a:latin typeface="Calibri"/>
                        <a:ea typeface="Calibri"/>
                        <a:cs typeface="Calibri"/>
                        <a:sym typeface="Calibri"/>
                      </a:endParaRPr>
                    </a:p>
                  </a:txBody>
                  <a:tcPr marT="45725" marB="45725" marR="73025" marL="730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380850">
                <a:tc>
                  <a:txBody>
                    <a:bodyPr/>
                    <a:lstStyle/>
                    <a:p>
                      <a:pPr indent="0" lvl="0" marL="0" marR="0" rtl="0" algn="l">
                        <a:lnSpc>
                          <a:spcPct val="100000"/>
                        </a:lnSpc>
                        <a:spcBef>
                          <a:spcPts val="0"/>
                        </a:spcBef>
                        <a:spcAft>
                          <a:spcPts val="0"/>
                        </a:spcAft>
                        <a:buClr>
                          <a:srgbClr val="000000"/>
                        </a:buClr>
                        <a:buSzPts val="1400"/>
                        <a:buFont typeface="Arial"/>
                        <a:buNone/>
                      </a:pPr>
                      <a:br>
                        <a:rPr lang="es-MX" sz="1400" u="none" cap="none" strike="noStrike"/>
                      </a:br>
                      <a:endParaRPr b="1" sz="1400" u="none" cap="none" strike="noStrike">
                        <a:latin typeface="Calibri"/>
                        <a:ea typeface="Calibri"/>
                        <a:cs typeface="Calibri"/>
                        <a:sym typeface="Calibri"/>
                      </a:endParaRPr>
                    </a:p>
                  </a:txBody>
                  <a:tcPr marT="45725" marB="45725" marR="73025" marL="730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400"/>
                        <a:buFont typeface="Arial"/>
                        <a:buNone/>
                      </a:pPr>
                      <a:br>
                        <a:rPr lang="es-MX" sz="1400" u="none" cap="none" strike="noStrike"/>
                      </a:br>
                      <a:endParaRPr b="1" sz="1400" u="none" cap="none" strike="noStrike">
                        <a:latin typeface="Calibri"/>
                        <a:ea typeface="Calibri"/>
                        <a:cs typeface="Calibri"/>
                        <a:sym typeface="Calibri"/>
                      </a:endParaRPr>
                    </a:p>
                  </a:txBody>
                  <a:tcPr marT="45725" marB="45725" marR="73025" marL="730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400"/>
                        <a:buFont typeface="Arial"/>
                        <a:buNone/>
                      </a:pPr>
                      <a:br>
                        <a:rPr lang="es-MX" sz="1400" u="none" cap="none" strike="noStrike"/>
                      </a:br>
                      <a:endParaRPr b="1" sz="1400" u="none" cap="none" strike="noStrike">
                        <a:latin typeface="Calibri"/>
                        <a:ea typeface="Calibri"/>
                        <a:cs typeface="Calibri"/>
                        <a:sym typeface="Calibri"/>
                      </a:endParaRPr>
                    </a:p>
                  </a:txBody>
                  <a:tcPr marT="45725" marB="45725" marR="73025" marL="730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400"/>
                        <a:buFont typeface="Arial"/>
                        <a:buNone/>
                      </a:pPr>
                      <a:br>
                        <a:rPr lang="es-MX" sz="1400" u="none" cap="none" strike="noStrike"/>
                      </a:br>
                      <a:endParaRPr b="1" sz="1400" u="none" cap="none" strike="noStrike">
                        <a:latin typeface="Calibri"/>
                        <a:ea typeface="Calibri"/>
                        <a:cs typeface="Calibri"/>
                        <a:sym typeface="Calibri"/>
                      </a:endParaRPr>
                    </a:p>
                  </a:txBody>
                  <a:tcPr marT="45725" marB="45725" marR="73025" marL="730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400"/>
                        <a:buFont typeface="Arial"/>
                        <a:buNone/>
                      </a:pPr>
                      <a:br>
                        <a:rPr lang="es-MX" sz="1400" u="none" cap="none" strike="noStrike"/>
                      </a:br>
                      <a:endParaRPr b="1" sz="1400" u="none" cap="none" strike="noStrike">
                        <a:latin typeface="Calibri"/>
                        <a:ea typeface="Calibri"/>
                        <a:cs typeface="Calibri"/>
                        <a:sym typeface="Calibri"/>
                      </a:endParaRPr>
                    </a:p>
                  </a:txBody>
                  <a:tcPr marT="45725" marB="45725" marR="73025" marL="730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380850">
                <a:tc>
                  <a:txBody>
                    <a:bodyPr/>
                    <a:lstStyle/>
                    <a:p>
                      <a:pPr indent="0" lvl="0" marL="0" marR="0" rtl="0" algn="l">
                        <a:lnSpc>
                          <a:spcPct val="100000"/>
                        </a:lnSpc>
                        <a:spcBef>
                          <a:spcPts val="0"/>
                        </a:spcBef>
                        <a:spcAft>
                          <a:spcPts val="0"/>
                        </a:spcAft>
                        <a:buClr>
                          <a:srgbClr val="000000"/>
                        </a:buClr>
                        <a:buSzPts val="1400"/>
                        <a:buFont typeface="Arial"/>
                        <a:buNone/>
                      </a:pPr>
                      <a:br>
                        <a:rPr lang="es-MX" sz="1400" u="none" cap="none" strike="noStrike"/>
                      </a:br>
                      <a:endParaRPr b="1" sz="1400" u="none" cap="none" strike="noStrike">
                        <a:latin typeface="Calibri"/>
                        <a:ea typeface="Calibri"/>
                        <a:cs typeface="Calibri"/>
                        <a:sym typeface="Calibri"/>
                      </a:endParaRPr>
                    </a:p>
                  </a:txBody>
                  <a:tcPr marT="45725" marB="45725" marR="73025" marL="730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400"/>
                        <a:buFont typeface="Arial"/>
                        <a:buNone/>
                      </a:pPr>
                      <a:br>
                        <a:rPr lang="es-MX" sz="1400" u="none" cap="none" strike="noStrike"/>
                      </a:br>
                      <a:endParaRPr b="1" sz="1400" u="none" cap="none" strike="noStrike">
                        <a:latin typeface="Calibri"/>
                        <a:ea typeface="Calibri"/>
                        <a:cs typeface="Calibri"/>
                        <a:sym typeface="Calibri"/>
                      </a:endParaRPr>
                    </a:p>
                  </a:txBody>
                  <a:tcPr marT="45725" marB="45725" marR="73025" marL="730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400"/>
                        <a:buFont typeface="Arial"/>
                        <a:buNone/>
                      </a:pPr>
                      <a:br>
                        <a:rPr lang="es-MX" sz="1400" u="none" cap="none" strike="noStrike"/>
                      </a:br>
                      <a:endParaRPr b="1" sz="1400" u="none" cap="none" strike="noStrike">
                        <a:latin typeface="Calibri"/>
                        <a:ea typeface="Calibri"/>
                        <a:cs typeface="Calibri"/>
                        <a:sym typeface="Calibri"/>
                      </a:endParaRPr>
                    </a:p>
                  </a:txBody>
                  <a:tcPr marT="45725" marB="45725" marR="73025" marL="730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400"/>
                        <a:buFont typeface="Arial"/>
                        <a:buNone/>
                      </a:pPr>
                      <a:br>
                        <a:rPr lang="es-MX" sz="1400" u="none" cap="none" strike="noStrike"/>
                      </a:br>
                      <a:endParaRPr b="1" sz="1400" u="none" cap="none" strike="noStrike">
                        <a:latin typeface="Calibri"/>
                        <a:ea typeface="Calibri"/>
                        <a:cs typeface="Calibri"/>
                        <a:sym typeface="Calibri"/>
                      </a:endParaRPr>
                    </a:p>
                  </a:txBody>
                  <a:tcPr marT="45725" marB="45725" marR="73025" marL="730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400"/>
                        <a:buFont typeface="Arial"/>
                        <a:buNone/>
                      </a:pPr>
                      <a:br>
                        <a:rPr lang="es-MX" sz="1400" u="none" cap="none" strike="noStrike"/>
                      </a:br>
                      <a:endParaRPr b="1" sz="1400" u="none" cap="none" strike="noStrike">
                        <a:latin typeface="Calibri"/>
                        <a:ea typeface="Calibri"/>
                        <a:cs typeface="Calibri"/>
                        <a:sym typeface="Calibri"/>
                      </a:endParaRPr>
                    </a:p>
                  </a:txBody>
                  <a:tcPr marT="45725" marB="45725" marR="73025" marL="730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bl>
          </a:graphicData>
        </a:graphic>
      </p:graphicFrame>
      <p:sp>
        <p:nvSpPr>
          <p:cNvPr id="1511" name="Google Shape;1511;p136"/>
          <p:cNvSpPr txBox="1"/>
          <p:nvPr/>
        </p:nvSpPr>
        <p:spPr>
          <a:xfrm>
            <a:off x="353683" y="1130060"/>
            <a:ext cx="2743200"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s-MX" sz="1600" u="none" cap="none" strike="noStrike">
                <a:solidFill>
                  <a:srgbClr val="000000"/>
                </a:solidFill>
                <a:latin typeface="Calibri"/>
                <a:ea typeface="Calibri"/>
                <a:cs typeface="Calibri"/>
                <a:sym typeface="Calibri"/>
              </a:rPr>
              <a:t>Historial de Versiones:</a:t>
            </a:r>
            <a:endParaRPr b="0" i="0" sz="1600" u="none" cap="none" strike="noStrike">
              <a:solidFill>
                <a:srgbClr val="000000"/>
              </a:solidFill>
              <a:latin typeface="Arial"/>
              <a:ea typeface="Arial"/>
              <a:cs typeface="Arial"/>
              <a:sym typeface="Arial"/>
            </a:endParaRPr>
          </a:p>
        </p:txBody>
      </p:sp>
      <p:graphicFrame>
        <p:nvGraphicFramePr>
          <p:cNvPr id="1512" name="Google Shape;1512;p136"/>
          <p:cNvGraphicFramePr/>
          <p:nvPr/>
        </p:nvGraphicFramePr>
        <p:xfrm>
          <a:off x="5664679" y="1595885"/>
          <a:ext cx="3000000" cy="3000000"/>
        </p:xfrm>
        <a:graphic>
          <a:graphicData uri="http://schemas.openxmlformats.org/drawingml/2006/table">
            <a:tbl>
              <a:tblPr bandRow="1" firstRow="1">
                <a:noFill/>
                <a:tableStyleId>{405A262B-8555-44D1-BC1E-4B8FA8C1AB7B}</a:tableStyleId>
              </a:tblPr>
              <a:tblGrid>
                <a:gridCol w="3219450"/>
                <a:gridCol w="2971650"/>
              </a:tblGrid>
              <a:tr h="331450">
                <a:tc>
                  <a:txBody>
                    <a:bodyPr/>
                    <a:lstStyle/>
                    <a:p>
                      <a:pPr indent="0" lvl="0" marL="0" marR="0" rtl="0" algn="l">
                        <a:lnSpc>
                          <a:spcPct val="100000"/>
                        </a:lnSpc>
                        <a:spcBef>
                          <a:spcPts val="0"/>
                        </a:spcBef>
                        <a:spcAft>
                          <a:spcPts val="0"/>
                        </a:spcAft>
                        <a:buClr>
                          <a:srgbClr val="000000"/>
                        </a:buClr>
                        <a:buSzPts val="1400"/>
                        <a:buFont typeface="Arial"/>
                        <a:buNone/>
                      </a:pPr>
                      <a:r>
                        <a:rPr b="1" lang="es-MX" sz="1400" u="none" cap="none" strike="noStrike">
                          <a:latin typeface="Calibri"/>
                          <a:ea typeface="Calibri"/>
                          <a:cs typeface="Calibri"/>
                          <a:sym typeface="Calibri"/>
                        </a:rPr>
                        <a:t>Empresa / Organización</a:t>
                      </a:r>
                      <a:endParaRPr b="1" sz="1400" u="none" cap="none" strike="noStrike">
                        <a:latin typeface="Calibri"/>
                        <a:ea typeface="Calibri"/>
                        <a:cs typeface="Calibri"/>
                        <a:sym typeface="Calibri"/>
                      </a:endParaRPr>
                    </a:p>
                  </a:txBody>
                  <a:tcPr marT="45725" marB="45725" marR="73025" marL="730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A26DE8"/>
                    </a:solidFill>
                  </a:tcPr>
                </a:tc>
                <a:tc>
                  <a:txBody>
                    <a:bodyPr/>
                    <a:lstStyle/>
                    <a:p>
                      <a:pPr indent="0" lvl="0" marL="0" marR="0" rtl="0" algn="l">
                        <a:lnSpc>
                          <a:spcPct val="100000"/>
                        </a:lnSpc>
                        <a:spcBef>
                          <a:spcPts val="0"/>
                        </a:spcBef>
                        <a:spcAft>
                          <a:spcPts val="0"/>
                        </a:spcAft>
                        <a:buClr>
                          <a:srgbClr val="000000"/>
                        </a:buClr>
                        <a:buSzPts val="1400"/>
                        <a:buFont typeface="Arial"/>
                        <a:buNone/>
                      </a:pPr>
                      <a:r>
                        <a:rPr b="1" lang="es-MX" sz="1400" u="none" cap="none" strike="noStrike">
                          <a:latin typeface="Calibri"/>
                          <a:ea typeface="Calibri"/>
                          <a:cs typeface="Calibri"/>
                          <a:sym typeface="Calibri"/>
                        </a:rPr>
                        <a:t>2395873</a:t>
                      </a:r>
                      <a:endParaRPr b="1" sz="1400" u="none" cap="none" strike="noStrike">
                        <a:latin typeface="Calibri"/>
                        <a:ea typeface="Calibri"/>
                        <a:cs typeface="Calibri"/>
                        <a:sym typeface="Calibri"/>
                      </a:endParaRPr>
                    </a:p>
                  </a:txBody>
                  <a:tcPr marT="45725" marB="45725" marR="73025" marL="730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350950">
                <a:tc>
                  <a:txBody>
                    <a:bodyPr/>
                    <a:lstStyle/>
                    <a:p>
                      <a:pPr indent="0" lvl="0" marL="0" marR="0" rtl="0" algn="l">
                        <a:lnSpc>
                          <a:spcPct val="100000"/>
                        </a:lnSpc>
                        <a:spcBef>
                          <a:spcPts val="0"/>
                        </a:spcBef>
                        <a:spcAft>
                          <a:spcPts val="0"/>
                        </a:spcAft>
                        <a:buClr>
                          <a:srgbClr val="000000"/>
                        </a:buClr>
                        <a:buSzPts val="1400"/>
                        <a:buFont typeface="Arial"/>
                        <a:buNone/>
                      </a:pPr>
                      <a:r>
                        <a:rPr b="1" lang="es-MX" sz="1400" u="none" cap="none" strike="noStrike">
                          <a:latin typeface="Calibri"/>
                          <a:ea typeface="Calibri"/>
                          <a:cs typeface="Calibri"/>
                          <a:sym typeface="Calibri"/>
                        </a:rPr>
                        <a:t>Proyecto</a:t>
                      </a:r>
                      <a:endParaRPr b="1" sz="1400" u="none" cap="none" strike="noStrike">
                        <a:latin typeface="Calibri"/>
                        <a:ea typeface="Calibri"/>
                        <a:cs typeface="Calibri"/>
                        <a:sym typeface="Calibri"/>
                      </a:endParaRPr>
                    </a:p>
                  </a:txBody>
                  <a:tcPr marT="45725" marB="45725" marR="73025" marL="730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A26DE8"/>
                    </a:solidFill>
                  </a:tcPr>
                </a:tc>
                <a:tc>
                  <a:txBody>
                    <a:bodyPr/>
                    <a:lstStyle/>
                    <a:p>
                      <a:pPr indent="0" lvl="0" marL="0" marR="0" rtl="0" algn="l">
                        <a:lnSpc>
                          <a:spcPct val="100000"/>
                        </a:lnSpc>
                        <a:spcBef>
                          <a:spcPts val="0"/>
                        </a:spcBef>
                        <a:spcAft>
                          <a:spcPts val="0"/>
                        </a:spcAft>
                        <a:buClr>
                          <a:srgbClr val="000000"/>
                        </a:buClr>
                        <a:buSzPts val="1400"/>
                        <a:buFont typeface="Arial"/>
                        <a:buNone/>
                      </a:pPr>
                      <a:r>
                        <a:rPr b="1" lang="es-MX" sz="1400" u="none" cap="none" strike="noStrike">
                          <a:latin typeface="Calibri"/>
                          <a:ea typeface="Calibri"/>
                          <a:cs typeface="Calibri"/>
                          <a:sym typeface="Calibri"/>
                        </a:rPr>
                        <a:t>Menntun</a:t>
                      </a:r>
                      <a:endParaRPr b="1" sz="1400" u="none" cap="none" strike="noStrike">
                        <a:latin typeface="Calibri"/>
                        <a:ea typeface="Calibri"/>
                        <a:cs typeface="Calibri"/>
                        <a:sym typeface="Calibri"/>
                      </a:endParaRPr>
                    </a:p>
                  </a:txBody>
                  <a:tcPr marT="45725" marB="45725" marR="73025" marL="730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350950">
                <a:tc>
                  <a:txBody>
                    <a:bodyPr/>
                    <a:lstStyle/>
                    <a:p>
                      <a:pPr indent="0" lvl="0" marL="0" marR="0" rtl="0" algn="l">
                        <a:lnSpc>
                          <a:spcPct val="100000"/>
                        </a:lnSpc>
                        <a:spcBef>
                          <a:spcPts val="0"/>
                        </a:spcBef>
                        <a:spcAft>
                          <a:spcPts val="0"/>
                        </a:spcAft>
                        <a:buClr>
                          <a:srgbClr val="000000"/>
                        </a:buClr>
                        <a:buSzPts val="1400"/>
                        <a:buFont typeface="Arial"/>
                        <a:buNone/>
                      </a:pPr>
                      <a:r>
                        <a:rPr b="1" lang="es-MX" sz="1400" u="none" cap="none" strike="noStrike">
                          <a:latin typeface="Calibri"/>
                          <a:ea typeface="Calibri"/>
                          <a:cs typeface="Calibri"/>
                          <a:sym typeface="Calibri"/>
                        </a:rPr>
                        <a:t>Fecha de preparación</a:t>
                      </a:r>
                      <a:endParaRPr b="1" sz="1400" u="none" cap="none" strike="noStrike">
                        <a:latin typeface="Calibri"/>
                        <a:ea typeface="Calibri"/>
                        <a:cs typeface="Calibri"/>
                        <a:sym typeface="Calibri"/>
                      </a:endParaRPr>
                    </a:p>
                  </a:txBody>
                  <a:tcPr marT="45725" marB="45725" marR="73025" marL="730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A26DE8"/>
                    </a:solidFill>
                  </a:tcPr>
                </a:tc>
                <a:tc>
                  <a:txBody>
                    <a:bodyPr/>
                    <a:lstStyle/>
                    <a:p>
                      <a:pPr indent="0" lvl="0" marL="0" marR="0" rtl="0" algn="l">
                        <a:lnSpc>
                          <a:spcPct val="100000"/>
                        </a:lnSpc>
                        <a:spcBef>
                          <a:spcPts val="0"/>
                        </a:spcBef>
                        <a:spcAft>
                          <a:spcPts val="0"/>
                        </a:spcAft>
                        <a:buClr>
                          <a:srgbClr val="000000"/>
                        </a:buClr>
                        <a:buSzPts val="1400"/>
                        <a:buFont typeface="Arial"/>
                        <a:buNone/>
                      </a:pPr>
                      <a:r>
                        <a:rPr b="1" lang="es-MX" sz="1400" u="none" cap="none" strike="noStrike">
                          <a:latin typeface="Calibri"/>
                          <a:ea typeface="Calibri"/>
                          <a:cs typeface="Calibri"/>
                          <a:sym typeface="Calibri"/>
                        </a:rPr>
                        <a:t>19/09/2022</a:t>
                      </a:r>
                      <a:endParaRPr b="1" sz="1400" u="none" cap="none" strike="noStrike">
                        <a:latin typeface="Calibri"/>
                        <a:ea typeface="Calibri"/>
                        <a:cs typeface="Calibri"/>
                        <a:sym typeface="Calibri"/>
                      </a:endParaRPr>
                    </a:p>
                  </a:txBody>
                  <a:tcPr marT="45725" marB="45725" marR="73025" marL="730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350950">
                <a:tc>
                  <a:txBody>
                    <a:bodyPr/>
                    <a:lstStyle/>
                    <a:p>
                      <a:pPr indent="0" lvl="0" marL="0" marR="0" rtl="0" algn="l">
                        <a:lnSpc>
                          <a:spcPct val="100000"/>
                        </a:lnSpc>
                        <a:spcBef>
                          <a:spcPts val="0"/>
                        </a:spcBef>
                        <a:spcAft>
                          <a:spcPts val="0"/>
                        </a:spcAft>
                        <a:buClr>
                          <a:srgbClr val="000000"/>
                        </a:buClr>
                        <a:buSzPts val="1400"/>
                        <a:buFont typeface="Arial"/>
                        <a:buNone/>
                      </a:pPr>
                      <a:r>
                        <a:rPr b="1" lang="es-MX" sz="1400" u="none" cap="none" strike="noStrike">
                          <a:latin typeface="Calibri"/>
                          <a:ea typeface="Calibri"/>
                          <a:cs typeface="Calibri"/>
                          <a:sym typeface="Calibri"/>
                        </a:rPr>
                        <a:t>Cliente</a:t>
                      </a:r>
                      <a:endParaRPr b="1" sz="1400" u="none" cap="none" strike="noStrike">
                        <a:latin typeface="Calibri"/>
                        <a:ea typeface="Calibri"/>
                        <a:cs typeface="Calibri"/>
                        <a:sym typeface="Calibri"/>
                      </a:endParaRPr>
                    </a:p>
                  </a:txBody>
                  <a:tcPr marT="45725" marB="45725" marR="73025" marL="730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A26DE8"/>
                    </a:solidFill>
                  </a:tcPr>
                </a:tc>
                <a:tc>
                  <a:txBody>
                    <a:bodyPr/>
                    <a:lstStyle/>
                    <a:p>
                      <a:pPr indent="0" lvl="0" marL="0" marR="0" rtl="0" algn="l">
                        <a:lnSpc>
                          <a:spcPct val="100000"/>
                        </a:lnSpc>
                        <a:spcBef>
                          <a:spcPts val="0"/>
                        </a:spcBef>
                        <a:spcAft>
                          <a:spcPts val="0"/>
                        </a:spcAft>
                        <a:buClr>
                          <a:srgbClr val="000000"/>
                        </a:buClr>
                        <a:buSzPts val="1400"/>
                        <a:buFont typeface="Arial"/>
                        <a:buNone/>
                      </a:pPr>
                      <a:r>
                        <a:rPr b="1" lang="es-MX" sz="1400" u="none" cap="none" strike="noStrike">
                          <a:latin typeface="Calibri"/>
                          <a:ea typeface="Calibri"/>
                          <a:cs typeface="Calibri"/>
                          <a:sym typeface="Calibri"/>
                        </a:rPr>
                        <a:t>Independiente</a:t>
                      </a:r>
                      <a:endParaRPr b="1" sz="1400" u="none" cap="none" strike="noStrike">
                        <a:latin typeface="Calibri"/>
                        <a:ea typeface="Calibri"/>
                        <a:cs typeface="Calibri"/>
                        <a:sym typeface="Calibri"/>
                      </a:endParaRPr>
                    </a:p>
                  </a:txBody>
                  <a:tcPr marT="45725" marB="45725" marR="73025" marL="730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350950">
                <a:tc>
                  <a:txBody>
                    <a:bodyPr/>
                    <a:lstStyle/>
                    <a:p>
                      <a:pPr indent="0" lvl="0" marL="0" marR="0" rtl="0" algn="l">
                        <a:lnSpc>
                          <a:spcPct val="100000"/>
                        </a:lnSpc>
                        <a:spcBef>
                          <a:spcPts val="0"/>
                        </a:spcBef>
                        <a:spcAft>
                          <a:spcPts val="0"/>
                        </a:spcAft>
                        <a:buClr>
                          <a:srgbClr val="000000"/>
                        </a:buClr>
                        <a:buSzPts val="1400"/>
                        <a:buFont typeface="Arial"/>
                        <a:buNone/>
                      </a:pPr>
                      <a:r>
                        <a:rPr b="1" lang="es-MX" sz="1400" u="none" cap="none" strike="noStrike">
                          <a:latin typeface="Calibri"/>
                          <a:ea typeface="Calibri"/>
                          <a:cs typeface="Calibri"/>
                          <a:sym typeface="Calibri"/>
                        </a:rPr>
                        <a:t>Patrocinador principal</a:t>
                      </a:r>
                      <a:endParaRPr b="1" sz="1400" u="none" cap="none" strike="noStrike">
                        <a:latin typeface="Calibri"/>
                        <a:ea typeface="Calibri"/>
                        <a:cs typeface="Calibri"/>
                        <a:sym typeface="Calibri"/>
                      </a:endParaRPr>
                    </a:p>
                  </a:txBody>
                  <a:tcPr marT="45725" marB="45725" marR="73025" marL="730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A26DE8"/>
                    </a:solidFill>
                  </a:tcPr>
                </a:tc>
                <a:tc>
                  <a:txBody>
                    <a:bodyPr/>
                    <a:lstStyle/>
                    <a:p>
                      <a:pPr indent="0" lvl="0" marL="0" marR="0" rtl="0" algn="l">
                        <a:lnSpc>
                          <a:spcPct val="100000"/>
                        </a:lnSpc>
                        <a:spcBef>
                          <a:spcPts val="0"/>
                        </a:spcBef>
                        <a:spcAft>
                          <a:spcPts val="0"/>
                        </a:spcAft>
                        <a:buClr>
                          <a:srgbClr val="000000"/>
                        </a:buClr>
                        <a:buSzPts val="1400"/>
                        <a:buFont typeface="Arial"/>
                        <a:buNone/>
                      </a:pPr>
                      <a:r>
                        <a:rPr b="1" lang="es-MX" sz="1400" u="none" cap="none" strike="noStrike">
                          <a:latin typeface="Calibri"/>
                          <a:ea typeface="Calibri"/>
                          <a:cs typeface="Calibri"/>
                          <a:sym typeface="Calibri"/>
                        </a:rPr>
                        <a:t>Sena</a:t>
                      </a:r>
                      <a:endParaRPr b="1" sz="1400" u="none" cap="none" strike="noStrike">
                        <a:latin typeface="Calibri"/>
                        <a:ea typeface="Calibri"/>
                        <a:cs typeface="Calibri"/>
                        <a:sym typeface="Calibri"/>
                      </a:endParaRPr>
                    </a:p>
                  </a:txBody>
                  <a:tcPr marT="45725" marB="45725" marR="73025" marL="730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350950">
                <a:tc>
                  <a:txBody>
                    <a:bodyPr/>
                    <a:lstStyle/>
                    <a:p>
                      <a:pPr indent="0" lvl="0" marL="0" marR="0" rtl="0" algn="l">
                        <a:lnSpc>
                          <a:spcPct val="100000"/>
                        </a:lnSpc>
                        <a:spcBef>
                          <a:spcPts val="0"/>
                        </a:spcBef>
                        <a:spcAft>
                          <a:spcPts val="0"/>
                        </a:spcAft>
                        <a:buClr>
                          <a:srgbClr val="000000"/>
                        </a:buClr>
                        <a:buSzPts val="1400"/>
                        <a:buFont typeface="Arial"/>
                        <a:buNone/>
                      </a:pPr>
                      <a:r>
                        <a:rPr b="1" lang="es-MX" sz="1400" u="none" cap="none" strike="noStrike">
                          <a:latin typeface="Calibri"/>
                          <a:ea typeface="Calibri"/>
                          <a:cs typeface="Calibri"/>
                          <a:sym typeface="Calibri"/>
                        </a:rPr>
                        <a:t>Gerente / Líder de proyecto</a:t>
                      </a:r>
                      <a:endParaRPr b="1" sz="1400" u="none" cap="none" strike="noStrike">
                        <a:latin typeface="Calibri"/>
                        <a:ea typeface="Calibri"/>
                        <a:cs typeface="Calibri"/>
                        <a:sym typeface="Calibri"/>
                      </a:endParaRPr>
                    </a:p>
                  </a:txBody>
                  <a:tcPr marT="45725" marB="45725" marR="73025" marL="730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A26DE8"/>
                    </a:solidFill>
                  </a:tcPr>
                </a:tc>
                <a:tc>
                  <a:txBody>
                    <a:bodyPr/>
                    <a:lstStyle/>
                    <a:p>
                      <a:pPr indent="0" lvl="0" marL="0" marR="0" rtl="0" algn="l">
                        <a:lnSpc>
                          <a:spcPct val="100000"/>
                        </a:lnSpc>
                        <a:spcBef>
                          <a:spcPts val="0"/>
                        </a:spcBef>
                        <a:spcAft>
                          <a:spcPts val="0"/>
                        </a:spcAft>
                        <a:buClr>
                          <a:srgbClr val="000000"/>
                        </a:buClr>
                        <a:buSzPts val="1400"/>
                        <a:buFont typeface="Arial"/>
                        <a:buNone/>
                      </a:pPr>
                      <a:r>
                        <a:rPr b="1" lang="es-MX" sz="1400" u="none" cap="none" strike="noStrike">
                          <a:latin typeface="Calibri"/>
                          <a:ea typeface="Calibri"/>
                          <a:cs typeface="Calibri"/>
                          <a:sym typeface="Calibri"/>
                        </a:rPr>
                        <a:t>Useche Montealegre Sarah Magdiel</a:t>
                      </a:r>
                      <a:endParaRPr b="1" sz="1400" u="none" cap="none" strike="noStrike">
                        <a:latin typeface="Calibri"/>
                        <a:ea typeface="Calibri"/>
                        <a:cs typeface="Calibri"/>
                        <a:sym typeface="Calibri"/>
                      </a:endParaRPr>
                    </a:p>
                  </a:txBody>
                  <a:tcPr marT="45725" marB="45725" marR="73025" marL="730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350950">
                <a:tc>
                  <a:txBody>
                    <a:bodyPr/>
                    <a:lstStyle/>
                    <a:p>
                      <a:pPr indent="0" lvl="0" marL="0" marR="0" rtl="0" algn="l">
                        <a:lnSpc>
                          <a:spcPct val="100000"/>
                        </a:lnSpc>
                        <a:spcBef>
                          <a:spcPts val="0"/>
                        </a:spcBef>
                        <a:spcAft>
                          <a:spcPts val="0"/>
                        </a:spcAft>
                        <a:buClr>
                          <a:srgbClr val="000000"/>
                        </a:buClr>
                        <a:buSzPts val="1400"/>
                        <a:buFont typeface="Arial"/>
                        <a:buNone/>
                      </a:pPr>
                      <a:r>
                        <a:rPr b="1" lang="es-MX" sz="1400" u="none" cap="none" strike="noStrike">
                          <a:latin typeface="Calibri"/>
                          <a:ea typeface="Calibri"/>
                          <a:cs typeface="Calibri"/>
                          <a:sym typeface="Calibri"/>
                        </a:rPr>
                        <a:t>Gerente / Líder de pruebas de software</a:t>
                      </a:r>
                      <a:endParaRPr b="1" sz="1400" u="none" cap="none" strike="noStrike">
                        <a:latin typeface="Calibri"/>
                        <a:ea typeface="Calibri"/>
                        <a:cs typeface="Calibri"/>
                        <a:sym typeface="Calibri"/>
                      </a:endParaRPr>
                    </a:p>
                  </a:txBody>
                  <a:tcPr marT="45725" marB="45725" marR="73025" marL="730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A26DE8"/>
                    </a:solidFill>
                  </a:tcPr>
                </a:tc>
                <a:tc>
                  <a:txBody>
                    <a:bodyPr/>
                    <a:lstStyle/>
                    <a:p>
                      <a:pPr indent="0" lvl="0" marL="0" marR="0" rtl="0" algn="l">
                        <a:lnSpc>
                          <a:spcPct val="100000"/>
                        </a:lnSpc>
                        <a:spcBef>
                          <a:spcPts val="0"/>
                        </a:spcBef>
                        <a:spcAft>
                          <a:spcPts val="0"/>
                        </a:spcAft>
                        <a:buClr>
                          <a:srgbClr val="000000"/>
                        </a:buClr>
                        <a:buSzPts val="1400"/>
                        <a:buFont typeface="Arial"/>
                        <a:buNone/>
                      </a:pPr>
                      <a:r>
                        <a:rPr b="1" lang="es-MX" sz="1400" u="none" cap="none" strike="noStrike">
                          <a:latin typeface="Calibri"/>
                          <a:ea typeface="Calibri"/>
                          <a:cs typeface="Calibri"/>
                          <a:sym typeface="Calibri"/>
                        </a:rPr>
                        <a:t>Peña Fandiño Eider Steven</a:t>
                      </a:r>
                      <a:endParaRPr b="1" sz="1400" u="none" cap="none" strike="noStrike">
                        <a:latin typeface="Calibri"/>
                        <a:ea typeface="Calibri"/>
                        <a:cs typeface="Calibri"/>
                        <a:sym typeface="Calibri"/>
                      </a:endParaRPr>
                    </a:p>
                  </a:txBody>
                  <a:tcPr marT="45725" marB="45725" marR="73025" marL="730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bl>
          </a:graphicData>
        </a:graphic>
      </p:graphicFrame>
      <p:sp>
        <p:nvSpPr>
          <p:cNvPr id="1513" name="Google Shape;1513;p136"/>
          <p:cNvSpPr txBox="1"/>
          <p:nvPr/>
        </p:nvSpPr>
        <p:spPr>
          <a:xfrm>
            <a:off x="5587042" y="1173193"/>
            <a:ext cx="4051539"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s-MX" sz="1600" u="none" cap="none" strike="noStrike">
                <a:solidFill>
                  <a:srgbClr val="000000"/>
                </a:solidFill>
                <a:latin typeface="Calibri"/>
                <a:ea typeface="Calibri"/>
                <a:cs typeface="Calibri"/>
                <a:sym typeface="Calibri"/>
              </a:rPr>
              <a:t>Información del Proyecto:</a:t>
            </a:r>
            <a:endParaRPr b="0" i="0" sz="1600" u="none" cap="none" strike="noStrike">
              <a:solidFill>
                <a:srgbClr val="000000"/>
              </a:solidFill>
              <a:latin typeface="Calibri"/>
              <a:ea typeface="Calibri"/>
              <a:cs typeface="Calibri"/>
              <a:sym typeface="Calibri"/>
            </a:endParaRPr>
          </a:p>
        </p:txBody>
      </p:sp>
      <p:graphicFrame>
        <p:nvGraphicFramePr>
          <p:cNvPr id="1514" name="Google Shape;1514;p136"/>
          <p:cNvGraphicFramePr/>
          <p:nvPr/>
        </p:nvGraphicFramePr>
        <p:xfrm>
          <a:off x="460075" y="4600754"/>
          <a:ext cx="3000000" cy="3000000"/>
        </p:xfrm>
        <a:graphic>
          <a:graphicData uri="http://schemas.openxmlformats.org/drawingml/2006/table">
            <a:tbl>
              <a:tblPr bandRow="1" firstRow="1">
                <a:noFill/>
                <a:tableStyleId>{405A262B-8555-44D1-BC1E-4B8FA8C1AB7B}</a:tableStyleId>
              </a:tblPr>
              <a:tblGrid>
                <a:gridCol w="2964650"/>
                <a:gridCol w="2476500"/>
                <a:gridCol w="2419350"/>
                <a:gridCol w="1283450"/>
                <a:gridCol w="2286000"/>
              </a:tblGrid>
              <a:tr h="202625">
                <a:tc>
                  <a:txBody>
                    <a:bodyPr/>
                    <a:lstStyle/>
                    <a:p>
                      <a:pPr indent="0" lvl="0" marL="0" marR="0" rtl="0" algn="ctr">
                        <a:lnSpc>
                          <a:spcPct val="100000"/>
                        </a:lnSpc>
                        <a:spcBef>
                          <a:spcPts val="0"/>
                        </a:spcBef>
                        <a:spcAft>
                          <a:spcPts val="0"/>
                        </a:spcAft>
                        <a:buClr>
                          <a:srgbClr val="000000"/>
                        </a:buClr>
                        <a:buSzPts val="1400"/>
                        <a:buFont typeface="Arial"/>
                        <a:buNone/>
                      </a:pPr>
                      <a:r>
                        <a:rPr b="1" lang="es-MX" sz="1400" u="none" cap="none" strike="noStrike">
                          <a:latin typeface="Calibri"/>
                          <a:ea typeface="Calibri"/>
                          <a:cs typeface="Calibri"/>
                          <a:sym typeface="Calibri"/>
                        </a:rPr>
                        <a:t>Nombre y Apellido</a:t>
                      </a:r>
                      <a:endParaRPr b="1" sz="1400" u="none" cap="none" strike="noStrike">
                        <a:latin typeface="Calibri"/>
                        <a:ea typeface="Calibri"/>
                        <a:cs typeface="Calibri"/>
                        <a:sym typeface="Calibri"/>
                      </a:endParaRPr>
                    </a:p>
                  </a:txBody>
                  <a:tcPr marT="45725" marB="45725" marR="73025" marL="730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A26DE8"/>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b="1" lang="es-MX" sz="1400" u="none" cap="none" strike="noStrike">
                          <a:latin typeface="Calibri"/>
                          <a:ea typeface="Calibri"/>
                          <a:cs typeface="Calibri"/>
                          <a:sym typeface="Calibri"/>
                        </a:rPr>
                        <a:t>Cargo</a:t>
                      </a:r>
                      <a:endParaRPr b="1" sz="1400" u="none" cap="none" strike="noStrike">
                        <a:latin typeface="Calibri"/>
                        <a:ea typeface="Calibri"/>
                        <a:cs typeface="Calibri"/>
                        <a:sym typeface="Calibri"/>
                      </a:endParaRPr>
                    </a:p>
                  </a:txBody>
                  <a:tcPr marT="45725" marB="45725" marR="73025" marL="730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A26DE8"/>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b="1" lang="es-MX" sz="1400" u="none" cap="none" strike="noStrike">
                          <a:latin typeface="Calibri"/>
                          <a:ea typeface="Calibri"/>
                          <a:cs typeface="Calibri"/>
                          <a:sym typeface="Calibri"/>
                        </a:rPr>
                        <a:t>Departamento  u organización</a:t>
                      </a:r>
                      <a:endParaRPr b="1" sz="1400" u="none" cap="none" strike="noStrike">
                        <a:latin typeface="Calibri"/>
                        <a:ea typeface="Calibri"/>
                        <a:cs typeface="Calibri"/>
                        <a:sym typeface="Calibri"/>
                      </a:endParaRPr>
                    </a:p>
                  </a:txBody>
                  <a:tcPr marT="45725" marB="45725" marR="73025" marL="730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A26DE8"/>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b="1" lang="es-MX" sz="1400" u="none" cap="none" strike="noStrike">
                          <a:latin typeface="Calibri"/>
                          <a:ea typeface="Calibri"/>
                          <a:cs typeface="Calibri"/>
                          <a:sym typeface="Calibri"/>
                        </a:rPr>
                        <a:t>Fecha</a:t>
                      </a:r>
                      <a:endParaRPr b="1" sz="1400" u="none" cap="none" strike="noStrike">
                        <a:latin typeface="Calibri"/>
                        <a:ea typeface="Calibri"/>
                        <a:cs typeface="Calibri"/>
                        <a:sym typeface="Calibri"/>
                      </a:endParaRPr>
                    </a:p>
                  </a:txBody>
                  <a:tcPr marT="45725" marB="45725" marR="73025" marL="730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A26DE8"/>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b="1" lang="es-MX" sz="1400" u="none" cap="none" strike="noStrike">
                          <a:latin typeface="Calibri"/>
                          <a:ea typeface="Calibri"/>
                          <a:cs typeface="Calibri"/>
                          <a:sym typeface="Calibri"/>
                        </a:rPr>
                        <a:t>Firma</a:t>
                      </a:r>
                      <a:endParaRPr b="1" sz="1400" u="none" cap="none" strike="noStrike">
                        <a:latin typeface="Calibri"/>
                        <a:ea typeface="Calibri"/>
                        <a:cs typeface="Calibri"/>
                        <a:sym typeface="Calibri"/>
                      </a:endParaRPr>
                    </a:p>
                  </a:txBody>
                  <a:tcPr marT="45725" marB="45725" marR="73025" marL="730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A26DE8"/>
                    </a:solidFill>
                  </a:tcPr>
                </a:tc>
              </a:tr>
              <a:tr h="351200">
                <a:tc>
                  <a:txBody>
                    <a:bodyPr/>
                    <a:lstStyle/>
                    <a:p>
                      <a:pPr indent="0" lvl="0" marL="0" marR="0" rtl="0" algn="ctr">
                        <a:lnSpc>
                          <a:spcPct val="100000"/>
                        </a:lnSpc>
                        <a:spcBef>
                          <a:spcPts val="0"/>
                        </a:spcBef>
                        <a:spcAft>
                          <a:spcPts val="0"/>
                        </a:spcAft>
                        <a:buClr>
                          <a:srgbClr val="000000"/>
                        </a:buClr>
                        <a:buSzPts val="1400"/>
                        <a:buFont typeface="Arial"/>
                        <a:buNone/>
                      </a:pPr>
                      <a:r>
                        <a:rPr b="1" lang="es-MX" sz="1400" u="none" cap="none" strike="noStrike">
                          <a:latin typeface="Calibri"/>
                          <a:ea typeface="Calibri"/>
                          <a:cs typeface="Calibri"/>
                          <a:sym typeface="Calibri"/>
                        </a:rPr>
                        <a:t>Peña Fandiño Eider Steven</a:t>
                      </a:r>
                      <a:endParaRPr b="1" sz="1400" u="none" cap="none" strike="noStrike">
                        <a:latin typeface="Calibri"/>
                        <a:ea typeface="Calibri"/>
                        <a:cs typeface="Calibri"/>
                        <a:sym typeface="Calibri"/>
                      </a:endParaRPr>
                    </a:p>
                  </a:txBody>
                  <a:tcPr marT="45725" marB="45725" marR="73025" marL="730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b="1" lang="es-MX" sz="1400" u="none" cap="none" strike="noStrike">
                          <a:latin typeface="Calibri"/>
                          <a:ea typeface="Calibri"/>
                          <a:cs typeface="Calibri"/>
                          <a:sym typeface="Calibri"/>
                        </a:rPr>
                        <a:t>Líder de pruebas de software</a:t>
                      </a:r>
                      <a:endParaRPr b="1" sz="1400" u="none" cap="none" strike="noStrike">
                        <a:latin typeface="Calibri"/>
                        <a:ea typeface="Calibri"/>
                        <a:cs typeface="Calibri"/>
                        <a:sym typeface="Calibri"/>
                      </a:endParaRPr>
                    </a:p>
                  </a:txBody>
                  <a:tcPr marT="45725" marB="45725" marR="73025" marL="730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b="1" lang="es-MX" sz="1400" u="none" cap="none" strike="noStrike">
                          <a:latin typeface="Calibri"/>
                          <a:ea typeface="Calibri"/>
                          <a:cs typeface="Calibri"/>
                          <a:sym typeface="Calibri"/>
                        </a:rPr>
                        <a:t>SENA</a:t>
                      </a:r>
                      <a:endParaRPr b="1" sz="1400" u="none" cap="none" strike="noStrike">
                        <a:latin typeface="Calibri"/>
                        <a:ea typeface="Calibri"/>
                        <a:cs typeface="Calibri"/>
                        <a:sym typeface="Calibri"/>
                      </a:endParaRPr>
                    </a:p>
                  </a:txBody>
                  <a:tcPr marT="45725" marB="45725" marR="73025" marL="730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b="1" lang="es-MX" sz="1400" u="none" cap="none" strike="noStrike">
                          <a:latin typeface="Calibri"/>
                          <a:ea typeface="Calibri"/>
                          <a:cs typeface="Calibri"/>
                          <a:sym typeface="Calibri"/>
                        </a:rPr>
                        <a:t>27/09/2022</a:t>
                      </a:r>
                      <a:endParaRPr b="1" sz="1400" u="none" cap="none" strike="noStrike">
                        <a:latin typeface="Calibri"/>
                        <a:ea typeface="Calibri"/>
                        <a:cs typeface="Calibri"/>
                        <a:sym typeface="Calibri"/>
                      </a:endParaRPr>
                    </a:p>
                  </a:txBody>
                  <a:tcPr marT="45725" marB="45725" marR="73025" marL="730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Calibri"/>
                        <a:ea typeface="Calibri"/>
                        <a:cs typeface="Calibri"/>
                        <a:sym typeface="Calibri"/>
                      </a:endParaRPr>
                    </a:p>
                  </a:txBody>
                  <a:tcPr marT="45725" marB="45725" marR="73025" marL="730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304800">
                <a:tc>
                  <a:txBody>
                    <a:bodyPr/>
                    <a:lstStyle/>
                    <a:p>
                      <a:pPr indent="0" lvl="0" marL="0" marR="0" rtl="0" algn="ctr">
                        <a:lnSpc>
                          <a:spcPct val="100000"/>
                        </a:lnSpc>
                        <a:spcBef>
                          <a:spcPts val="0"/>
                        </a:spcBef>
                        <a:spcAft>
                          <a:spcPts val="0"/>
                        </a:spcAft>
                        <a:buClr>
                          <a:srgbClr val="000000"/>
                        </a:buClr>
                        <a:buSzPts val="1400"/>
                        <a:buFont typeface="Arial"/>
                        <a:buNone/>
                      </a:pPr>
                      <a:r>
                        <a:rPr b="1" lang="es-MX" sz="1400" u="none" cap="none" strike="noStrike">
                          <a:latin typeface="Calibri"/>
                          <a:ea typeface="Calibri"/>
                          <a:cs typeface="Calibri"/>
                          <a:sym typeface="Calibri"/>
                        </a:rPr>
                        <a:t>Useche Montealegre Sarah Magdiel</a:t>
                      </a:r>
                      <a:endParaRPr sz="1400" u="none" cap="none" strike="noStrike"/>
                    </a:p>
                  </a:txBody>
                  <a:tcPr marT="45725" marB="45725" marR="73025" marL="730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b="1" lang="es-MX" sz="1400" u="none" cap="none" strike="noStrike">
                          <a:latin typeface="Calibri"/>
                          <a:ea typeface="Calibri"/>
                          <a:cs typeface="Calibri"/>
                          <a:sym typeface="Calibri"/>
                        </a:rPr>
                        <a:t>Gerente líder de proyecto</a:t>
                      </a:r>
                      <a:endParaRPr b="1" sz="1400" u="none" cap="none" strike="noStrike">
                        <a:latin typeface="Calibri"/>
                        <a:ea typeface="Calibri"/>
                        <a:cs typeface="Calibri"/>
                        <a:sym typeface="Calibri"/>
                      </a:endParaRPr>
                    </a:p>
                  </a:txBody>
                  <a:tcPr marT="45725" marB="45725" marR="73025" marL="730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b="1" lang="es-MX" sz="1400" u="none" cap="none" strike="noStrike">
                          <a:latin typeface="Calibri"/>
                          <a:ea typeface="Calibri"/>
                          <a:cs typeface="Calibri"/>
                          <a:sym typeface="Calibri"/>
                        </a:rPr>
                        <a:t>SENA</a:t>
                      </a:r>
                      <a:endParaRPr b="1" sz="1400" u="none" cap="none" strike="noStrike">
                        <a:latin typeface="Calibri"/>
                        <a:ea typeface="Calibri"/>
                        <a:cs typeface="Calibri"/>
                        <a:sym typeface="Calibri"/>
                      </a:endParaRPr>
                    </a:p>
                  </a:txBody>
                  <a:tcPr marT="45725" marB="45725" marR="73025" marL="730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b="1" lang="es-MX" sz="1400" u="none" cap="none" strike="noStrike">
                          <a:latin typeface="Calibri"/>
                          <a:ea typeface="Calibri"/>
                          <a:cs typeface="Calibri"/>
                          <a:sym typeface="Calibri"/>
                        </a:rPr>
                        <a:t>27/09/2022</a:t>
                      </a:r>
                      <a:endParaRPr b="1" sz="1400" u="none" cap="none" strike="noStrike">
                        <a:latin typeface="Calibri"/>
                        <a:ea typeface="Calibri"/>
                        <a:cs typeface="Calibri"/>
                        <a:sym typeface="Calibri"/>
                      </a:endParaRPr>
                    </a:p>
                  </a:txBody>
                  <a:tcPr marT="45725" marB="45725" marR="73025" marL="730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Calibri"/>
                        <a:ea typeface="Calibri"/>
                        <a:cs typeface="Calibri"/>
                        <a:sym typeface="Calibri"/>
                      </a:endParaRPr>
                    </a:p>
                  </a:txBody>
                  <a:tcPr marT="45725" marB="45725" marR="73025" marL="730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342900">
                <a:tc>
                  <a:txBody>
                    <a:bodyPr/>
                    <a:lstStyle/>
                    <a:p>
                      <a:pPr indent="0" lvl="0" marL="0" marR="0" rtl="0" algn="ctr">
                        <a:lnSpc>
                          <a:spcPct val="100000"/>
                        </a:lnSpc>
                        <a:spcBef>
                          <a:spcPts val="0"/>
                        </a:spcBef>
                        <a:spcAft>
                          <a:spcPts val="0"/>
                        </a:spcAft>
                        <a:buClr>
                          <a:srgbClr val="000000"/>
                        </a:buClr>
                        <a:buSzPts val="1400"/>
                        <a:buFont typeface="Arial"/>
                        <a:buNone/>
                      </a:pPr>
                      <a:r>
                        <a:rPr b="1" lang="es-MX" sz="1400" u="none" cap="none" strike="noStrike">
                          <a:latin typeface="Calibri"/>
                          <a:ea typeface="Calibri"/>
                          <a:cs typeface="Calibri"/>
                          <a:sym typeface="Calibri"/>
                        </a:rPr>
                        <a:t>Méndez Perez Verónica Daneydi</a:t>
                      </a:r>
                      <a:endParaRPr sz="1400" u="none" cap="none" strike="noStrike"/>
                    </a:p>
                  </a:txBody>
                  <a:tcPr marT="45725" marB="45725" marR="73025" marL="730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b="1" lang="es-MX" sz="1400" u="none" cap="none" strike="noStrike">
                          <a:latin typeface="Calibri"/>
                          <a:ea typeface="Calibri"/>
                          <a:cs typeface="Calibri"/>
                          <a:sym typeface="Calibri"/>
                        </a:rPr>
                        <a:t>Analista y desarrolladora</a:t>
                      </a:r>
                      <a:endParaRPr b="1" sz="1400" u="none" cap="none" strike="noStrike">
                        <a:latin typeface="Calibri"/>
                        <a:ea typeface="Calibri"/>
                        <a:cs typeface="Calibri"/>
                        <a:sym typeface="Calibri"/>
                      </a:endParaRPr>
                    </a:p>
                  </a:txBody>
                  <a:tcPr marT="45725" marB="45725" marR="73025" marL="730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b="1" lang="es-MX" sz="1400" u="none" cap="none" strike="noStrike">
                          <a:latin typeface="Calibri"/>
                          <a:ea typeface="Calibri"/>
                          <a:cs typeface="Calibri"/>
                          <a:sym typeface="Calibri"/>
                        </a:rPr>
                        <a:t>SENA</a:t>
                      </a:r>
                      <a:endParaRPr b="1" sz="1400" u="none" cap="none" strike="noStrike">
                        <a:latin typeface="Calibri"/>
                        <a:ea typeface="Calibri"/>
                        <a:cs typeface="Calibri"/>
                        <a:sym typeface="Calibri"/>
                      </a:endParaRPr>
                    </a:p>
                  </a:txBody>
                  <a:tcPr marT="45725" marB="45725" marR="73025" marL="730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b="1" lang="es-MX" sz="1400" u="none" cap="none" strike="noStrike">
                          <a:latin typeface="Calibri"/>
                          <a:ea typeface="Calibri"/>
                          <a:cs typeface="Calibri"/>
                          <a:sym typeface="Calibri"/>
                        </a:rPr>
                        <a:t>27/09/2022</a:t>
                      </a:r>
                      <a:endParaRPr b="1" sz="1400" u="none" cap="none" strike="noStrike">
                        <a:latin typeface="Calibri"/>
                        <a:ea typeface="Calibri"/>
                        <a:cs typeface="Calibri"/>
                        <a:sym typeface="Calibri"/>
                      </a:endParaRPr>
                    </a:p>
                  </a:txBody>
                  <a:tcPr marT="45725" marB="45725" marR="73025" marL="730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Calibri"/>
                        <a:ea typeface="Calibri"/>
                        <a:cs typeface="Calibri"/>
                        <a:sym typeface="Calibri"/>
                      </a:endParaRPr>
                    </a:p>
                  </a:txBody>
                  <a:tcPr marT="45725" marB="45725" marR="73025" marL="730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342900">
                <a:tc>
                  <a:txBody>
                    <a:bodyPr/>
                    <a:lstStyle/>
                    <a:p>
                      <a:pPr indent="0" lvl="0" marL="0" marR="0" rtl="0" algn="ctr">
                        <a:lnSpc>
                          <a:spcPct val="100000"/>
                        </a:lnSpc>
                        <a:spcBef>
                          <a:spcPts val="0"/>
                        </a:spcBef>
                        <a:spcAft>
                          <a:spcPts val="0"/>
                        </a:spcAft>
                        <a:buClr>
                          <a:srgbClr val="000000"/>
                        </a:buClr>
                        <a:buSzPts val="1400"/>
                        <a:buFont typeface="Arial"/>
                        <a:buNone/>
                      </a:pPr>
                      <a:r>
                        <a:rPr b="1" lang="es-MX" sz="1400" u="none" cap="none" strike="noStrike">
                          <a:latin typeface="Calibri"/>
                          <a:ea typeface="Calibri"/>
                          <a:cs typeface="Calibri"/>
                          <a:sym typeface="Calibri"/>
                        </a:rPr>
                        <a:t>Casas Pulido Daniel Steven</a:t>
                      </a:r>
                      <a:endParaRPr sz="1400" u="none" cap="none" strike="noStrike"/>
                    </a:p>
                  </a:txBody>
                  <a:tcPr marT="45725" marB="45725" marR="73025" marL="730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b="1" lang="es-MX" sz="1400" u="none" cap="none" strike="noStrike">
                          <a:latin typeface="Calibri"/>
                          <a:ea typeface="Calibri"/>
                          <a:cs typeface="Calibri"/>
                          <a:sym typeface="Calibri"/>
                        </a:rPr>
                        <a:t>Analista y desarrollador</a:t>
                      </a:r>
                      <a:endParaRPr b="1" sz="1400" u="none" cap="none" strike="noStrike">
                        <a:latin typeface="Calibri"/>
                        <a:ea typeface="Calibri"/>
                        <a:cs typeface="Calibri"/>
                        <a:sym typeface="Calibri"/>
                      </a:endParaRPr>
                    </a:p>
                  </a:txBody>
                  <a:tcPr marT="45725" marB="45725" marR="73025" marL="730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b="1" lang="es-MX" sz="1400" u="none" cap="none" strike="noStrike">
                          <a:latin typeface="Calibri"/>
                          <a:ea typeface="Calibri"/>
                          <a:cs typeface="Calibri"/>
                          <a:sym typeface="Calibri"/>
                        </a:rPr>
                        <a:t>SENA</a:t>
                      </a:r>
                      <a:endParaRPr b="1" sz="1400" u="none" cap="none" strike="noStrike">
                        <a:latin typeface="Calibri"/>
                        <a:ea typeface="Calibri"/>
                        <a:cs typeface="Calibri"/>
                        <a:sym typeface="Calibri"/>
                      </a:endParaRPr>
                    </a:p>
                  </a:txBody>
                  <a:tcPr marT="45725" marB="45725" marR="73025" marL="730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b="1" lang="es-MX" sz="1400" u="none" cap="none" strike="noStrike">
                          <a:latin typeface="Calibri"/>
                          <a:ea typeface="Calibri"/>
                          <a:cs typeface="Calibri"/>
                          <a:sym typeface="Calibri"/>
                        </a:rPr>
                        <a:t>27/09/2022</a:t>
                      </a:r>
                      <a:endParaRPr b="1" sz="1400" u="none" cap="none" strike="noStrike">
                        <a:latin typeface="Calibri"/>
                        <a:ea typeface="Calibri"/>
                        <a:cs typeface="Calibri"/>
                        <a:sym typeface="Calibri"/>
                      </a:endParaRPr>
                    </a:p>
                  </a:txBody>
                  <a:tcPr marT="45725" marB="45725" marR="73025" marL="730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Calibri"/>
                        <a:ea typeface="Calibri"/>
                        <a:cs typeface="Calibri"/>
                        <a:sym typeface="Calibri"/>
                      </a:endParaRPr>
                    </a:p>
                  </a:txBody>
                  <a:tcPr marT="45725" marB="45725" marR="73025" marL="730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202625">
                <a:tc>
                  <a:txBody>
                    <a:bodyPr/>
                    <a:lstStyle/>
                    <a:p>
                      <a:pPr indent="0" lvl="0" marL="0" marR="0" rtl="0" algn="ctr">
                        <a:lnSpc>
                          <a:spcPct val="100000"/>
                        </a:lnSpc>
                        <a:spcBef>
                          <a:spcPts val="0"/>
                        </a:spcBef>
                        <a:spcAft>
                          <a:spcPts val="0"/>
                        </a:spcAft>
                        <a:buClr>
                          <a:srgbClr val="000000"/>
                        </a:buClr>
                        <a:buSzPts val="1400"/>
                        <a:buFont typeface="Arial"/>
                        <a:buNone/>
                      </a:pPr>
                      <a:r>
                        <a:rPr b="1" lang="es-MX" sz="1400" u="none" cap="none" strike="noStrike">
                          <a:latin typeface="Calibri"/>
                          <a:ea typeface="Calibri"/>
                          <a:cs typeface="Calibri"/>
                          <a:sym typeface="Calibri"/>
                        </a:rPr>
                        <a:t>Garay Naranjo Brayan Steven</a:t>
                      </a:r>
                      <a:endParaRPr b="1" sz="1400" u="none" cap="none" strike="noStrike">
                        <a:latin typeface="Calibri"/>
                        <a:ea typeface="Calibri"/>
                        <a:cs typeface="Calibri"/>
                        <a:sym typeface="Calibri"/>
                      </a:endParaRPr>
                    </a:p>
                  </a:txBody>
                  <a:tcPr marT="45725" marB="45725" marR="73025" marL="730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b="1" lang="es-MX" sz="1400" u="none" cap="none" strike="noStrike">
                          <a:latin typeface="Calibri"/>
                          <a:ea typeface="Calibri"/>
                          <a:cs typeface="Calibri"/>
                          <a:sym typeface="Calibri"/>
                        </a:rPr>
                        <a:t>Analista y desarrollador</a:t>
                      </a:r>
                      <a:endParaRPr b="1" sz="1400" u="none" cap="none" strike="noStrike">
                        <a:latin typeface="Calibri"/>
                        <a:ea typeface="Calibri"/>
                        <a:cs typeface="Calibri"/>
                        <a:sym typeface="Calibri"/>
                      </a:endParaRPr>
                    </a:p>
                  </a:txBody>
                  <a:tcPr marT="45725" marB="45725" marR="73025" marL="730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b="1" lang="es-MX" sz="1400" u="none" cap="none" strike="noStrike">
                          <a:latin typeface="Calibri"/>
                          <a:ea typeface="Calibri"/>
                          <a:cs typeface="Calibri"/>
                          <a:sym typeface="Calibri"/>
                        </a:rPr>
                        <a:t>SENA</a:t>
                      </a:r>
                      <a:endParaRPr b="1" sz="1400" u="none" cap="none" strike="noStrike">
                        <a:latin typeface="Calibri"/>
                        <a:ea typeface="Calibri"/>
                        <a:cs typeface="Calibri"/>
                        <a:sym typeface="Calibri"/>
                      </a:endParaRPr>
                    </a:p>
                  </a:txBody>
                  <a:tcPr marT="45725" marB="45725" marR="73025" marL="730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b="1" lang="es-MX" sz="1400" u="none" cap="none" strike="noStrike">
                          <a:latin typeface="Calibri"/>
                          <a:ea typeface="Calibri"/>
                          <a:cs typeface="Calibri"/>
                          <a:sym typeface="Calibri"/>
                        </a:rPr>
                        <a:t>27/09/2022</a:t>
                      </a:r>
                      <a:endParaRPr b="1" sz="1400" u="none" cap="none" strike="noStrike">
                        <a:latin typeface="Calibri"/>
                        <a:ea typeface="Calibri"/>
                        <a:cs typeface="Calibri"/>
                        <a:sym typeface="Calibri"/>
                      </a:endParaRPr>
                    </a:p>
                  </a:txBody>
                  <a:tcPr marT="45725" marB="45725" marR="73025" marL="730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Calibri"/>
                        <a:ea typeface="Calibri"/>
                        <a:cs typeface="Calibri"/>
                        <a:sym typeface="Calibri"/>
                      </a:endParaRPr>
                    </a:p>
                  </a:txBody>
                  <a:tcPr marT="45725" marB="45725" marR="73025" marL="730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bl>
          </a:graphicData>
        </a:graphic>
      </p:graphicFrame>
      <p:pic>
        <p:nvPicPr>
          <p:cNvPr id="1515" name="Google Shape;1515;p136"/>
          <p:cNvPicPr preferRelativeResize="0"/>
          <p:nvPr/>
        </p:nvPicPr>
        <p:blipFill rotWithShape="1">
          <a:blip r:embed="rId3">
            <a:alphaModFix/>
          </a:blip>
          <a:srcRect b="0" l="0" r="0" t="0"/>
          <a:stretch/>
        </p:blipFill>
        <p:spPr>
          <a:xfrm>
            <a:off x="9960324" y="4876621"/>
            <a:ext cx="1381125" cy="485775"/>
          </a:xfrm>
          <a:prstGeom prst="rect">
            <a:avLst/>
          </a:prstGeom>
          <a:noFill/>
          <a:ln>
            <a:noFill/>
          </a:ln>
        </p:spPr>
      </p:pic>
      <p:pic>
        <p:nvPicPr>
          <p:cNvPr descr="Imagen que contiene Forma&#10;&#10;Descripción generada automáticamente" id="1516" name="Google Shape;1516;p136"/>
          <p:cNvPicPr preferRelativeResize="0"/>
          <p:nvPr/>
        </p:nvPicPr>
        <p:blipFill rotWithShape="1">
          <a:blip r:embed="rId4">
            <a:alphaModFix/>
          </a:blip>
          <a:srcRect b="0" l="0" r="0" t="0"/>
          <a:stretch/>
        </p:blipFill>
        <p:spPr>
          <a:xfrm>
            <a:off x="10054185" y="5288255"/>
            <a:ext cx="1381125" cy="228600"/>
          </a:xfrm>
          <a:prstGeom prst="rect">
            <a:avLst/>
          </a:prstGeom>
          <a:noFill/>
          <a:ln>
            <a:noFill/>
          </a:ln>
        </p:spPr>
      </p:pic>
      <p:pic>
        <p:nvPicPr>
          <p:cNvPr id="1517" name="Google Shape;1517;p136"/>
          <p:cNvPicPr preferRelativeResize="0"/>
          <p:nvPr/>
        </p:nvPicPr>
        <p:blipFill rotWithShape="1">
          <a:blip r:embed="rId5">
            <a:alphaModFix/>
          </a:blip>
          <a:srcRect b="0" l="0" r="0" t="0"/>
          <a:stretch/>
        </p:blipFill>
        <p:spPr>
          <a:xfrm>
            <a:off x="10352924" y="5552357"/>
            <a:ext cx="608735" cy="481446"/>
          </a:xfrm>
          <a:prstGeom prst="rect">
            <a:avLst/>
          </a:prstGeom>
          <a:noFill/>
          <a:ln>
            <a:noFill/>
          </a:ln>
        </p:spPr>
      </p:pic>
      <p:pic>
        <p:nvPicPr>
          <p:cNvPr id="1518" name="Google Shape;1518;p136"/>
          <p:cNvPicPr preferRelativeResize="0"/>
          <p:nvPr/>
        </p:nvPicPr>
        <p:blipFill rotWithShape="1">
          <a:blip r:embed="rId6">
            <a:alphaModFix/>
          </a:blip>
          <a:srcRect b="0" l="0" r="0" t="0"/>
          <a:stretch/>
        </p:blipFill>
        <p:spPr>
          <a:xfrm>
            <a:off x="10305299" y="5937687"/>
            <a:ext cx="876300" cy="433821"/>
          </a:xfrm>
          <a:prstGeom prst="rect">
            <a:avLst/>
          </a:prstGeom>
          <a:noFill/>
          <a:ln>
            <a:noFill/>
          </a:ln>
        </p:spPr>
      </p:pic>
      <p:pic>
        <p:nvPicPr>
          <p:cNvPr id="1519" name="Google Shape;1519;p136"/>
          <p:cNvPicPr preferRelativeResize="0"/>
          <p:nvPr/>
        </p:nvPicPr>
        <p:blipFill rotWithShape="1">
          <a:blip r:embed="rId7">
            <a:alphaModFix/>
          </a:blip>
          <a:srcRect b="0" l="0" r="0" t="0"/>
          <a:stretch/>
        </p:blipFill>
        <p:spPr>
          <a:xfrm>
            <a:off x="10240356" y="6262402"/>
            <a:ext cx="942975" cy="466725"/>
          </a:xfrm>
          <a:prstGeom prst="rect">
            <a:avLst/>
          </a:prstGeom>
          <a:noFill/>
          <a:ln>
            <a:noFill/>
          </a:ln>
        </p:spPr>
      </p:pic>
      <p:sp>
        <p:nvSpPr>
          <p:cNvPr id="1520" name="Google Shape;1520;p136"/>
          <p:cNvSpPr txBox="1"/>
          <p:nvPr/>
        </p:nvSpPr>
        <p:spPr>
          <a:xfrm>
            <a:off x="368061" y="4264325"/>
            <a:ext cx="2743200"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s-MX" sz="1600" u="none" cap="none" strike="noStrike">
                <a:solidFill>
                  <a:srgbClr val="000000"/>
                </a:solidFill>
                <a:latin typeface="Calibri"/>
                <a:ea typeface="Calibri"/>
                <a:cs typeface="Calibri"/>
                <a:sym typeface="Calibri"/>
              </a:rPr>
              <a:t>Aprobaciones:</a:t>
            </a:r>
            <a:endParaRPr b="0" i="0" sz="1600" u="none" cap="none" strike="noStrike">
              <a:solidFill>
                <a:srgbClr val="000000"/>
              </a:solidFill>
              <a:latin typeface="Calibri"/>
              <a:ea typeface="Calibri"/>
              <a:cs typeface="Calibri"/>
              <a:sym typeface="Calibri"/>
            </a:endParaRPr>
          </a:p>
        </p:txBody>
      </p:sp>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660C8"/>
            </a:gs>
            <a:gs pos="100000">
              <a:srgbClr val="57F3FB"/>
            </a:gs>
          </a:gsLst>
          <a:lin ang="13500000" scaled="0"/>
        </a:gradFill>
      </p:bgPr>
    </p:bg>
    <p:spTree>
      <p:nvGrpSpPr>
        <p:cNvPr id="1524" name="Shape 1524"/>
        <p:cNvGrpSpPr/>
        <p:nvPr/>
      </p:nvGrpSpPr>
      <p:grpSpPr>
        <a:xfrm>
          <a:off x="0" y="0"/>
          <a:ext cx="0" cy="0"/>
          <a:chOff x="0" y="0"/>
          <a:chExt cx="0" cy="0"/>
        </a:xfrm>
      </p:grpSpPr>
      <p:sp>
        <p:nvSpPr>
          <p:cNvPr id="1525" name="Google Shape;1525;p137"/>
          <p:cNvSpPr/>
          <p:nvPr/>
        </p:nvSpPr>
        <p:spPr>
          <a:xfrm>
            <a:off x="371473" y="323034"/>
            <a:ext cx="11452232" cy="539553"/>
          </a:xfrm>
          <a:prstGeom prst="roundRect">
            <a:avLst>
              <a:gd fmla="val 16667" name="adj"/>
            </a:avLst>
          </a:prstGeom>
          <a:solidFill>
            <a:schemeClr val="lt1"/>
          </a:solidFill>
          <a:ln cap="flat" cmpd="sng" w="12700">
            <a:solidFill>
              <a:srgbClr val="57F3F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600"/>
              <a:buFont typeface="Arial"/>
              <a:buNone/>
            </a:pPr>
            <a:r>
              <a:rPr b="1" i="0" lang="es-MX" sz="3600" u="none" cap="none" strike="noStrike">
                <a:solidFill>
                  <a:srgbClr val="963BDB"/>
                </a:solidFill>
                <a:latin typeface="Calibri"/>
                <a:ea typeface="Calibri"/>
                <a:cs typeface="Calibri"/>
                <a:sym typeface="Calibri"/>
              </a:rPr>
              <a:t>Plan de pruebas</a:t>
            </a:r>
            <a:endParaRPr b="0" i="0" sz="1400" u="none" cap="none" strike="noStrike">
              <a:solidFill>
                <a:srgbClr val="000000"/>
              </a:solidFill>
              <a:latin typeface="Arial"/>
              <a:ea typeface="Arial"/>
              <a:cs typeface="Arial"/>
              <a:sym typeface="Arial"/>
            </a:endParaRPr>
          </a:p>
        </p:txBody>
      </p:sp>
      <p:sp>
        <p:nvSpPr>
          <p:cNvPr id="1526" name="Google Shape;1526;p137"/>
          <p:cNvSpPr/>
          <p:nvPr/>
        </p:nvSpPr>
        <p:spPr>
          <a:xfrm>
            <a:off x="351890" y="244982"/>
            <a:ext cx="11452232" cy="705205"/>
          </a:xfrm>
          <a:prstGeom prst="roundRect">
            <a:avLst>
              <a:gd fmla="val 16667" name="adj"/>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600"/>
              <a:buFont typeface="Arial"/>
              <a:buNone/>
            </a:pPr>
            <a:r>
              <a:rPr b="1" i="0" lang="es-MX" sz="3600" u="none" cap="none" strike="noStrike">
                <a:solidFill>
                  <a:schemeClr val="dk1"/>
                </a:solidFill>
                <a:latin typeface="Calibri"/>
                <a:ea typeface="Calibri"/>
                <a:cs typeface="Calibri"/>
                <a:sym typeface="Calibri"/>
              </a:rPr>
              <a:t>Plan de pruebas</a:t>
            </a:r>
            <a:endParaRPr b="0" i="0" sz="1400" u="none" cap="none" strike="noStrike">
              <a:solidFill>
                <a:schemeClr val="dk1"/>
              </a:solidFill>
              <a:latin typeface="Arial"/>
              <a:ea typeface="Arial"/>
              <a:cs typeface="Arial"/>
              <a:sym typeface="Arial"/>
            </a:endParaRPr>
          </a:p>
        </p:txBody>
      </p:sp>
      <p:sp>
        <p:nvSpPr>
          <p:cNvPr id="1527" name="Google Shape;1527;p137"/>
          <p:cNvSpPr/>
          <p:nvPr/>
        </p:nvSpPr>
        <p:spPr>
          <a:xfrm>
            <a:off x="376687" y="1260894"/>
            <a:ext cx="11444375" cy="1912187"/>
          </a:xfrm>
          <a:prstGeom prst="roundRect">
            <a:avLst>
              <a:gd fmla="val 16667" name="adj"/>
            </a:avLst>
          </a:pr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1" i="0" lang="es-MX" sz="1800" u="none" cap="none" strike="noStrike">
                <a:solidFill>
                  <a:srgbClr val="000000"/>
                </a:solidFill>
                <a:latin typeface="Calibri"/>
                <a:ea typeface="Calibri"/>
                <a:cs typeface="Calibri"/>
                <a:sym typeface="Calibri"/>
              </a:rPr>
              <a:t>Resumen Ejecutivo:</a:t>
            </a:r>
            <a:endParaRPr b="1" i="0" sz="18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600"/>
              <a:buFont typeface="Arial"/>
              <a:buNone/>
            </a:pPr>
            <a:r>
              <a:rPr b="0" i="0" lang="es-MX" sz="1600" u="none" cap="none" strike="noStrike">
                <a:solidFill>
                  <a:srgbClr val="000000"/>
                </a:solidFill>
                <a:latin typeface="Calibri"/>
                <a:ea typeface="Calibri"/>
                <a:cs typeface="Calibri"/>
                <a:sym typeface="Calibri"/>
              </a:rPr>
              <a:t>El presente documento tiene como propósito establecer el plan en el cual se va a documentar todo lo referente a las pruebas realizadas para el desarrollo y validación de la plataforma web Menntun referente a la modalidad de Proyecto del Sena ubicada en Bogotá, Colombia. Este documento se presenta como parte de lo establecido en el cronograma de actividades propuesto por los estudiantes encargados de realizar el proyecto.</a:t>
            </a:r>
            <a:endParaRPr b="0" i="0" sz="16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Calibri"/>
              <a:ea typeface="Calibri"/>
              <a:cs typeface="Calibri"/>
              <a:sym typeface="Calibri"/>
            </a:endParaRPr>
          </a:p>
        </p:txBody>
      </p:sp>
      <p:sp>
        <p:nvSpPr>
          <p:cNvPr id="1528" name="Google Shape;1528;p137"/>
          <p:cNvSpPr/>
          <p:nvPr/>
        </p:nvSpPr>
        <p:spPr>
          <a:xfrm>
            <a:off x="376686" y="3431875"/>
            <a:ext cx="11444375" cy="2832339"/>
          </a:xfrm>
          <a:prstGeom prst="roundRect">
            <a:avLst>
              <a:gd fmla="val 16667" name="adj"/>
            </a:avLst>
          </a:pr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1" i="0" lang="es-MX" sz="1800" u="none" cap="none" strike="noStrike">
                <a:solidFill>
                  <a:srgbClr val="000000"/>
                </a:solidFill>
                <a:latin typeface="Calibri"/>
                <a:ea typeface="Calibri"/>
                <a:cs typeface="Calibri"/>
                <a:sym typeface="Calibri"/>
              </a:rPr>
              <a:t>Alcance de las Pruebas:</a:t>
            </a:r>
            <a:endParaRPr b="1" i="0" sz="18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600"/>
              <a:buFont typeface="Arial"/>
              <a:buNone/>
            </a:pPr>
            <a:r>
              <a:rPr b="1" i="1" lang="es-MX" sz="1600" u="none" cap="none" strike="noStrike">
                <a:solidFill>
                  <a:srgbClr val="000000"/>
                </a:solidFill>
                <a:latin typeface="Calibri"/>
                <a:ea typeface="Calibri"/>
                <a:cs typeface="Calibri"/>
                <a:sym typeface="Calibri"/>
              </a:rPr>
              <a:t>Pruebas de Estrés:</a:t>
            </a:r>
            <a:endParaRPr b="1" i="0" sz="14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es-MX" sz="1600" u="none" cap="none" strike="noStrike">
                <a:solidFill>
                  <a:srgbClr val="000000"/>
                </a:solidFill>
                <a:latin typeface="Calibri"/>
                <a:ea typeface="Calibri"/>
                <a:cs typeface="Calibri"/>
                <a:sym typeface="Calibri"/>
              </a:rPr>
              <a:t>El objetivo de esta prueba corresponde a medir la capacidad de peticiones que puede soportar la aplicación, creando así un estimado del tráfico regular en el que la aplicación pueda presentar un desempeño óptimo, utilizando la herramienta JMeter, se creará un escenario donde se utilizan hilos que actuarán como usuarios los cuales harán peticiones a la página y a cada usuario se le va a asignar una cantidad de peticiones específicas.</a:t>
            </a:r>
            <a:br>
              <a:rPr b="0" i="0" lang="es-MX" sz="1400" u="none" cap="none" strike="noStrike">
                <a:solidFill>
                  <a:schemeClr val="lt1"/>
                </a:solidFill>
                <a:latin typeface="Arial"/>
                <a:ea typeface="Arial"/>
                <a:cs typeface="Arial"/>
                <a:sym typeface="Arial"/>
              </a:rPr>
            </a:br>
            <a:endParaRPr b="0" i="0" sz="14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1" i="1" lang="es-MX" sz="1600" u="none" cap="none" strike="noStrike">
                <a:solidFill>
                  <a:srgbClr val="000000"/>
                </a:solidFill>
                <a:latin typeface="Calibri"/>
                <a:ea typeface="Calibri"/>
                <a:cs typeface="Calibri"/>
                <a:sym typeface="Calibri"/>
              </a:rPr>
              <a:t>Pruebas de Carga:</a:t>
            </a:r>
            <a:endParaRPr b="1" i="1" sz="14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es-MX" sz="1600" u="none" cap="none" strike="noStrike">
                <a:solidFill>
                  <a:srgbClr val="000000"/>
                </a:solidFill>
                <a:latin typeface="Calibri"/>
                <a:ea typeface="Calibri"/>
                <a:cs typeface="Calibri"/>
                <a:sym typeface="Calibri"/>
              </a:rPr>
              <a:t>El objetivo de esta prueba es medir el rendimiento de la aplicación en tiempo de respuesta, se utilizará la herramienta JMeter, en donde se va a simular peticiones al aplicativo web con hilos que actúan como usuario.</a:t>
            </a:r>
            <a:endParaRPr b="0" i="0" sz="14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Calibri"/>
              <a:ea typeface="Calibri"/>
              <a:cs typeface="Calibri"/>
              <a:sym typeface="Calibri"/>
            </a:endParaRPr>
          </a:p>
        </p:txBody>
      </p:sp>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660C8"/>
            </a:gs>
            <a:gs pos="100000">
              <a:srgbClr val="57F3FB"/>
            </a:gs>
          </a:gsLst>
          <a:lin ang="13500000" scaled="0"/>
        </a:gradFill>
      </p:bgPr>
    </p:bg>
    <p:spTree>
      <p:nvGrpSpPr>
        <p:cNvPr id="1532" name="Shape 1532"/>
        <p:cNvGrpSpPr/>
        <p:nvPr/>
      </p:nvGrpSpPr>
      <p:grpSpPr>
        <a:xfrm>
          <a:off x="0" y="0"/>
          <a:ext cx="0" cy="0"/>
          <a:chOff x="0" y="0"/>
          <a:chExt cx="0" cy="0"/>
        </a:xfrm>
      </p:grpSpPr>
      <p:sp>
        <p:nvSpPr>
          <p:cNvPr id="1533" name="Google Shape;1533;p138"/>
          <p:cNvSpPr/>
          <p:nvPr/>
        </p:nvSpPr>
        <p:spPr>
          <a:xfrm>
            <a:off x="371473" y="323034"/>
            <a:ext cx="11452232" cy="539553"/>
          </a:xfrm>
          <a:prstGeom prst="roundRect">
            <a:avLst>
              <a:gd fmla="val 16667" name="adj"/>
            </a:avLst>
          </a:prstGeom>
          <a:solidFill>
            <a:schemeClr val="lt1"/>
          </a:solidFill>
          <a:ln cap="flat" cmpd="sng" w="12700">
            <a:solidFill>
              <a:srgbClr val="57F3F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600"/>
              <a:buFont typeface="Arial"/>
              <a:buNone/>
            </a:pPr>
            <a:r>
              <a:rPr b="1" i="0" lang="es-MX" sz="3600" u="none" cap="none" strike="noStrike">
                <a:solidFill>
                  <a:srgbClr val="963BDB"/>
                </a:solidFill>
                <a:latin typeface="Calibri"/>
                <a:ea typeface="Calibri"/>
                <a:cs typeface="Calibri"/>
                <a:sym typeface="Calibri"/>
              </a:rPr>
              <a:t>Plan de pruebas</a:t>
            </a:r>
            <a:endParaRPr b="0" i="0" sz="1400" u="none" cap="none" strike="noStrike">
              <a:solidFill>
                <a:srgbClr val="000000"/>
              </a:solidFill>
              <a:latin typeface="Arial"/>
              <a:ea typeface="Arial"/>
              <a:cs typeface="Arial"/>
              <a:sym typeface="Arial"/>
            </a:endParaRPr>
          </a:p>
        </p:txBody>
      </p:sp>
      <p:sp>
        <p:nvSpPr>
          <p:cNvPr id="1534" name="Google Shape;1534;p138"/>
          <p:cNvSpPr/>
          <p:nvPr/>
        </p:nvSpPr>
        <p:spPr>
          <a:xfrm>
            <a:off x="351890" y="244982"/>
            <a:ext cx="11452232" cy="705205"/>
          </a:xfrm>
          <a:prstGeom prst="roundRect">
            <a:avLst>
              <a:gd fmla="val 16667" name="adj"/>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600"/>
              <a:buFont typeface="Arial"/>
              <a:buNone/>
            </a:pPr>
            <a:r>
              <a:rPr b="1" i="0" lang="es-MX" sz="3600" u="none" cap="none" strike="noStrike">
                <a:solidFill>
                  <a:schemeClr val="dk1"/>
                </a:solidFill>
                <a:latin typeface="Calibri"/>
                <a:ea typeface="Calibri"/>
                <a:cs typeface="Calibri"/>
                <a:sym typeface="Calibri"/>
              </a:rPr>
              <a:t>Plan de pruebas</a:t>
            </a:r>
            <a:endParaRPr b="0" i="0" sz="1400" u="none" cap="none" strike="noStrike">
              <a:solidFill>
                <a:schemeClr val="dk1"/>
              </a:solidFill>
              <a:latin typeface="Arial"/>
              <a:ea typeface="Arial"/>
              <a:cs typeface="Arial"/>
              <a:sym typeface="Arial"/>
            </a:endParaRPr>
          </a:p>
        </p:txBody>
      </p:sp>
      <p:sp>
        <p:nvSpPr>
          <p:cNvPr id="1535" name="Google Shape;1535;p138"/>
          <p:cNvSpPr/>
          <p:nvPr/>
        </p:nvSpPr>
        <p:spPr>
          <a:xfrm>
            <a:off x="376687" y="1260894"/>
            <a:ext cx="11444375" cy="3637470"/>
          </a:xfrm>
          <a:prstGeom prst="roundRect">
            <a:avLst>
              <a:gd fmla="val 16667" name="adj"/>
            </a:avLst>
          </a:pr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1" i="0" lang="es-MX" sz="1800" u="none" cap="none" strike="noStrike">
                <a:solidFill>
                  <a:srgbClr val="000000"/>
                </a:solidFill>
                <a:latin typeface="Calibri"/>
                <a:ea typeface="Calibri"/>
                <a:cs typeface="Calibri"/>
                <a:sym typeface="Calibri"/>
              </a:rPr>
              <a:t>Pruebas Funcionales:</a:t>
            </a:r>
            <a:endParaRPr b="0" i="0" sz="14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1" i="1" lang="es-MX" sz="1600" u="none" cap="none" strike="noStrike">
                <a:solidFill>
                  <a:srgbClr val="000000"/>
                </a:solidFill>
                <a:latin typeface="Calibri"/>
                <a:ea typeface="Calibri"/>
                <a:cs typeface="Calibri"/>
                <a:sym typeface="Calibri"/>
              </a:rPr>
              <a:t>Pruebas Unitarias:</a:t>
            </a:r>
            <a:endParaRPr b="1" i="1" sz="14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es-MX" sz="1600" u="none" cap="none" strike="noStrike">
                <a:solidFill>
                  <a:srgbClr val="000000"/>
                </a:solidFill>
                <a:latin typeface="Calibri"/>
                <a:ea typeface="Calibri"/>
                <a:cs typeface="Calibri"/>
                <a:sym typeface="Calibri"/>
              </a:rPr>
              <a:t>El objetivo de esta prueba es asegurar el correcto funcionamiento de las capas de persistencia y del modelo de negocio, así poder asegurar que no existan fallos al momento de integrar ambas capas. Se implementará la herramienta Junit, elaborándose en un paquete de Prueba para probar las funcionalidades de cada uno de los métodos. Como rango de aceptación, estas pruebas deben devolver una aserción del 100%</a:t>
            </a:r>
            <a:endParaRPr b="0" i="0" sz="14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br>
              <a:rPr b="0" i="0" lang="es-MX" sz="1400" u="none" cap="none" strike="noStrike">
                <a:solidFill>
                  <a:schemeClr val="lt1"/>
                </a:solidFill>
                <a:latin typeface="Arial"/>
                <a:ea typeface="Arial"/>
                <a:cs typeface="Arial"/>
                <a:sym typeface="Arial"/>
              </a:rPr>
            </a:br>
            <a:endParaRPr b="0" i="0" sz="14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1" i="1" lang="es-MX" sz="1600" u="none" cap="none" strike="noStrike">
                <a:solidFill>
                  <a:srgbClr val="000000"/>
                </a:solidFill>
                <a:latin typeface="Calibri"/>
                <a:ea typeface="Calibri"/>
                <a:cs typeface="Calibri"/>
                <a:sym typeface="Calibri"/>
              </a:rPr>
              <a:t>Pruebas de Aceptación:</a:t>
            </a:r>
            <a:endParaRPr b="1" i="1" sz="14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es-MX" sz="1600" u="none" cap="none" strike="noStrike">
                <a:solidFill>
                  <a:srgbClr val="000000"/>
                </a:solidFill>
                <a:latin typeface="Calibri"/>
                <a:ea typeface="Calibri"/>
                <a:cs typeface="Calibri"/>
                <a:sym typeface="Calibri"/>
              </a:rPr>
              <a:t>Para esta prueba se utilizará SoapUI con el objetivo de validar que todas las peticiones necesarias para cumplir las funcionalidades de las historias de Usuario se reciban con éxito. Cómo rango de aceptación, esta prueba debe reflejar que todas las solicitudes sean validadas y exitosas.</a:t>
            </a:r>
            <a:endParaRPr b="0" i="0" sz="1400" u="none" cap="none" strike="noStrike">
              <a:solidFill>
                <a:schemeClr val="lt1"/>
              </a:solidFill>
              <a:latin typeface="Arial"/>
              <a:ea typeface="Arial"/>
              <a:cs typeface="Arial"/>
              <a:sym typeface="Arial"/>
            </a:endParaRPr>
          </a:p>
        </p:txBody>
      </p:sp>
      <p:sp>
        <p:nvSpPr>
          <p:cNvPr id="1536" name="Google Shape;1536;p138"/>
          <p:cNvSpPr/>
          <p:nvPr/>
        </p:nvSpPr>
        <p:spPr>
          <a:xfrm>
            <a:off x="376686" y="5185912"/>
            <a:ext cx="11444375" cy="1063925"/>
          </a:xfrm>
          <a:prstGeom prst="roundRect">
            <a:avLst>
              <a:gd fmla="val 16667" name="adj"/>
            </a:avLst>
          </a:pr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1" i="0" lang="es-MX" sz="1800" u="none" cap="none" strike="noStrike">
                <a:solidFill>
                  <a:srgbClr val="000000"/>
                </a:solidFill>
                <a:latin typeface="Calibri"/>
                <a:ea typeface="Calibri"/>
                <a:cs typeface="Calibri"/>
                <a:sym typeface="Calibri"/>
              </a:rPr>
              <a:t>Entregables:</a:t>
            </a:r>
            <a:br>
              <a:rPr b="0" i="0" lang="es-MX" sz="1800" u="none" cap="none" strike="noStrike">
                <a:solidFill>
                  <a:schemeClr val="lt1"/>
                </a:solidFill>
                <a:latin typeface="Arial"/>
                <a:ea typeface="Arial"/>
                <a:cs typeface="Arial"/>
                <a:sym typeface="Arial"/>
              </a:rPr>
            </a:br>
            <a:endParaRPr b="0" i="0" sz="18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es-MX" sz="1600" u="none" cap="none" strike="noStrike">
                <a:solidFill>
                  <a:srgbClr val="000000"/>
                </a:solidFill>
                <a:latin typeface="Calibri"/>
                <a:ea typeface="Calibri"/>
                <a:cs typeface="Calibri"/>
                <a:sym typeface="Calibri"/>
              </a:rPr>
              <a:t>Documento de Plan de Pruebas.</a:t>
            </a:r>
            <a:endParaRPr b="0" i="0" sz="16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br>
              <a:rPr b="0" i="0" lang="es-MX" sz="1400" u="none" cap="none" strike="noStrike">
                <a:solidFill>
                  <a:schemeClr val="lt1"/>
                </a:solidFill>
                <a:latin typeface="Arial"/>
                <a:ea typeface="Arial"/>
                <a:cs typeface="Arial"/>
                <a:sym typeface="Arial"/>
              </a:rPr>
            </a:b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660C8"/>
            </a:gs>
            <a:gs pos="100000">
              <a:srgbClr val="57F3FB"/>
            </a:gs>
          </a:gsLst>
          <a:lin ang="13500000" scaled="0"/>
        </a:gradFill>
      </p:bgPr>
    </p:bg>
    <p:spTree>
      <p:nvGrpSpPr>
        <p:cNvPr id="1540" name="Shape 1540"/>
        <p:cNvGrpSpPr/>
        <p:nvPr/>
      </p:nvGrpSpPr>
      <p:grpSpPr>
        <a:xfrm>
          <a:off x="0" y="0"/>
          <a:ext cx="0" cy="0"/>
          <a:chOff x="0" y="0"/>
          <a:chExt cx="0" cy="0"/>
        </a:xfrm>
      </p:grpSpPr>
      <p:sp>
        <p:nvSpPr>
          <p:cNvPr id="1541" name="Google Shape;1541;p139"/>
          <p:cNvSpPr/>
          <p:nvPr/>
        </p:nvSpPr>
        <p:spPr>
          <a:xfrm>
            <a:off x="371473" y="323034"/>
            <a:ext cx="11452232" cy="539553"/>
          </a:xfrm>
          <a:prstGeom prst="roundRect">
            <a:avLst>
              <a:gd fmla="val 16667" name="adj"/>
            </a:avLst>
          </a:prstGeom>
          <a:solidFill>
            <a:schemeClr val="lt1"/>
          </a:solidFill>
          <a:ln cap="flat" cmpd="sng" w="12700">
            <a:solidFill>
              <a:srgbClr val="57F3F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600"/>
              <a:buFont typeface="Arial"/>
              <a:buNone/>
            </a:pPr>
            <a:r>
              <a:rPr b="1" i="0" lang="es-MX" sz="3600" u="none" cap="none" strike="noStrike">
                <a:solidFill>
                  <a:srgbClr val="963BDB"/>
                </a:solidFill>
                <a:latin typeface="Calibri"/>
                <a:ea typeface="Calibri"/>
                <a:cs typeface="Calibri"/>
                <a:sym typeface="Calibri"/>
              </a:rPr>
              <a:t>Plan de pruebas</a:t>
            </a:r>
            <a:endParaRPr b="0" i="0" sz="1400" u="none" cap="none" strike="noStrike">
              <a:solidFill>
                <a:srgbClr val="000000"/>
              </a:solidFill>
              <a:latin typeface="Arial"/>
              <a:ea typeface="Arial"/>
              <a:cs typeface="Arial"/>
              <a:sym typeface="Arial"/>
            </a:endParaRPr>
          </a:p>
        </p:txBody>
      </p:sp>
      <p:sp>
        <p:nvSpPr>
          <p:cNvPr id="1542" name="Google Shape;1542;p139"/>
          <p:cNvSpPr/>
          <p:nvPr/>
        </p:nvSpPr>
        <p:spPr>
          <a:xfrm>
            <a:off x="351890" y="244982"/>
            <a:ext cx="11452232" cy="705205"/>
          </a:xfrm>
          <a:prstGeom prst="roundRect">
            <a:avLst>
              <a:gd fmla="val 16667" name="adj"/>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600"/>
              <a:buFont typeface="Arial"/>
              <a:buNone/>
            </a:pPr>
            <a:r>
              <a:rPr b="1" i="0" lang="es-MX" sz="3600" u="none" cap="none" strike="noStrike">
                <a:solidFill>
                  <a:schemeClr val="dk1"/>
                </a:solidFill>
                <a:latin typeface="Calibri"/>
                <a:ea typeface="Calibri"/>
                <a:cs typeface="Calibri"/>
                <a:sym typeface="Calibri"/>
              </a:rPr>
              <a:t>Plan de pruebas</a:t>
            </a:r>
            <a:endParaRPr b="0" i="0" sz="1400" u="none" cap="none" strike="noStrike">
              <a:solidFill>
                <a:schemeClr val="dk1"/>
              </a:solidFill>
              <a:latin typeface="Arial"/>
              <a:ea typeface="Arial"/>
              <a:cs typeface="Arial"/>
              <a:sym typeface="Arial"/>
            </a:endParaRPr>
          </a:p>
        </p:txBody>
      </p:sp>
      <p:pic>
        <p:nvPicPr>
          <p:cNvPr id="1543" name="Google Shape;1543;p139"/>
          <p:cNvPicPr preferRelativeResize="0"/>
          <p:nvPr/>
        </p:nvPicPr>
        <p:blipFill rotWithShape="1">
          <a:blip r:embed="rId3">
            <a:alphaModFix/>
          </a:blip>
          <a:srcRect b="0" l="0" r="0" t="0"/>
          <a:stretch/>
        </p:blipFill>
        <p:spPr>
          <a:xfrm>
            <a:off x="485775" y="1123950"/>
            <a:ext cx="5610225" cy="2657475"/>
          </a:xfrm>
          <a:prstGeom prst="rect">
            <a:avLst/>
          </a:prstGeom>
          <a:noFill/>
          <a:ln>
            <a:noFill/>
          </a:ln>
        </p:spPr>
      </p:pic>
      <p:pic>
        <p:nvPicPr>
          <p:cNvPr descr="Captura de pantalla de computadora&#10;&#10;Descripción generada automáticamente" id="1544" name="Google Shape;1544;p139"/>
          <p:cNvPicPr preferRelativeResize="0"/>
          <p:nvPr/>
        </p:nvPicPr>
        <p:blipFill rotWithShape="1">
          <a:blip r:embed="rId4">
            <a:alphaModFix/>
          </a:blip>
          <a:srcRect b="0" l="0" r="0" t="0"/>
          <a:stretch/>
        </p:blipFill>
        <p:spPr>
          <a:xfrm>
            <a:off x="6096000" y="3905250"/>
            <a:ext cx="5610225" cy="2657475"/>
          </a:xfrm>
          <a:prstGeom prst="rect">
            <a:avLst/>
          </a:prstGeom>
          <a:noFill/>
          <a:ln>
            <a:noFill/>
          </a:ln>
        </p:spPr>
      </p:pic>
      <p:sp>
        <p:nvSpPr>
          <p:cNvPr id="1545" name="Google Shape;1545;p139"/>
          <p:cNvSpPr txBox="1"/>
          <p:nvPr/>
        </p:nvSpPr>
        <p:spPr>
          <a:xfrm>
            <a:off x="7082825" y="1777228"/>
            <a:ext cx="4335848" cy="92333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s-MX" sz="1800" u="none" cap="none" strike="noStrike">
                <a:solidFill>
                  <a:srgbClr val="000000"/>
                </a:solidFill>
                <a:latin typeface="Calibri"/>
                <a:ea typeface="Calibri"/>
                <a:cs typeface="Calibri"/>
                <a:sym typeface="Calibri"/>
              </a:rPr>
              <a:t>Prueba 001</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1" i="0" lang="es-MX" sz="1800" u="none" cap="none" strike="noStrike">
                <a:solidFill>
                  <a:srgbClr val="000000"/>
                </a:solidFill>
                <a:latin typeface="Calibri"/>
                <a:ea typeface="Calibri"/>
                <a:cs typeface="Calibri"/>
                <a:sym typeface="Calibri"/>
              </a:rPr>
              <a:t>Caso de prueba de Validar la consulta y la lista de las Categorías</a:t>
            </a:r>
            <a:endParaRPr b="1" i="0" sz="1800" u="none" cap="none" strike="noStrike">
              <a:solidFill>
                <a:srgbClr val="000000"/>
              </a:solidFill>
              <a:latin typeface="Calibri"/>
              <a:ea typeface="Calibri"/>
              <a:cs typeface="Calibri"/>
              <a:sym typeface="Calibri"/>
            </a:endParaRPr>
          </a:p>
        </p:txBody>
      </p:sp>
      <p:sp>
        <p:nvSpPr>
          <p:cNvPr id="1546" name="Google Shape;1546;p139"/>
          <p:cNvSpPr txBox="1"/>
          <p:nvPr/>
        </p:nvSpPr>
        <p:spPr>
          <a:xfrm>
            <a:off x="1080957" y="4914213"/>
            <a:ext cx="4157362" cy="646331"/>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800"/>
              <a:buFont typeface="Arial"/>
              <a:buNone/>
            </a:pPr>
            <a:r>
              <a:rPr b="1" i="0" lang="es-MX" sz="1800" u="none" cap="none" strike="noStrike">
                <a:solidFill>
                  <a:srgbClr val="000000"/>
                </a:solidFill>
                <a:latin typeface="Calibri"/>
                <a:ea typeface="Calibri"/>
                <a:cs typeface="Calibri"/>
                <a:sym typeface="Calibri"/>
              </a:rPr>
              <a:t>Prueba 002</a:t>
            </a:r>
            <a:endParaRPr b="1" i="0" sz="1800" u="none" cap="none" strike="noStrike">
              <a:solidFill>
                <a:srgbClr val="000000"/>
              </a:solidFill>
              <a:latin typeface="Calibri"/>
              <a:ea typeface="Calibri"/>
              <a:cs typeface="Calibri"/>
              <a:sym typeface="Calibri"/>
            </a:endParaRPr>
          </a:p>
          <a:p>
            <a:pPr indent="0" lvl="0" marL="0" marR="0" rtl="0" algn="r">
              <a:lnSpc>
                <a:spcPct val="100000"/>
              </a:lnSpc>
              <a:spcBef>
                <a:spcPts val="0"/>
              </a:spcBef>
              <a:spcAft>
                <a:spcPts val="0"/>
              </a:spcAft>
              <a:buClr>
                <a:srgbClr val="000000"/>
              </a:buClr>
              <a:buSzPts val="1800"/>
              <a:buFont typeface="Arial"/>
              <a:buNone/>
            </a:pPr>
            <a:r>
              <a:rPr b="1" i="0" lang="es-MX" sz="1800" u="none" cap="none" strike="noStrike">
                <a:solidFill>
                  <a:srgbClr val="000000"/>
                </a:solidFill>
                <a:latin typeface="Calibri"/>
                <a:ea typeface="Calibri"/>
                <a:cs typeface="Calibri"/>
                <a:sym typeface="Calibri"/>
              </a:rPr>
              <a:t>Caso insertar los datos de la Categorías</a:t>
            </a:r>
            <a:endParaRPr b="1" i="0" sz="1800" u="none" cap="none" strike="noStrike">
              <a:solidFill>
                <a:srgbClr val="000000"/>
              </a:solidFill>
              <a:latin typeface="Calibri"/>
              <a:ea typeface="Calibri"/>
              <a:cs typeface="Calibri"/>
              <a:sym typeface="Calibri"/>
            </a:endParaRPr>
          </a:p>
        </p:txBody>
      </p:sp>
      <p:cxnSp>
        <p:nvCxnSpPr>
          <p:cNvPr id="1547" name="Google Shape;1547;p139"/>
          <p:cNvCxnSpPr/>
          <p:nvPr/>
        </p:nvCxnSpPr>
        <p:spPr>
          <a:xfrm rot="10800000">
            <a:off x="6078238" y="1949021"/>
            <a:ext cx="1014627" cy="5491"/>
          </a:xfrm>
          <a:prstGeom prst="straightConnector1">
            <a:avLst/>
          </a:prstGeom>
          <a:noFill/>
          <a:ln cap="flat" cmpd="sng" w="25400">
            <a:solidFill>
              <a:schemeClr val="dk1"/>
            </a:solidFill>
            <a:prstDash val="solid"/>
            <a:round/>
            <a:headEnd len="sm" w="sm" type="none"/>
            <a:tailEnd len="med" w="med" type="triangle"/>
          </a:ln>
          <a:effectLst>
            <a:outerShdw blurRad="40000" rotWithShape="0" dir="5400000" dist="20000">
              <a:srgbClr val="000000">
                <a:alpha val="37254"/>
              </a:srgbClr>
            </a:outerShdw>
          </a:effectLst>
        </p:spPr>
      </p:cxnSp>
      <p:cxnSp>
        <p:nvCxnSpPr>
          <p:cNvPr id="1548" name="Google Shape;1548;p139"/>
          <p:cNvCxnSpPr/>
          <p:nvPr/>
        </p:nvCxnSpPr>
        <p:spPr>
          <a:xfrm>
            <a:off x="5152978" y="5083623"/>
            <a:ext cx="985622" cy="3168"/>
          </a:xfrm>
          <a:prstGeom prst="straightConnector1">
            <a:avLst/>
          </a:prstGeom>
          <a:noFill/>
          <a:ln cap="flat" cmpd="sng" w="25400">
            <a:solidFill>
              <a:schemeClr val="dk1"/>
            </a:solidFill>
            <a:prstDash val="solid"/>
            <a:round/>
            <a:headEnd len="sm" w="sm" type="none"/>
            <a:tailEnd len="med" w="med" type="triangle"/>
          </a:ln>
          <a:effectLst>
            <a:outerShdw blurRad="40000" rotWithShape="0" dir="5400000" dist="20000">
              <a:srgbClr val="000000">
                <a:alpha val="37254"/>
              </a:srgbClr>
            </a:outerShdw>
          </a:effectLst>
        </p:spPr>
      </p:cxnSp>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660C8"/>
            </a:gs>
            <a:gs pos="100000">
              <a:srgbClr val="57F3FB"/>
            </a:gs>
          </a:gsLst>
          <a:lin ang="13500000" scaled="0"/>
        </a:gradFill>
      </p:bgPr>
    </p:bg>
    <p:spTree>
      <p:nvGrpSpPr>
        <p:cNvPr id="1552" name="Shape 1552"/>
        <p:cNvGrpSpPr/>
        <p:nvPr/>
      </p:nvGrpSpPr>
      <p:grpSpPr>
        <a:xfrm>
          <a:off x="0" y="0"/>
          <a:ext cx="0" cy="0"/>
          <a:chOff x="0" y="0"/>
          <a:chExt cx="0" cy="0"/>
        </a:xfrm>
      </p:grpSpPr>
      <p:sp>
        <p:nvSpPr>
          <p:cNvPr id="1553" name="Google Shape;1553;p140"/>
          <p:cNvSpPr/>
          <p:nvPr/>
        </p:nvSpPr>
        <p:spPr>
          <a:xfrm>
            <a:off x="371473" y="323034"/>
            <a:ext cx="11452232" cy="539553"/>
          </a:xfrm>
          <a:prstGeom prst="roundRect">
            <a:avLst>
              <a:gd fmla="val 16667" name="adj"/>
            </a:avLst>
          </a:prstGeom>
          <a:solidFill>
            <a:schemeClr val="lt1"/>
          </a:solidFill>
          <a:ln cap="flat" cmpd="sng" w="12700">
            <a:solidFill>
              <a:srgbClr val="57F3F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600"/>
              <a:buFont typeface="Arial"/>
              <a:buNone/>
            </a:pPr>
            <a:r>
              <a:rPr b="1" i="0" lang="es-MX" sz="3600" u="none" cap="none" strike="noStrike">
                <a:solidFill>
                  <a:srgbClr val="963BDB"/>
                </a:solidFill>
                <a:latin typeface="Calibri"/>
                <a:ea typeface="Calibri"/>
                <a:cs typeface="Calibri"/>
                <a:sym typeface="Calibri"/>
              </a:rPr>
              <a:t>Plan de pruebas</a:t>
            </a:r>
            <a:endParaRPr b="0" i="0" sz="1400" u="none" cap="none" strike="noStrike">
              <a:solidFill>
                <a:srgbClr val="000000"/>
              </a:solidFill>
              <a:latin typeface="Arial"/>
              <a:ea typeface="Arial"/>
              <a:cs typeface="Arial"/>
              <a:sym typeface="Arial"/>
            </a:endParaRPr>
          </a:p>
        </p:txBody>
      </p:sp>
      <p:sp>
        <p:nvSpPr>
          <p:cNvPr id="1554" name="Google Shape;1554;p140"/>
          <p:cNvSpPr/>
          <p:nvPr/>
        </p:nvSpPr>
        <p:spPr>
          <a:xfrm>
            <a:off x="351890" y="244982"/>
            <a:ext cx="11452232" cy="705205"/>
          </a:xfrm>
          <a:prstGeom prst="roundRect">
            <a:avLst>
              <a:gd fmla="val 16667" name="adj"/>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600"/>
              <a:buFont typeface="Arial"/>
              <a:buNone/>
            </a:pPr>
            <a:r>
              <a:rPr b="1" i="0" lang="es-MX" sz="3600" u="none" cap="none" strike="noStrike">
                <a:solidFill>
                  <a:schemeClr val="dk1"/>
                </a:solidFill>
                <a:latin typeface="Calibri"/>
                <a:ea typeface="Calibri"/>
                <a:cs typeface="Calibri"/>
                <a:sym typeface="Calibri"/>
              </a:rPr>
              <a:t>Plan de pruebas</a:t>
            </a:r>
            <a:endParaRPr b="0" i="0" sz="1400" u="none" cap="none" strike="noStrike">
              <a:solidFill>
                <a:schemeClr val="dk1"/>
              </a:solidFill>
              <a:latin typeface="Arial"/>
              <a:ea typeface="Arial"/>
              <a:cs typeface="Arial"/>
              <a:sym typeface="Arial"/>
            </a:endParaRPr>
          </a:p>
        </p:txBody>
      </p:sp>
      <p:pic>
        <p:nvPicPr>
          <p:cNvPr descr="Interfaz de usuario gráfica, Texto, Aplicación&#10;&#10;Descripción generada automáticamente" id="1555" name="Google Shape;1555;p140"/>
          <p:cNvPicPr preferRelativeResize="0"/>
          <p:nvPr/>
        </p:nvPicPr>
        <p:blipFill rotWithShape="1">
          <a:blip r:embed="rId3">
            <a:alphaModFix/>
          </a:blip>
          <a:srcRect b="0" l="0" r="0" t="0"/>
          <a:stretch/>
        </p:blipFill>
        <p:spPr>
          <a:xfrm>
            <a:off x="358536" y="1321818"/>
            <a:ext cx="5729556" cy="2683533"/>
          </a:xfrm>
          <a:prstGeom prst="rect">
            <a:avLst/>
          </a:prstGeom>
          <a:noFill/>
          <a:ln>
            <a:noFill/>
          </a:ln>
        </p:spPr>
      </p:pic>
      <p:pic>
        <p:nvPicPr>
          <p:cNvPr descr="Interfaz de usuario gráfica, Texto, Aplicación, Correo electrónico&#10;&#10;Descripción generada automáticamente" id="1556" name="Google Shape;1556;p140"/>
          <p:cNvPicPr preferRelativeResize="0"/>
          <p:nvPr/>
        </p:nvPicPr>
        <p:blipFill rotWithShape="1">
          <a:blip r:embed="rId4">
            <a:alphaModFix/>
          </a:blip>
          <a:srcRect b="0" l="0" r="0" t="0"/>
          <a:stretch/>
        </p:blipFill>
        <p:spPr>
          <a:xfrm>
            <a:off x="6209222" y="3578164"/>
            <a:ext cx="5609865" cy="2773931"/>
          </a:xfrm>
          <a:prstGeom prst="rect">
            <a:avLst/>
          </a:prstGeom>
          <a:noFill/>
          <a:ln>
            <a:noFill/>
          </a:ln>
        </p:spPr>
      </p:pic>
      <p:sp>
        <p:nvSpPr>
          <p:cNvPr id="1557" name="Google Shape;1557;p140"/>
          <p:cNvSpPr txBox="1"/>
          <p:nvPr/>
        </p:nvSpPr>
        <p:spPr>
          <a:xfrm>
            <a:off x="7175413" y="2159512"/>
            <a:ext cx="3306040"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s-MX" sz="1800" u="none" cap="none" strike="noStrike">
                <a:solidFill>
                  <a:srgbClr val="000000"/>
                </a:solidFill>
                <a:latin typeface="Calibri"/>
                <a:ea typeface="Calibri"/>
                <a:cs typeface="Calibri"/>
                <a:sym typeface="Calibri"/>
              </a:rPr>
              <a:t>Prueba 003</a:t>
            </a:r>
            <a:br>
              <a:rPr b="1" i="0" lang="es-MX" sz="1800" u="none" cap="none" strike="noStrike">
                <a:solidFill>
                  <a:srgbClr val="000000"/>
                </a:solidFill>
                <a:latin typeface="Calibri"/>
                <a:ea typeface="Calibri"/>
                <a:cs typeface="Calibri"/>
                <a:sym typeface="Calibri"/>
              </a:rPr>
            </a:br>
            <a:r>
              <a:rPr b="1" i="0" lang="es-MX" sz="1800" u="none" cap="none" strike="noStrike">
                <a:solidFill>
                  <a:srgbClr val="000000"/>
                </a:solidFill>
                <a:latin typeface="Calibri"/>
                <a:ea typeface="Calibri"/>
                <a:cs typeface="Calibri"/>
                <a:sym typeface="Calibri"/>
              </a:rPr>
              <a:t>tabla área, insertar</a:t>
            </a:r>
            <a:endParaRPr b="1" i="0" sz="1800" u="none" cap="none" strike="noStrike">
              <a:solidFill>
                <a:srgbClr val="000000"/>
              </a:solidFill>
              <a:latin typeface="Calibri"/>
              <a:ea typeface="Calibri"/>
              <a:cs typeface="Calibri"/>
              <a:sym typeface="Calibri"/>
            </a:endParaRPr>
          </a:p>
        </p:txBody>
      </p:sp>
      <p:sp>
        <p:nvSpPr>
          <p:cNvPr id="1558" name="Google Shape;1558;p140"/>
          <p:cNvSpPr txBox="1"/>
          <p:nvPr/>
        </p:nvSpPr>
        <p:spPr>
          <a:xfrm>
            <a:off x="2195292" y="4806742"/>
            <a:ext cx="2743200" cy="646331"/>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800"/>
              <a:buFont typeface="Arial"/>
              <a:buNone/>
            </a:pPr>
            <a:r>
              <a:rPr b="1" i="0" lang="es-MX" sz="1800" u="none" cap="none" strike="noStrike">
                <a:solidFill>
                  <a:srgbClr val="000000"/>
                </a:solidFill>
                <a:latin typeface="Calibri"/>
                <a:ea typeface="Calibri"/>
                <a:cs typeface="Calibri"/>
                <a:sym typeface="Calibri"/>
              </a:rPr>
              <a:t>Prueba 004</a:t>
            </a:r>
            <a:br>
              <a:rPr b="1" i="0" lang="es-MX" sz="1800" u="none" cap="none" strike="noStrike">
                <a:solidFill>
                  <a:srgbClr val="000000"/>
                </a:solidFill>
                <a:latin typeface="Calibri"/>
                <a:ea typeface="Calibri"/>
                <a:cs typeface="Calibri"/>
                <a:sym typeface="Calibri"/>
              </a:rPr>
            </a:br>
            <a:r>
              <a:rPr b="1" i="0" lang="es-MX" sz="1800" u="none" cap="none" strike="noStrike">
                <a:solidFill>
                  <a:srgbClr val="000000"/>
                </a:solidFill>
                <a:latin typeface="Calibri"/>
                <a:ea typeface="Calibri"/>
                <a:cs typeface="Calibri"/>
                <a:sym typeface="Calibri"/>
              </a:rPr>
              <a:t> tabla área, eliminar</a:t>
            </a:r>
            <a:endParaRPr b="1" i="0" sz="1800" u="none" cap="none" strike="noStrike">
              <a:solidFill>
                <a:srgbClr val="000000"/>
              </a:solidFill>
              <a:latin typeface="Calibri"/>
              <a:ea typeface="Calibri"/>
              <a:cs typeface="Calibri"/>
              <a:sym typeface="Calibri"/>
            </a:endParaRPr>
          </a:p>
        </p:txBody>
      </p:sp>
      <p:cxnSp>
        <p:nvCxnSpPr>
          <p:cNvPr id="1559" name="Google Shape;1559;p140"/>
          <p:cNvCxnSpPr/>
          <p:nvPr/>
        </p:nvCxnSpPr>
        <p:spPr>
          <a:xfrm rot="10800000">
            <a:off x="6208124" y="2330021"/>
            <a:ext cx="1014627" cy="5491"/>
          </a:xfrm>
          <a:prstGeom prst="straightConnector1">
            <a:avLst/>
          </a:prstGeom>
          <a:noFill/>
          <a:ln cap="flat" cmpd="sng" w="25400">
            <a:solidFill>
              <a:schemeClr val="dk1"/>
            </a:solidFill>
            <a:prstDash val="solid"/>
            <a:round/>
            <a:headEnd len="sm" w="sm" type="none"/>
            <a:tailEnd len="med" w="med" type="triangle"/>
          </a:ln>
          <a:effectLst>
            <a:outerShdw blurRad="40000" rotWithShape="0" dir="5400000" dist="20000">
              <a:srgbClr val="000000">
                <a:alpha val="37254"/>
              </a:srgbClr>
            </a:outerShdw>
          </a:effectLst>
        </p:spPr>
      </p:cxnSp>
      <p:cxnSp>
        <p:nvCxnSpPr>
          <p:cNvPr id="1560" name="Google Shape;1560;p140"/>
          <p:cNvCxnSpPr/>
          <p:nvPr/>
        </p:nvCxnSpPr>
        <p:spPr>
          <a:xfrm>
            <a:off x="4962729" y="4976534"/>
            <a:ext cx="1210759" cy="3168"/>
          </a:xfrm>
          <a:prstGeom prst="straightConnector1">
            <a:avLst/>
          </a:prstGeom>
          <a:noFill/>
          <a:ln cap="flat" cmpd="sng" w="25400">
            <a:solidFill>
              <a:schemeClr val="dk1"/>
            </a:solidFill>
            <a:prstDash val="solid"/>
            <a:round/>
            <a:headEnd len="sm" w="sm" type="none"/>
            <a:tailEnd len="med" w="med" type="triangle"/>
          </a:ln>
          <a:effectLst>
            <a:outerShdw blurRad="40000" rotWithShape="0" dir="5400000" dist="20000">
              <a:srgbClr val="000000">
                <a:alpha val="37254"/>
              </a:srgbClr>
            </a:outerShdw>
          </a:effectLst>
        </p:spPr>
      </p:cxnSp>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660C8"/>
            </a:gs>
            <a:gs pos="100000">
              <a:srgbClr val="57F3FB"/>
            </a:gs>
          </a:gsLst>
          <a:lin ang="13500000" scaled="0"/>
        </a:gradFill>
      </p:bgPr>
    </p:bg>
    <p:spTree>
      <p:nvGrpSpPr>
        <p:cNvPr id="1564" name="Shape 1564"/>
        <p:cNvGrpSpPr/>
        <p:nvPr/>
      </p:nvGrpSpPr>
      <p:grpSpPr>
        <a:xfrm>
          <a:off x="0" y="0"/>
          <a:ext cx="0" cy="0"/>
          <a:chOff x="0" y="0"/>
          <a:chExt cx="0" cy="0"/>
        </a:xfrm>
      </p:grpSpPr>
      <p:sp>
        <p:nvSpPr>
          <p:cNvPr id="1565" name="Google Shape;1565;p141"/>
          <p:cNvSpPr/>
          <p:nvPr/>
        </p:nvSpPr>
        <p:spPr>
          <a:xfrm>
            <a:off x="371473" y="323034"/>
            <a:ext cx="11452232" cy="539553"/>
          </a:xfrm>
          <a:prstGeom prst="roundRect">
            <a:avLst>
              <a:gd fmla="val 16667" name="adj"/>
            </a:avLst>
          </a:prstGeom>
          <a:solidFill>
            <a:schemeClr val="lt1"/>
          </a:solidFill>
          <a:ln cap="flat" cmpd="sng" w="12700">
            <a:solidFill>
              <a:srgbClr val="57F3F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600"/>
              <a:buFont typeface="Arial"/>
              <a:buNone/>
            </a:pPr>
            <a:r>
              <a:rPr b="1" i="0" lang="es-MX" sz="3600" u="none" cap="none" strike="noStrike">
                <a:solidFill>
                  <a:srgbClr val="963BDB"/>
                </a:solidFill>
                <a:latin typeface="Calibri"/>
                <a:ea typeface="Calibri"/>
                <a:cs typeface="Calibri"/>
                <a:sym typeface="Calibri"/>
              </a:rPr>
              <a:t>Plan de pruebas</a:t>
            </a:r>
            <a:endParaRPr b="0" i="0" sz="1400" u="none" cap="none" strike="noStrike">
              <a:solidFill>
                <a:srgbClr val="000000"/>
              </a:solidFill>
              <a:latin typeface="Arial"/>
              <a:ea typeface="Arial"/>
              <a:cs typeface="Arial"/>
              <a:sym typeface="Arial"/>
            </a:endParaRPr>
          </a:p>
        </p:txBody>
      </p:sp>
      <p:sp>
        <p:nvSpPr>
          <p:cNvPr id="1566" name="Google Shape;1566;p141"/>
          <p:cNvSpPr/>
          <p:nvPr/>
        </p:nvSpPr>
        <p:spPr>
          <a:xfrm>
            <a:off x="351890" y="244982"/>
            <a:ext cx="11452232" cy="705205"/>
          </a:xfrm>
          <a:prstGeom prst="roundRect">
            <a:avLst>
              <a:gd fmla="val 16667" name="adj"/>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600"/>
              <a:buFont typeface="Arial"/>
              <a:buNone/>
            </a:pPr>
            <a:r>
              <a:rPr b="1" i="0" lang="es-MX" sz="3600" u="none" cap="none" strike="noStrike">
                <a:solidFill>
                  <a:schemeClr val="dk1"/>
                </a:solidFill>
                <a:latin typeface="Calibri"/>
                <a:ea typeface="Calibri"/>
                <a:cs typeface="Calibri"/>
                <a:sym typeface="Calibri"/>
              </a:rPr>
              <a:t>Plan de pruebas</a:t>
            </a:r>
            <a:endParaRPr b="0" i="0" sz="1400" u="none" cap="none" strike="noStrike">
              <a:solidFill>
                <a:schemeClr val="dk1"/>
              </a:solidFill>
              <a:latin typeface="Arial"/>
              <a:ea typeface="Arial"/>
              <a:cs typeface="Arial"/>
              <a:sym typeface="Arial"/>
            </a:endParaRPr>
          </a:p>
        </p:txBody>
      </p:sp>
      <p:pic>
        <p:nvPicPr>
          <p:cNvPr descr="Interfaz de usuario gráfica, Texto, Aplicación&#10;&#10;Descripción generada automáticamente" id="1567" name="Google Shape;1567;p141"/>
          <p:cNvPicPr preferRelativeResize="0"/>
          <p:nvPr/>
        </p:nvPicPr>
        <p:blipFill rotWithShape="1">
          <a:blip r:embed="rId3">
            <a:alphaModFix/>
          </a:blip>
          <a:srcRect b="0" l="0" r="0" t="0"/>
          <a:stretch/>
        </p:blipFill>
        <p:spPr>
          <a:xfrm>
            <a:off x="473555" y="1465592"/>
            <a:ext cx="5695950" cy="2721633"/>
          </a:xfrm>
          <a:prstGeom prst="rect">
            <a:avLst/>
          </a:prstGeom>
          <a:noFill/>
          <a:ln>
            <a:noFill/>
          </a:ln>
        </p:spPr>
      </p:pic>
      <p:pic>
        <p:nvPicPr>
          <p:cNvPr descr="Interfaz de usuario gráfica, Texto, Aplicación, Correo electrónico&#10;&#10;Descripción generada automáticamente" id="1568" name="Google Shape;1568;p141"/>
          <p:cNvPicPr preferRelativeResize="0"/>
          <p:nvPr/>
        </p:nvPicPr>
        <p:blipFill rotWithShape="1">
          <a:blip r:embed="rId4">
            <a:alphaModFix/>
          </a:blip>
          <a:srcRect b="0" l="0" r="0" t="0"/>
          <a:stretch/>
        </p:blipFill>
        <p:spPr>
          <a:xfrm>
            <a:off x="6281108" y="3218731"/>
            <a:ext cx="5610225" cy="3377781"/>
          </a:xfrm>
          <a:prstGeom prst="rect">
            <a:avLst/>
          </a:prstGeom>
          <a:noFill/>
          <a:ln>
            <a:noFill/>
          </a:ln>
        </p:spPr>
      </p:pic>
      <p:sp>
        <p:nvSpPr>
          <p:cNvPr id="1569" name="Google Shape;1569;p141"/>
          <p:cNvSpPr txBox="1"/>
          <p:nvPr/>
        </p:nvSpPr>
        <p:spPr>
          <a:xfrm flipH="1">
            <a:off x="7168225" y="1974473"/>
            <a:ext cx="2743200"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s-MX" sz="1800" u="none" cap="none" strike="noStrike">
                <a:solidFill>
                  <a:srgbClr val="000000"/>
                </a:solidFill>
                <a:latin typeface="Calibri"/>
                <a:ea typeface="Calibri"/>
                <a:cs typeface="Calibri"/>
                <a:sym typeface="Calibri"/>
              </a:rPr>
              <a:t>Prueba 005</a:t>
            </a:r>
            <a:br>
              <a:rPr b="1" i="0" lang="es-MX" sz="1800" u="none" cap="none" strike="noStrike">
                <a:solidFill>
                  <a:srgbClr val="000000"/>
                </a:solidFill>
                <a:latin typeface="Calibri"/>
                <a:ea typeface="Calibri"/>
                <a:cs typeface="Calibri"/>
                <a:sym typeface="Calibri"/>
              </a:rPr>
            </a:br>
            <a:r>
              <a:rPr b="1" i="0" lang="es-MX" sz="1800" u="none" cap="none" strike="noStrike">
                <a:solidFill>
                  <a:srgbClr val="000000"/>
                </a:solidFill>
                <a:latin typeface="Calibri"/>
                <a:ea typeface="Calibri"/>
                <a:cs typeface="Calibri"/>
                <a:sym typeface="Calibri"/>
              </a:rPr>
              <a:t> tabla área, editar</a:t>
            </a:r>
            <a:endParaRPr b="1" i="0" sz="1800" u="none" cap="none" strike="noStrike">
              <a:solidFill>
                <a:srgbClr val="000000"/>
              </a:solidFill>
              <a:latin typeface="Calibri"/>
              <a:ea typeface="Calibri"/>
              <a:cs typeface="Calibri"/>
              <a:sym typeface="Calibri"/>
            </a:endParaRPr>
          </a:p>
        </p:txBody>
      </p:sp>
      <p:sp>
        <p:nvSpPr>
          <p:cNvPr id="1570" name="Google Shape;1570;p141"/>
          <p:cNvSpPr txBox="1"/>
          <p:nvPr/>
        </p:nvSpPr>
        <p:spPr>
          <a:xfrm>
            <a:off x="2406214" y="4861638"/>
            <a:ext cx="2743200" cy="646331"/>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800"/>
              <a:buFont typeface="Arial"/>
              <a:buNone/>
            </a:pPr>
            <a:r>
              <a:rPr b="1" i="0" lang="es-MX" sz="1800" u="none" cap="none" strike="noStrike">
                <a:solidFill>
                  <a:srgbClr val="000000"/>
                </a:solidFill>
                <a:latin typeface="Calibri"/>
                <a:ea typeface="Calibri"/>
                <a:cs typeface="Calibri"/>
                <a:sym typeface="Calibri"/>
              </a:rPr>
              <a:t>Prueba 006</a:t>
            </a:r>
            <a:br>
              <a:rPr b="0" i="0" lang="es-MX" sz="1400" u="none" cap="none" strike="noStrike">
                <a:solidFill>
                  <a:srgbClr val="000000"/>
                </a:solidFill>
                <a:latin typeface="Arial"/>
                <a:ea typeface="Arial"/>
                <a:cs typeface="Arial"/>
                <a:sym typeface="Arial"/>
              </a:rPr>
            </a:br>
            <a:r>
              <a:rPr b="1" i="0" lang="es-MX" sz="1800" u="none" cap="none" strike="noStrike">
                <a:solidFill>
                  <a:srgbClr val="000000"/>
                </a:solidFill>
                <a:latin typeface="Calibri"/>
                <a:ea typeface="Calibri"/>
                <a:cs typeface="Calibri"/>
                <a:sym typeface="Calibri"/>
              </a:rPr>
              <a:t>tabla área, buscar:</a:t>
            </a:r>
            <a:endParaRPr b="0" i="0" sz="1400" u="none" cap="none" strike="noStrike">
              <a:solidFill>
                <a:srgbClr val="000000"/>
              </a:solidFill>
              <a:latin typeface="Arial"/>
              <a:ea typeface="Arial"/>
              <a:cs typeface="Arial"/>
              <a:sym typeface="Arial"/>
            </a:endParaRPr>
          </a:p>
        </p:txBody>
      </p:sp>
      <p:cxnSp>
        <p:nvCxnSpPr>
          <p:cNvPr id="1571" name="Google Shape;1571;p141"/>
          <p:cNvCxnSpPr/>
          <p:nvPr/>
        </p:nvCxnSpPr>
        <p:spPr>
          <a:xfrm rot="10800000">
            <a:off x="6234102" y="2139521"/>
            <a:ext cx="1014627" cy="5491"/>
          </a:xfrm>
          <a:prstGeom prst="straightConnector1">
            <a:avLst/>
          </a:prstGeom>
          <a:noFill/>
          <a:ln cap="flat" cmpd="sng" w="25400">
            <a:solidFill>
              <a:schemeClr val="dk1"/>
            </a:solidFill>
            <a:prstDash val="solid"/>
            <a:round/>
            <a:headEnd len="sm" w="sm" type="none"/>
            <a:tailEnd len="med" w="med" type="triangle"/>
          </a:ln>
          <a:effectLst>
            <a:outerShdw blurRad="40000" rotWithShape="0" dir="5400000" dist="20000">
              <a:srgbClr val="000000">
                <a:alpha val="37254"/>
              </a:srgbClr>
            </a:outerShdw>
          </a:effectLst>
        </p:spPr>
      </p:cxnSp>
      <p:cxnSp>
        <p:nvCxnSpPr>
          <p:cNvPr id="1572" name="Google Shape;1572;p141"/>
          <p:cNvCxnSpPr/>
          <p:nvPr/>
        </p:nvCxnSpPr>
        <p:spPr>
          <a:xfrm flipH="1" rot="10800000">
            <a:off x="5100449" y="5069465"/>
            <a:ext cx="1132828" cy="5491"/>
          </a:xfrm>
          <a:prstGeom prst="straightConnector1">
            <a:avLst/>
          </a:prstGeom>
          <a:noFill/>
          <a:ln cap="flat" cmpd="sng" w="25400">
            <a:solidFill>
              <a:schemeClr val="dk1"/>
            </a:solidFill>
            <a:prstDash val="solid"/>
            <a:round/>
            <a:headEnd len="sm" w="sm" type="none"/>
            <a:tailEnd len="med" w="med" type="triangle"/>
          </a:ln>
          <a:effectLst>
            <a:outerShdw blurRad="40000" rotWithShape="0" dir="5400000" dist="20000">
              <a:srgbClr val="000000">
                <a:alpha val="37254"/>
              </a:srgbClr>
            </a:outerShdw>
          </a:effectLst>
        </p:spPr>
      </p:cxnSp>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660C8"/>
            </a:gs>
            <a:gs pos="100000">
              <a:srgbClr val="57F3FB"/>
            </a:gs>
          </a:gsLst>
          <a:lin ang="13500000" scaled="0"/>
        </a:gradFill>
      </p:bgPr>
    </p:bg>
    <p:spTree>
      <p:nvGrpSpPr>
        <p:cNvPr id="1576" name="Shape 1576"/>
        <p:cNvGrpSpPr/>
        <p:nvPr/>
      </p:nvGrpSpPr>
      <p:grpSpPr>
        <a:xfrm>
          <a:off x="0" y="0"/>
          <a:ext cx="0" cy="0"/>
          <a:chOff x="0" y="0"/>
          <a:chExt cx="0" cy="0"/>
        </a:xfrm>
      </p:grpSpPr>
      <p:sp>
        <p:nvSpPr>
          <p:cNvPr id="1577" name="Google Shape;1577;p142"/>
          <p:cNvSpPr/>
          <p:nvPr/>
        </p:nvSpPr>
        <p:spPr>
          <a:xfrm>
            <a:off x="371473" y="323034"/>
            <a:ext cx="11452232" cy="539553"/>
          </a:xfrm>
          <a:prstGeom prst="roundRect">
            <a:avLst>
              <a:gd fmla="val 16667" name="adj"/>
            </a:avLst>
          </a:prstGeom>
          <a:solidFill>
            <a:schemeClr val="lt1"/>
          </a:solidFill>
          <a:ln cap="flat" cmpd="sng" w="12700">
            <a:solidFill>
              <a:srgbClr val="57F3F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600"/>
              <a:buFont typeface="Arial"/>
              <a:buNone/>
            </a:pPr>
            <a:r>
              <a:rPr b="1" i="0" lang="es-MX" sz="3600" u="none" cap="none" strike="noStrike">
                <a:solidFill>
                  <a:srgbClr val="963BDB"/>
                </a:solidFill>
                <a:latin typeface="Calibri"/>
                <a:ea typeface="Calibri"/>
                <a:cs typeface="Calibri"/>
                <a:sym typeface="Calibri"/>
              </a:rPr>
              <a:t>Plan de pruebas</a:t>
            </a:r>
            <a:endParaRPr b="0" i="0" sz="1400" u="none" cap="none" strike="noStrike">
              <a:solidFill>
                <a:srgbClr val="000000"/>
              </a:solidFill>
              <a:latin typeface="Arial"/>
              <a:ea typeface="Arial"/>
              <a:cs typeface="Arial"/>
              <a:sym typeface="Arial"/>
            </a:endParaRPr>
          </a:p>
        </p:txBody>
      </p:sp>
      <p:sp>
        <p:nvSpPr>
          <p:cNvPr id="1578" name="Google Shape;1578;p142"/>
          <p:cNvSpPr/>
          <p:nvPr/>
        </p:nvSpPr>
        <p:spPr>
          <a:xfrm>
            <a:off x="351890" y="244982"/>
            <a:ext cx="11452232" cy="705205"/>
          </a:xfrm>
          <a:prstGeom prst="roundRect">
            <a:avLst>
              <a:gd fmla="val 16667" name="adj"/>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600"/>
              <a:buFont typeface="Arial"/>
              <a:buNone/>
            </a:pPr>
            <a:r>
              <a:rPr b="1" i="0" lang="es-MX" sz="3600" u="none" cap="none" strike="noStrike">
                <a:solidFill>
                  <a:schemeClr val="dk1"/>
                </a:solidFill>
                <a:latin typeface="Calibri"/>
                <a:ea typeface="Calibri"/>
                <a:cs typeface="Calibri"/>
                <a:sym typeface="Calibri"/>
              </a:rPr>
              <a:t>Plan de pruebas</a:t>
            </a:r>
            <a:endParaRPr b="0" i="0" sz="1400" u="none" cap="none" strike="noStrike">
              <a:solidFill>
                <a:schemeClr val="dk1"/>
              </a:solidFill>
              <a:latin typeface="Arial"/>
              <a:ea typeface="Arial"/>
              <a:cs typeface="Arial"/>
              <a:sym typeface="Arial"/>
            </a:endParaRPr>
          </a:p>
        </p:txBody>
      </p:sp>
      <p:pic>
        <p:nvPicPr>
          <p:cNvPr descr="Tabla&#10;&#10;Descripción generada automáticamente" id="1579" name="Google Shape;1579;p142"/>
          <p:cNvPicPr preferRelativeResize="0"/>
          <p:nvPr/>
        </p:nvPicPr>
        <p:blipFill rotWithShape="1">
          <a:blip r:embed="rId3">
            <a:alphaModFix/>
          </a:blip>
          <a:srcRect b="0" l="0" r="0" t="0"/>
          <a:stretch/>
        </p:blipFill>
        <p:spPr>
          <a:xfrm>
            <a:off x="372913" y="1091781"/>
            <a:ext cx="5610225" cy="3333750"/>
          </a:xfrm>
          <a:prstGeom prst="rect">
            <a:avLst/>
          </a:prstGeom>
          <a:noFill/>
          <a:ln>
            <a:noFill/>
          </a:ln>
        </p:spPr>
      </p:pic>
      <p:pic>
        <p:nvPicPr>
          <p:cNvPr descr="Interfaz de usuario gráfica, Tabla&#10;&#10;Descripción generada automáticamente" id="1580" name="Google Shape;1580;p142"/>
          <p:cNvPicPr preferRelativeResize="0"/>
          <p:nvPr/>
        </p:nvPicPr>
        <p:blipFill rotWithShape="1">
          <a:blip r:embed="rId4">
            <a:alphaModFix/>
          </a:blip>
          <a:srcRect b="0" l="0" r="0" t="0"/>
          <a:stretch/>
        </p:blipFill>
        <p:spPr>
          <a:xfrm>
            <a:off x="6209222" y="3031825"/>
            <a:ext cx="5610225" cy="3419475"/>
          </a:xfrm>
          <a:prstGeom prst="rect">
            <a:avLst/>
          </a:prstGeom>
          <a:noFill/>
          <a:ln>
            <a:noFill/>
          </a:ln>
        </p:spPr>
      </p:pic>
      <p:sp>
        <p:nvSpPr>
          <p:cNvPr id="1581" name="Google Shape;1581;p142"/>
          <p:cNvSpPr txBox="1"/>
          <p:nvPr/>
        </p:nvSpPr>
        <p:spPr>
          <a:xfrm>
            <a:off x="6926423" y="1710383"/>
            <a:ext cx="2743200"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s-MX" sz="1800" u="none" cap="none" strike="noStrike">
                <a:solidFill>
                  <a:srgbClr val="000000"/>
                </a:solidFill>
                <a:latin typeface="Calibri"/>
                <a:ea typeface="Calibri"/>
                <a:cs typeface="Calibri"/>
                <a:sym typeface="Calibri"/>
              </a:rPr>
              <a:t>Prueba 007</a:t>
            </a:r>
            <a:br>
              <a:rPr b="0" i="0" lang="es-MX" sz="1400" u="none" cap="none" strike="noStrike">
                <a:solidFill>
                  <a:srgbClr val="000000"/>
                </a:solidFill>
                <a:latin typeface="Arial"/>
                <a:ea typeface="Arial"/>
                <a:cs typeface="Arial"/>
                <a:sym typeface="Arial"/>
              </a:rPr>
            </a:br>
            <a:r>
              <a:rPr b="1" i="0" lang="es-MX" sz="1800" u="none" cap="none" strike="noStrike">
                <a:solidFill>
                  <a:srgbClr val="000000"/>
                </a:solidFill>
                <a:latin typeface="Calibri"/>
                <a:ea typeface="Calibri"/>
                <a:cs typeface="Calibri"/>
                <a:sym typeface="Calibri"/>
              </a:rPr>
              <a:t>tabla docente, insertar</a:t>
            </a:r>
            <a:endParaRPr b="1" i="0" sz="1800" u="none" cap="none" strike="noStrike">
              <a:solidFill>
                <a:srgbClr val="000000"/>
              </a:solidFill>
              <a:latin typeface="Calibri"/>
              <a:ea typeface="Calibri"/>
              <a:cs typeface="Calibri"/>
              <a:sym typeface="Calibri"/>
            </a:endParaRPr>
          </a:p>
        </p:txBody>
      </p:sp>
      <p:sp>
        <p:nvSpPr>
          <p:cNvPr id="1582" name="Google Shape;1582;p142"/>
          <p:cNvSpPr txBox="1"/>
          <p:nvPr/>
        </p:nvSpPr>
        <p:spPr>
          <a:xfrm>
            <a:off x="2333674" y="4913265"/>
            <a:ext cx="2743200" cy="646331"/>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800"/>
              <a:buFont typeface="Arial"/>
              <a:buNone/>
            </a:pPr>
            <a:r>
              <a:rPr b="1" i="0" lang="es-MX" sz="1800" u="none" cap="none" strike="noStrike">
                <a:solidFill>
                  <a:srgbClr val="000000"/>
                </a:solidFill>
                <a:latin typeface="Calibri"/>
                <a:ea typeface="Calibri"/>
                <a:cs typeface="Calibri"/>
                <a:sym typeface="Calibri"/>
              </a:rPr>
              <a:t>Prueba 008</a:t>
            </a:r>
            <a:br>
              <a:rPr b="1" i="0" lang="es-MX" sz="1800" u="none" cap="none" strike="noStrike">
                <a:solidFill>
                  <a:srgbClr val="000000"/>
                </a:solidFill>
                <a:latin typeface="Calibri"/>
                <a:ea typeface="Calibri"/>
                <a:cs typeface="Calibri"/>
                <a:sym typeface="Calibri"/>
              </a:rPr>
            </a:br>
            <a:r>
              <a:rPr b="1" i="0" lang="es-MX" sz="1800" u="none" cap="none" strike="noStrike">
                <a:solidFill>
                  <a:srgbClr val="000000"/>
                </a:solidFill>
                <a:latin typeface="Calibri"/>
                <a:ea typeface="Calibri"/>
                <a:cs typeface="Calibri"/>
                <a:sym typeface="Calibri"/>
              </a:rPr>
              <a:t>tabla docente, editar</a:t>
            </a:r>
            <a:endParaRPr b="1" i="0" sz="1800" u="none" cap="none" strike="noStrike">
              <a:solidFill>
                <a:srgbClr val="000000"/>
              </a:solidFill>
              <a:latin typeface="Calibri"/>
              <a:ea typeface="Calibri"/>
              <a:cs typeface="Calibri"/>
              <a:sym typeface="Calibri"/>
            </a:endParaRPr>
          </a:p>
        </p:txBody>
      </p:sp>
      <p:cxnSp>
        <p:nvCxnSpPr>
          <p:cNvPr id="1583" name="Google Shape;1583;p142"/>
          <p:cNvCxnSpPr/>
          <p:nvPr/>
        </p:nvCxnSpPr>
        <p:spPr>
          <a:xfrm rot="10800000">
            <a:off x="5982988" y="1923044"/>
            <a:ext cx="1014627" cy="5491"/>
          </a:xfrm>
          <a:prstGeom prst="straightConnector1">
            <a:avLst/>
          </a:prstGeom>
          <a:noFill/>
          <a:ln cap="flat" cmpd="sng" w="25400">
            <a:solidFill>
              <a:schemeClr val="dk1"/>
            </a:solidFill>
            <a:prstDash val="solid"/>
            <a:round/>
            <a:headEnd len="sm" w="sm" type="none"/>
            <a:tailEnd len="med" w="med" type="triangle"/>
          </a:ln>
          <a:effectLst>
            <a:outerShdw blurRad="40000" rotWithShape="0" dir="5400000" dist="20000">
              <a:srgbClr val="000000">
                <a:alpha val="37254"/>
              </a:srgbClr>
            </a:outerShdw>
          </a:effectLst>
        </p:spPr>
      </p:cxnSp>
      <p:cxnSp>
        <p:nvCxnSpPr>
          <p:cNvPr id="1584" name="Google Shape;1584;p142"/>
          <p:cNvCxnSpPr/>
          <p:nvPr/>
        </p:nvCxnSpPr>
        <p:spPr>
          <a:xfrm>
            <a:off x="5066638" y="5115080"/>
            <a:ext cx="968304" cy="3168"/>
          </a:xfrm>
          <a:prstGeom prst="straightConnector1">
            <a:avLst/>
          </a:prstGeom>
          <a:noFill/>
          <a:ln cap="flat" cmpd="sng" w="25400">
            <a:solidFill>
              <a:schemeClr val="dk1"/>
            </a:solidFill>
            <a:prstDash val="solid"/>
            <a:round/>
            <a:headEnd len="sm" w="sm" type="none"/>
            <a:tailEnd len="med" w="med" type="triangle"/>
          </a:ln>
          <a:effectLst>
            <a:outerShdw blurRad="40000" rotWithShape="0" dir="5400000" dist="20000">
              <a:srgbClr val="000000">
                <a:alpha val="37254"/>
              </a:srgbClr>
            </a:outerShdw>
          </a:effectLst>
        </p:spPr>
      </p:cxnSp>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660C8"/>
            </a:gs>
            <a:gs pos="100000">
              <a:srgbClr val="57F3FB"/>
            </a:gs>
          </a:gsLst>
          <a:lin ang="13500000" scaled="0"/>
        </a:gradFill>
      </p:bgPr>
    </p:bg>
    <p:spTree>
      <p:nvGrpSpPr>
        <p:cNvPr id="1588" name="Shape 1588"/>
        <p:cNvGrpSpPr/>
        <p:nvPr/>
      </p:nvGrpSpPr>
      <p:grpSpPr>
        <a:xfrm>
          <a:off x="0" y="0"/>
          <a:ext cx="0" cy="0"/>
          <a:chOff x="0" y="0"/>
          <a:chExt cx="0" cy="0"/>
        </a:xfrm>
      </p:grpSpPr>
      <p:sp>
        <p:nvSpPr>
          <p:cNvPr id="1589" name="Google Shape;1589;p143"/>
          <p:cNvSpPr/>
          <p:nvPr/>
        </p:nvSpPr>
        <p:spPr>
          <a:xfrm>
            <a:off x="371473" y="323034"/>
            <a:ext cx="11452232" cy="539553"/>
          </a:xfrm>
          <a:prstGeom prst="roundRect">
            <a:avLst>
              <a:gd fmla="val 16667" name="adj"/>
            </a:avLst>
          </a:prstGeom>
          <a:solidFill>
            <a:schemeClr val="lt1"/>
          </a:solidFill>
          <a:ln cap="flat" cmpd="sng" w="12700">
            <a:solidFill>
              <a:srgbClr val="57F3F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600"/>
              <a:buFont typeface="Arial"/>
              <a:buNone/>
            </a:pPr>
            <a:r>
              <a:rPr b="1" i="0" lang="es-MX" sz="3600" u="none" cap="none" strike="noStrike">
                <a:solidFill>
                  <a:srgbClr val="963BDB"/>
                </a:solidFill>
                <a:latin typeface="Calibri"/>
                <a:ea typeface="Calibri"/>
                <a:cs typeface="Calibri"/>
                <a:sym typeface="Calibri"/>
              </a:rPr>
              <a:t>Plan de pruebas</a:t>
            </a:r>
            <a:endParaRPr b="0" i="0" sz="1400" u="none" cap="none" strike="noStrike">
              <a:solidFill>
                <a:srgbClr val="000000"/>
              </a:solidFill>
              <a:latin typeface="Arial"/>
              <a:ea typeface="Arial"/>
              <a:cs typeface="Arial"/>
              <a:sym typeface="Arial"/>
            </a:endParaRPr>
          </a:p>
        </p:txBody>
      </p:sp>
      <p:sp>
        <p:nvSpPr>
          <p:cNvPr id="1590" name="Google Shape;1590;p143"/>
          <p:cNvSpPr/>
          <p:nvPr/>
        </p:nvSpPr>
        <p:spPr>
          <a:xfrm>
            <a:off x="351890" y="244982"/>
            <a:ext cx="11452232" cy="705205"/>
          </a:xfrm>
          <a:prstGeom prst="roundRect">
            <a:avLst>
              <a:gd fmla="val 16667" name="adj"/>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600"/>
              <a:buFont typeface="Arial"/>
              <a:buNone/>
            </a:pPr>
            <a:r>
              <a:rPr b="1" i="0" lang="es-MX" sz="3600" u="none" cap="none" strike="noStrike">
                <a:solidFill>
                  <a:schemeClr val="dk1"/>
                </a:solidFill>
                <a:latin typeface="Calibri"/>
                <a:ea typeface="Calibri"/>
                <a:cs typeface="Calibri"/>
                <a:sym typeface="Calibri"/>
              </a:rPr>
              <a:t>Plan de pruebas</a:t>
            </a:r>
            <a:endParaRPr b="0" i="0" sz="1400" u="none" cap="none" strike="noStrike">
              <a:solidFill>
                <a:schemeClr val="dk1"/>
              </a:solidFill>
              <a:latin typeface="Arial"/>
              <a:ea typeface="Arial"/>
              <a:cs typeface="Arial"/>
              <a:sym typeface="Arial"/>
            </a:endParaRPr>
          </a:p>
        </p:txBody>
      </p:sp>
      <p:pic>
        <p:nvPicPr>
          <p:cNvPr descr="Interfaz de usuario gráfica, Texto, Aplicación, Correo electrónico&#10;&#10;Descripción generada automáticamente" id="1591" name="Google Shape;1591;p143"/>
          <p:cNvPicPr preferRelativeResize="0"/>
          <p:nvPr/>
        </p:nvPicPr>
        <p:blipFill rotWithShape="1">
          <a:blip r:embed="rId3">
            <a:alphaModFix/>
          </a:blip>
          <a:srcRect b="0" l="0" r="0" t="0"/>
          <a:stretch/>
        </p:blipFill>
        <p:spPr>
          <a:xfrm>
            <a:off x="372913" y="1134913"/>
            <a:ext cx="5610225" cy="3600450"/>
          </a:xfrm>
          <a:prstGeom prst="rect">
            <a:avLst/>
          </a:prstGeom>
          <a:noFill/>
          <a:ln>
            <a:noFill/>
          </a:ln>
        </p:spPr>
      </p:pic>
      <p:pic>
        <p:nvPicPr>
          <p:cNvPr descr="Interfaz de usuario gráfica, Texto, Aplicación, Correo electrónico&#10;&#10;Descripción generada automáticamente" id="1592" name="Google Shape;1592;p143"/>
          <p:cNvPicPr preferRelativeResize="0"/>
          <p:nvPr/>
        </p:nvPicPr>
        <p:blipFill rotWithShape="1">
          <a:blip r:embed="rId4">
            <a:alphaModFix/>
          </a:blip>
          <a:srcRect b="0" l="0" r="0" t="0"/>
          <a:stretch/>
        </p:blipFill>
        <p:spPr>
          <a:xfrm>
            <a:off x="6151712" y="3118090"/>
            <a:ext cx="5610225" cy="3238500"/>
          </a:xfrm>
          <a:prstGeom prst="rect">
            <a:avLst/>
          </a:prstGeom>
          <a:noFill/>
          <a:ln>
            <a:noFill/>
          </a:ln>
        </p:spPr>
      </p:pic>
      <p:sp>
        <p:nvSpPr>
          <p:cNvPr id="1593" name="Google Shape;1593;p143"/>
          <p:cNvSpPr txBox="1"/>
          <p:nvPr/>
        </p:nvSpPr>
        <p:spPr>
          <a:xfrm>
            <a:off x="6947336" y="1837165"/>
            <a:ext cx="2743200"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s-MX" sz="1800" u="none" cap="none" strike="noStrike">
                <a:solidFill>
                  <a:srgbClr val="000000"/>
                </a:solidFill>
                <a:latin typeface="Calibri"/>
                <a:ea typeface="Calibri"/>
                <a:cs typeface="Calibri"/>
                <a:sym typeface="Calibri"/>
              </a:rPr>
              <a:t>Prueba 009</a:t>
            </a:r>
            <a:br>
              <a:rPr b="1" i="0" lang="es-MX" sz="1800" u="none" cap="none" strike="noStrike">
                <a:solidFill>
                  <a:srgbClr val="000000"/>
                </a:solidFill>
                <a:latin typeface="Calibri"/>
                <a:ea typeface="Calibri"/>
                <a:cs typeface="Calibri"/>
                <a:sym typeface="Calibri"/>
              </a:rPr>
            </a:br>
            <a:r>
              <a:rPr b="1" i="0" lang="es-MX" sz="1800" u="none" cap="none" strike="noStrike">
                <a:solidFill>
                  <a:srgbClr val="000000"/>
                </a:solidFill>
                <a:latin typeface="Calibri"/>
                <a:ea typeface="Calibri"/>
                <a:cs typeface="Calibri"/>
                <a:sym typeface="Calibri"/>
              </a:rPr>
              <a:t>tabla docente, eliminar</a:t>
            </a:r>
            <a:endParaRPr b="1" i="0" sz="1800" u="none" cap="none" strike="noStrike">
              <a:solidFill>
                <a:srgbClr val="000000"/>
              </a:solidFill>
              <a:latin typeface="Calibri"/>
              <a:ea typeface="Calibri"/>
              <a:cs typeface="Calibri"/>
              <a:sym typeface="Calibri"/>
            </a:endParaRPr>
          </a:p>
        </p:txBody>
      </p:sp>
      <p:sp>
        <p:nvSpPr>
          <p:cNvPr id="1594" name="Google Shape;1594;p143"/>
          <p:cNvSpPr txBox="1"/>
          <p:nvPr/>
        </p:nvSpPr>
        <p:spPr>
          <a:xfrm>
            <a:off x="2068673" y="5236104"/>
            <a:ext cx="3098222" cy="646331"/>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800"/>
              <a:buFont typeface="Arial"/>
              <a:buNone/>
            </a:pPr>
            <a:r>
              <a:rPr b="1" i="0" lang="es-MX" sz="1800" u="none" cap="none" strike="noStrike">
                <a:solidFill>
                  <a:srgbClr val="000000"/>
                </a:solidFill>
                <a:latin typeface="Calibri"/>
                <a:ea typeface="Calibri"/>
                <a:cs typeface="Calibri"/>
                <a:sym typeface="Calibri"/>
              </a:rPr>
              <a:t>Prueba 010</a:t>
            </a:r>
            <a:endParaRPr b="0" i="0" sz="1400" u="none" cap="none" strike="noStrike">
              <a:solidFill>
                <a:srgbClr val="000000"/>
              </a:solidFill>
              <a:latin typeface="Arial"/>
              <a:ea typeface="Arial"/>
              <a:cs typeface="Arial"/>
              <a:sym typeface="Arial"/>
            </a:endParaRPr>
          </a:p>
          <a:p>
            <a:pPr indent="0" lvl="0" marL="0" marR="0" rtl="0" algn="r">
              <a:lnSpc>
                <a:spcPct val="100000"/>
              </a:lnSpc>
              <a:spcBef>
                <a:spcPts val="0"/>
              </a:spcBef>
              <a:spcAft>
                <a:spcPts val="0"/>
              </a:spcAft>
              <a:buClr>
                <a:srgbClr val="000000"/>
              </a:buClr>
              <a:buSzPts val="1800"/>
              <a:buFont typeface="Arial"/>
              <a:buNone/>
            </a:pPr>
            <a:r>
              <a:rPr b="1" i="0" lang="es-MX" sz="1800" u="none" cap="none" strike="noStrike">
                <a:solidFill>
                  <a:srgbClr val="000000"/>
                </a:solidFill>
                <a:latin typeface="Calibri"/>
                <a:ea typeface="Calibri"/>
                <a:cs typeface="Calibri"/>
                <a:sym typeface="Calibri"/>
              </a:rPr>
              <a:t>tabla docente, buscar y listar</a:t>
            </a:r>
            <a:endParaRPr b="1" i="0" sz="1800" u="none" cap="none" strike="noStrike">
              <a:solidFill>
                <a:srgbClr val="000000"/>
              </a:solidFill>
              <a:latin typeface="Calibri"/>
              <a:ea typeface="Calibri"/>
              <a:cs typeface="Calibri"/>
              <a:sym typeface="Calibri"/>
            </a:endParaRPr>
          </a:p>
        </p:txBody>
      </p:sp>
      <p:cxnSp>
        <p:nvCxnSpPr>
          <p:cNvPr id="1595" name="Google Shape;1595;p143"/>
          <p:cNvCxnSpPr/>
          <p:nvPr/>
        </p:nvCxnSpPr>
        <p:spPr>
          <a:xfrm rot="10800000">
            <a:off x="6026283" y="2035612"/>
            <a:ext cx="1014627" cy="5491"/>
          </a:xfrm>
          <a:prstGeom prst="straightConnector1">
            <a:avLst/>
          </a:prstGeom>
          <a:noFill/>
          <a:ln cap="flat" cmpd="sng" w="25400">
            <a:solidFill>
              <a:schemeClr val="dk1"/>
            </a:solidFill>
            <a:prstDash val="solid"/>
            <a:round/>
            <a:headEnd len="sm" w="sm" type="none"/>
            <a:tailEnd len="med" w="med" type="triangle"/>
          </a:ln>
          <a:effectLst>
            <a:outerShdw blurRad="40000" rotWithShape="0" dir="5400000" dist="20000">
              <a:srgbClr val="000000">
                <a:alpha val="37254"/>
              </a:srgbClr>
            </a:outerShdw>
          </a:effectLst>
        </p:spPr>
      </p:cxnSp>
      <p:cxnSp>
        <p:nvCxnSpPr>
          <p:cNvPr id="1596" name="Google Shape;1596;p143"/>
          <p:cNvCxnSpPr/>
          <p:nvPr/>
        </p:nvCxnSpPr>
        <p:spPr>
          <a:xfrm>
            <a:off x="5083956" y="5392172"/>
            <a:ext cx="1037578" cy="11827"/>
          </a:xfrm>
          <a:prstGeom prst="straightConnector1">
            <a:avLst/>
          </a:prstGeom>
          <a:noFill/>
          <a:ln cap="flat" cmpd="sng" w="25400">
            <a:solidFill>
              <a:schemeClr val="dk1"/>
            </a:solidFill>
            <a:prstDash val="solid"/>
            <a:round/>
            <a:headEnd len="sm" w="sm" type="none"/>
            <a:tailEnd len="med" w="med" type="triangle"/>
          </a:ln>
          <a:effectLst>
            <a:outerShdw blurRad="40000" rotWithShape="0" dir="5400000" dist="20000">
              <a:srgbClr val="000000">
                <a:alpha val="37254"/>
              </a:srgbClr>
            </a:outerShdw>
          </a:effectLst>
        </p:spPr>
      </p:cxnSp>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660C8"/>
            </a:gs>
            <a:gs pos="100000">
              <a:srgbClr val="57F3FB"/>
            </a:gs>
          </a:gsLst>
          <a:lin ang="13500000" scaled="0"/>
        </a:gradFill>
      </p:bgPr>
    </p:bg>
    <p:spTree>
      <p:nvGrpSpPr>
        <p:cNvPr id="1600" name="Shape 1600"/>
        <p:cNvGrpSpPr/>
        <p:nvPr/>
      </p:nvGrpSpPr>
      <p:grpSpPr>
        <a:xfrm>
          <a:off x="0" y="0"/>
          <a:ext cx="0" cy="0"/>
          <a:chOff x="0" y="0"/>
          <a:chExt cx="0" cy="0"/>
        </a:xfrm>
      </p:grpSpPr>
      <p:sp>
        <p:nvSpPr>
          <p:cNvPr id="1601" name="Google Shape;1601;p144"/>
          <p:cNvSpPr/>
          <p:nvPr/>
        </p:nvSpPr>
        <p:spPr>
          <a:xfrm>
            <a:off x="371473" y="323034"/>
            <a:ext cx="11452232" cy="539553"/>
          </a:xfrm>
          <a:prstGeom prst="roundRect">
            <a:avLst>
              <a:gd fmla="val 16667" name="adj"/>
            </a:avLst>
          </a:prstGeom>
          <a:solidFill>
            <a:schemeClr val="lt1"/>
          </a:solidFill>
          <a:ln cap="flat" cmpd="sng" w="12700">
            <a:solidFill>
              <a:srgbClr val="57F3F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600"/>
              <a:buFont typeface="Arial"/>
              <a:buNone/>
            </a:pPr>
            <a:r>
              <a:rPr b="1" i="0" lang="es-MX" sz="3600" u="none" cap="none" strike="noStrike">
                <a:solidFill>
                  <a:srgbClr val="963BDB"/>
                </a:solidFill>
                <a:latin typeface="Calibri"/>
                <a:ea typeface="Calibri"/>
                <a:cs typeface="Calibri"/>
                <a:sym typeface="Calibri"/>
              </a:rPr>
              <a:t>Manual de instalación</a:t>
            </a:r>
            <a:endParaRPr b="0" i="0" sz="1400" u="none" cap="none" strike="noStrike">
              <a:solidFill>
                <a:srgbClr val="000000"/>
              </a:solidFill>
              <a:latin typeface="Arial"/>
              <a:ea typeface="Arial"/>
              <a:cs typeface="Arial"/>
              <a:sym typeface="Arial"/>
            </a:endParaRPr>
          </a:p>
        </p:txBody>
      </p:sp>
      <p:sp>
        <p:nvSpPr>
          <p:cNvPr id="1602" name="Google Shape;1602;p144"/>
          <p:cNvSpPr/>
          <p:nvPr/>
        </p:nvSpPr>
        <p:spPr>
          <a:xfrm>
            <a:off x="343231" y="244982"/>
            <a:ext cx="11452232" cy="705205"/>
          </a:xfrm>
          <a:prstGeom prst="roundRect">
            <a:avLst>
              <a:gd fmla="val 16667" name="adj"/>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600"/>
              <a:buFont typeface="Arial"/>
              <a:buNone/>
            </a:pPr>
            <a:r>
              <a:rPr b="1" i="0" lang="es-MX" sz="3600" u="none" cap="none" strike="noStrike">
                <a:solidFill>
                  <a:schemeClr val="dk1"/>
                </a:solidFill>
                <a:latin typeface="Calibri"/>
                <a:ea typeface="Calibri"/>
                <a:cs typeface="Calibri"/>
                <a:sym typeface="Calibri"/>
              </a:rPr>
              <a:t>Manual de instalación</a:t>
            </a:r>
            <a:endParaRPr b="0" i="0" sz="1400" u="none" cap="none" strike="noStrike">
              <a:solidFill>
                <a:schemeClr val="dk1"/>
              </a:solidFill>
              <a:latin typeface="Arial"/>
              <a:ea typeface="Arial"/>
              <a:cs typeface="Arial"/>
              <a:sym typeface="Arial"/>
            </a:endParaRPr>
          </a:p>
        </p:txBody>
      </p:sp>
      <p:pic>
        <p:nvPicPr>
          <p:cNvPr descr="Interfaz de usuario gráfica, Sitio web&#10;&#10;Descripción generada automáticamente" id="1603" name="Google Shape;1603;p144"/>
          <p:cNvPicPr preferRelativeResize="0"/>
          <p:nvPr/>
        </p:nvPicPr>
        <p:blipFill rotWithShape="1">
          <a:blip r:embed="rId3">
            <a:alphaModFix/>
          </a:blip>
          <a:srcRect b="0" l="0" r="0" t="0"/>
          <a:stretch/>
        </p:blipFill>
        <p:spPr>
          <a:xfrm>
            <a:off x="393988" y="1268557"/>
            <a:ext cx="4487142" cy="2555298"/>
          </a:xfrm>
          <a:prstGeom prst="rect">
            <a:avLst/>
          </a:prstGeom>
          <a:noFill/>
          <a:ln>
            <a:noFill/>
          </a:ln>
        </p:spPr>
      </p:pic>
      <p:pic>
        <p:nvPicPr>
          <p:cNvPr descr="Interfaz de usuario gráfica, Texto, Aplicación&#10;&#10;Descripción generada automáticamente" id="1604" name="Google Shape;1604;p144"/>
          <p:cNvPicPr preferRelativeResize="0"/>
          <p:nvPr/>
        </p:nvPicPr>
        <p:blipFill rotWithShape="1">
          <a:blip r:embed="rId4">
            <a:alphaModFix/>
          </a:blip>
          <a:srcRect b="0" l="0" r="0" t="0"/>
          <a:stretch/>
        </p:blipFill>
        <p:spPr>
          <a:xfrm>
            <a:off x="5169477" y="2268681"/>
            <a:ext cx="2543176" cy="3287858"/>
          </a:xfrm>
          <a:prstGeom prst="rect">
            <a:avLst/>
          </a:prstGeom>
          <a:noFill/>
          <a:ln>
            <a:noFill/>
          </a:ln>
        </p:spPr>
      </p:pic>
      <p:pic>
        <p:nvPicPr>
          <p:cNvPr descr="Interfaz de usuario gráfica, Texto, Aplicación, Correo electrónico&#10;&#10;Descripción generada automáticamente" id="1605" name="Google Shape;1605;p144"/>
          <p:cNvPicPr preferRelativeResize="0"/>
          <p:nvPr/>
        </p:nvPicPr>
        <p:blipFill rotWithShape="1">
          <a:blip r:embed="rId5">
            <a:alphaModFix/>
          </a:blip>
          <a:srcRect b="0" l="0" r="0" t="0"/>
          <a:stretch/>
        </p:blipFill>
        <p:spPr>
          <a:xfrm>
            <a:off x="7996669" y="1268557"/>
            <a:ext cx="3606513" cy="2547505"/>
          </a:xfrm>
          <a:prstGeom prst="rect">
            <a:avLst/>
          </a:prstGeom>
          <a:noFill/>
          <a:ln>
            <a:noFill/>
          </a:ln>
        </p:spPr>
      </p:pic>
      <p:sp>
        <p:nvSpPr>
          <p:cNvPr id="1606" name="Google Shape;1606;p144"/>
          <p:cNvSpPr txBox="1"/>
          <p:nvPr/>
        </p:nvSpPr>
        <p:spPr>
          <a:xfrm>
            <a:off x="1096240" y="3997035"/>
            <a:ext cx="3046268" cy="64633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1" i="0" lang="es-MX" sz="1800" u="none" cap="none" strike="noStrike">
                <a:solidFill>
                  <a:srgbClr val="000000"/>
                </a:solidFill>
                <a:latin typeface="Calibri"/>
                <a:ea typeface="Calibri"/>
                <a:cs typeface="Calibri"/>
                <a:sym typeface="Calibri"/>
              </a:rPr>
              <a:t>1.Ingresamos a InfinityFree en nuestro navegador.</a:t>
            </a:r>
            <a:endParaRPr b="0" i="0" sz="1400" u="none" cap="none" strike="noStrike">
              <a:solidFill>
                <a:srgbClr val="000000"/>
              </a:solidFill>
              <a:latin typeface="Arial"/>
              <a:ea typeface="Arial"/>
              <a:cs typeface="Arial"/>
              <a:sym typeface="Arial"/>
            </a:endParaRPr>
          </a:p>
        </p:txBody>
      </p:sp>
      <p:sp>
        <p:nvSpPr>
          <p:cNvPr id="1607" name="Google Shape;1607;p144"/>
          <p:cNvSpPr txBox="1"/>
          <p:nvPr/>
        </p:nvSpPr>
        <p:spPr>
          <a:xfrm>
            <a:off x="7997535" y="3910444"/>
            <a:ext cx="3539836" cy="92333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1" i="0" lang="es-MX" sz="1800" u="none" cap="none" strike="noStrike">
                <a:solidFill>
                  <a:srgbClr val="000000"/>
                </a:solidFill>
                <a:latin typeface="Calibri"/>
                <a:ea typeface="Calibri"/>
                <a:cs typeface="Calibri"/>
                <a:sym typeface="Calibri"/>
              </a:rPr>
              <a:t>3.Posteriormente confirmamos el email de registro, damos clic en aceptar.</a:t>
            </a:r>
            <a:endParaRPr b="1" i="0" sz="1800" u="none" cap="none" strike="noStrike">
              <a:solidFill>
                <a:srgbClr val="000000"/>
              </a:solidFill>
              <a:latin typeface="Calibri"/>
              <a:ea typeface="Calibri"/>
              <a:cs typeface="Calibri"/>
              <a:sym typeface="Calibri"/>
            </a:endParaRPr>
          </a:p>
        </p:txBody>
      </p:sp>
      <p:sp>
        <p:nvSpPr>
          <p:cNvPr id="1608" name="Google Shape;1608;p144"/>
          <p:cNvSpPr txBox="1"/>
          <p:nvPr/>
        </p:nvSpPr>
        <p:spPr>
          <a:xfrm>
            <a:off x="5313216" y="5555671"/>
            <a:ext cx="2266951" cy="92333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1" i="0" lang="es-MX" sz="1800" u="none" cap="none" strike="noStrike">
                <a:solidFill>
                  <a:srgbClr val="000000"/>
                </a:solidFill>
                <a:latin typeface="Calibri"/>
                <a:ea typeface="Calibri"/>
                <a:cs typeface="Calibri"/>
                <a:sym typeface="Calibri"/>
              </a:rPr>
              <a:t>2. Luego nos dirigimos a  crear una cuenta en la página.</a:t>
            </a:r>
            <a:endParaRPr b="1" i="0" sz="1800" u="none" cap="none" strike="noStrike">
              <a:solidFill>
                <a:srgbClr val="000000"/>
              </a:solidFill>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660C8"/>
            </a:gs>
            <a:gs pos="29000">
              <a:srgbClr val="9660C8"/>
            </a:gs>
            <a:gs pos="84000">
              <a:srgbClr val="57F3FB"/>
            </a:gs>
            <a:gs pos="100000">
              <a:srgbClr val="57F3FB"/>
            </a:gs>
          </a:gsLst>
          <a:lin ang="2700000" scaled="0"/>
        </a:gradFill>
      </p:bgPr>
    </p:bg>
    <p:spTree>
      <p:nvGrpSpPr>
        <p:cNvPr id="350" name="Shape 350"/>
        <p:cNvGrpSpPr/>
        <p:nvPr/>
      </p:nvGrpSpPr>
      <p:grpSpPr>
        <a:xfrm>
          <a:off x="0" y="0"/>
          <a:ext cx="0" cy="0"/>
          <a:chOff x="0" y="0"/>
          <a:chExt cx="0" cy="0"/>
        </a:xfrm>
      </p:grpSpPr>
      <p:sp>
        <p:nvSpPr>
          <p:cNvPr id="351" name="Google Shape;351;p10"/>
          <p:cNvSpPr/>
          <p:nvPr/>
        </p:nvSpPr>
        <p:spPr>
          <a:xfrm>
            <a:off x="2288843" y="5537759"/>
            <a:ext cx="4376058" cy="4000453"/>
          </a:xfrm>
          <a:prstGeom prst="flowChartConnector">
            <a:avLst/>
          </a:prstGeom>
          <a:noFill/>
          <a:ln cap="flat" cmpd="sng" w="381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52" name="Google Shape;352;p10"/>
          <p:cNvSpPr/>
          <p:nvPr/>
        </p:nvSpPr>
        <p:spPr>
          <a:xfrm>
            <a:off x="2441243" y="5690159"/>
            <a:ext cx="4376058" cy="4000453"/>
          </a:xfrm>
          <a:prstGeom prst="flowChartConnector">
            <a:avLst/>
          </a:prstGeom>
          <a:noFill/>
          <a:ln cap="flat" cmpd="sng" w="381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53" name="Google Shape;353;p10"/>
          <p:cNvSpPr/>
          <p:nvPr/>
        </p:nvSpPr>
        <p:spPr>
          <a:xfrm>
            <a:off x="2593643" y="5842559"/>
            <a:ext cx="4376058" cy="4000453"/>
          </a:xfrm>
          <a:prstGeom prst="flowChartConnector">
            <a:avLst/>
          </a:prstGeom>
          <a:noFill/>
          <a:ln cap="flat" cmpd="sng" w="381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54" name="Google Shape;354;p10"/>
          <p:cNvSpPr/>
          <p:nvPr/>
        </p:nvSpPr>
        <p:spPr>
          <a:xfrm>
            <a:off x="2746043" y="5994959"/>
            <a:ext cx="4376058" cy="4000453"/>
          </a:xfrm>
          <a:prstGeom prst="flowChartConnector">
            <a:avLst/>
          </a:prstGeom>
          <a:noFill/>
          <a:ln cap="flat" cmpd="sng" w="381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55" name="Google Shape;355;p10"/>
          <p:cNvSpPr/>
          <p:nvPr/>
        </p:nvSpPr>
        <p:spPr>
          <a:xfrm>
            <a:off x="2898443" y="6147359"/>
            <a:ext cx="4376058" cy="4000453"/>
          </a:xfrm>
          <a:prstGeom prst="flowChartConnector">
            <a:avLst/>
          </a:prstGeom>
          <a:noFill/>
          <a:ln cap="flat" cmpd="sng" w="381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56" name="Google Shape;356;p10"/>
          <p:cNvSpPr/>
          <p:nvPr/>
        </p:nvSpPr>
        <p:spPr>
          <a:xfrm>
            <a:off x="3050843" y="6299759"/>
            <a:ext cx="4376058" cy="4000453"/>
          </a:xfrm>
          <a:prstGeom prst="flowChartConnector">
            <a:avLst/>
          </a:prstGeom>
          <a:noFill/>
          <a:ln cap="flat" cmpd="sng" w="381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57" name="Google Shape;357;p10"/>
          <p:cNvSpPr/>
          <p:nvPr/>
        </p:nvSpPr>
        <p:spPr>
          <a:xfrm>
            <a:off x="-1934815" y="-1942581"/>
            <a:ext cx="4376058" cy="4000453"/>
          </a:xfrm>
          <a:prstGeom prst="flowChartConnector">
            <a:avLst/>
          </a:prstGeom>
          <a:noFill/>
          <a:ln cap="flat" cmpd="sng" w="381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58" name="Google Shape;358;p10"/>
          <p:cNvSpPr/>
          <p:nvPr/>
        </p:nvSpPr>
        <p:spPr>
          <a:xfrm>
            <a:off x="-1934815" y="-1942581"/>
            <a:ext cx="4376058" cy="4000453"/>
          </a:xfrm>
          <a:prstGeom prst="flowChartConnector">
            <a:avLst/>
          </a:prstGeom>
          <a:noFill/>
          <a:ln cap="flat" cmpd="sng" w="381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59" name="Google Shape;359;p10"/>
          <p:cNvSpPr/>
          <p:nvPr/>
        </p:nvSpPr>
        <p:spPr>
          <a:xfrm>
            <a:off x="-1782415" y="-1790181"/>
            <a:ext cx="4376058" cy="4000453"/>
          </a:xfrm>
          <a:prstGeom prst="flowChartConnector">
            <a:avLst/>
          </a:prstGeom>
          <a:noFill/>
          <a:ln cap="flat" cmpd="sng" w="381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60" name="Google Shape;360;p10"/>
          <p:cNvSpPr/>
          <p:nvPr/>
        </p:nvSpPr>
        <p:spPr>
          <a:xfrm>
            <a:off x="-1630015" y="-1637781"/>
            <a:ext cx="4376058" cy="4000453"/>
          </a:xfrm>
          <a:prstGeom prst="flowChartConnector">
            <a:avLst/>
          </a:prstGeom>
          <a:noFill/>
          <a:ln cap="flat" cmpd="sng" w="381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61" name="Google Shape;361;p10"/>
          <p:cNvSpPr/>
          <p:nvPr/>
        </p:nvSpPr>
        <p:spPr>
          <a:xfrm>
            <a:off x="-1477615" y="-1485381"/>
            <a:ext cx="4376058" cy="4000453"/>
          </a:xfrm>
          <a:prstGeom prst="flowChartConnector">
            <a:avLst/>
          </a:prstGeom>
          <a:noFill/>
          <a:ln cap="flat" cmpd="sng" w="381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62" name="Google Shape;362;p10"/>
          <p:cNvSpPr/>
          <p:nvPr/>
        </p:nvSpPr>
        <p:spPr>
          <a:xfrm>
            <a:off x="-1325215" y="-1332981"/>
            <a:ext cx="4376058" cy="4000453"/>
          </a:xfrm>
          <a:prstGeom prst="flowChartConnector">
            <a:avLst/>
          </a:prstGeom>
          <a:noFill/>
          <a:ln cap="flat" cmpd="sng" w="381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63" name="Google Shape;363;p10"/>
          <p:cNvSpPr/>
          <p:nvPr/>
        </p:nvSpPr>
        <p:spPr>
          <a:xfrm>
            <a:off x="-1172815" y="-1180581"/>
            <a:ext cx="4376058" cy="4000453"/>
          </a:xfrm>
          <a:prstGeom prst="flowChartConnector">
            <a:avLst/>
          </a:prstGeom>
          <a:noFill/>
          <a:ln cap="flat" cmpd="sng" w="381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64" name="Google Shape;364;p10"/>
          <p:cNvSpPr/>
          <p:nvPr/>
        </p:nvSpPr>
        <p:spPr>
          <a:xfrm>
            <a:off x="-2239615" y="-2247381"/>
            <a:ext cx="4376058" cy="4000453"/>
          </a:xfrm>
          <a:prstGeom prst="flowChartConnector">
            <a:avLst/>
          </a:prstGeom>
          <a:noFill/>
          <a:ln cap="flat" cmpd="sng" w="381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65" name="Google Shape;365;p10"/>
          <p:cNvSpPr/>
          <p:nvPr/>
        </p:nvSpPr>
        <p:spPr>
          <a:xfrm>
            <a:off x="-2087215" y="-2094981"/>
            <a:ext cx="4376058" cy="4000453"/>
          </a:xfrm>
          <a:prstGeom prst="flowChartConnector">
            <a:avLst/>
          </a:prstGeom>
          <a:noFill/>
          <a:ln cap="flat" cmpd="sng" w="381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66" name="Google Shape;366;p10"/>
          <p:cNvSpPr txBox="1"/>
          <p:nvPr/>
        </p:nvSpPr>
        <p:spPr>
          <a:xfrm>
            <a:off x="-1" y="6277576"/>
            <a:ext cx="12192000" cy="585000"/>
          </a:xfrm>
          <a:prstGeom prst="rect">
            <a:avLst/>
          </a:prstGeom>
          <a:solidFill>
            <a:schemeClr val="lt1"/>
          </a:solidFill>
          <a:ln cap="flat" cmpd="sng" w="9525">
            <a:solidFill>
              <a:schemeClr val="l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1" i="0" lang="es-MX" sz="3200" u="none" cap="none" strike="noStrike">
                <a:solidFill>
                  <a:schemeClr val="dk1"/>
                </a:solidFill>
                <a:latin typeface="Arial"/>
                <a:ea typeface="Arial"/>
                <a:cs typeface="Arial"/>
                <a:sym typeface="Arial"/>
              </a:rPr>
              <a:t>Encuesta Docentes y administradores</a:t>
            </a:r>
            <a:endParaRPr b="1" i="0" sz="3200" u="none" cap="none" strike="noStrike">
              <a:solidFill>
                <a:schemeClr val="dk1"/>
              </a:solidFill>
              <a:latin typeface="Arial"/>
              <a:ea typeface="Arial"/>
              <a:cs typeface="Arial"/>
              <a:sym typeface="Arial"/>
            </a:endParaRPr>
          </a:p>
        </p:txBody>
      </p:sp>
      <p:sp>
        <p:nvSpPr>
          <p:cNvPr id="367" name="Google Shape;367;p10"/>
          <p:cNvSpPr/>
          <p:nvPr/>
        </p:nvSpPr>
        <p:spPr>
          <a:xfrm>
            <a:off x="-45721" y="2801196"/>
            <a:ext cx="12283440" cy="1257374"/>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1" i="0" sz="1800" u="none" cap="none" strike="noStrike">
              <a:solidFill>
                <a:schemeClr val="lt1"/>
              </a:solidFill>
              <a:latin typeface="Arial"/>
              <a:ea typeface="Arial"/>
              <a:cs typeface="Arial"/>
              <a:sym typeface="Arial"/>
            </a:endParaRPr>
          </a:p>
        </p:txBody>
      </p:sp>
      <p:sp>
        <p:nvSpPr>
          <p:cNvPr id="368" name="Google Shape;368;p10"/>
          <p:cNvSpPr txBox="1"/>
          <p:nvPr/>
        </p:nvSpPr>
        <p:spPr>
          <a:xfrm>
            <a:off x="-1" y="9609"/>
            <a:ext cx="12192001" cy="523220"/>
          </a:xfrm>
          <a:prstGeom prst="rect">
            <a:avLst/>
          </a:prstGeom>
          <a:solidFill>
            <a:schemeClr val="lt1"/>
          </a:solidFill>
          <a:ln cap="flat" cmpd="sng" w="9525">
            <a:solidFill>
              <a:schemeClr val="l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800"/>
              <a:buFont typeface="Arial"/>
              <a:buNone/>
            </a:pPr>
            <a:r>
              <a:rPr b="1" i="0" lang="es-MX" sz="2800" u="none" cap="none" strike="noStrike">
                <a:solidFill>
                  <a:schemeClr val="dk1"/>
                </a:solidFill>
                <a:latin typeface="Arial"/>
                <a:ea typeface="Arial"/>
                <a:cs typeface="Arial"/>
                <a:sym typeface="Arial"/>
              </a:rPr>
              <a:t>Técnica de recolección de información</a:t>
            </a:r>
            <a:endParaRPr b="1" i="0" sz="2800" u="none" cap="none" strike="noStrike">
              <a:solidFill>
                <a:schemeClr val="dk1"/>
              </a:solidFill>
              <a:latin typeface="Arial"/>
              <a:ea typeface="Arial"/>
              <a:cs typeface="Arial"/>
              <a:sym typeface="Arial"/>
            </a:endParaRPr>
          </a:p>
        </p:txBody>
      </p:sp>
      <p:sp>
        <p:nvSpPr>
          <p:cNvPr id="369" name="Google Shape;369;p10"/>
          <p:cNvSpPr/>
          <p:nvPr/>
        </p:nvSpPr>
        <p:spPr>
          <a:xfrm>
            <a:off x="8026310" y="6277150"/>
            <a:ext cx="102368" cy="594619"/>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1" i="0" sz="1800" u="none" cap="none" strike="noStrike">
              <a:solidFill>
                <a:schemeClr val="lt1"/>
              </a:solidFill>
              <a:latin typeface="Arial"/>
              <a:ea typeface="Arial"/>
              <a:cs typeface="Arial"/>
              <a:sym typeface="Arial"/>
            </a:endParaRPr>
          </a:p>
        </p:txBody>
      </p:sp>
      <p:sp>
        <p:nvSpPr>
          <p:cNvPr id="370" name="Google Shape;370;p10"/>
          <p:cNvSpPr/>
          <p:nvPr/>
        </p:nvSpPr>
        <p:spPr>
          <a:xfrm>
            <a:off x="11065937" y="6273806"/>
            <a:ext cx="102368" cy="584775"/>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1" i="0" sz="1800" u="none" cap="none" strike="noStrike">
              <a:solidFill>
                <a:schemeClr val="lt1"/>
              </a:solidFill>
              <a:latin typeface="Arial"/>
              <a:ea typeface="Arial"/>
              <a:cs typeface="Arial"/>
              <a:sym typeface="Arial"/>
            </a:endParaRPr>
          </a:p>
        </p:txBody>
      </p:sp>
      <p:sp>
        <p:nvSpPr>
          <p:cNvPr id="371" name="Google Shape;371;p10"/>
          <p:cNvSpPr/>
          <p:nvPr/>
        </p:nvSpPr>
        <p:spPr>
          <a:xfrm>
            <a:off x="11442518" y="1428773"/>
            <a:ext cx="4376058" cy="4000453"/>
          </a:xfrm>
          <a:prstGeom prst="flowChartConnector">
            <a:avLst/>
          </a:prstGeom>
          <a:noFill/>
          <a:ln cap="flat" cmpd="sng" w="381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72" name="Google Shape;372;p10"/>
          <p:cNvSpPr/>
          <p:nvPr/>
        </p:nvSpPr>
        <p:spPr>
          <a:xfrm>
            <a:off x="11594918" y="1581173"/>
            <a:ext cx="4376058" cy="4000453"/>
          </a:xfrm>
          <a:prstGeom prst="flowChartConnector">
            <a:avLst/>
          </a:prstGeom>
          <a:noFill/>
          <a:ln cap="flat" cmpd="sng" w="381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73" name="Google Shape;373;p10"/>
          <p:cNvSpPr/>
          <p:nvPr/>
        </p:nvSpPr>
        <p:spPr>
          <a:xfrm>
            <a:off x="11747318" y="1733573"/>
            <a:ext cx="4376058" cy="4000453"/>
          </a:xfrm>
          <a:prstGeom prst="flowChartConnector">
            <a:avLst/>
          </a:prstGeom>
          <a:noFill/>
          <a:ln cap="flat" cmpd="sng" w="381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74" name="Google Shape;374;p10"/>
          <p:cNvSpPr/>
          <p:nvPr/>
        </p:nvSpPr>
        <p:spPr>
          <a:xfrm>
            <a:off x="11899718" y="1885973"/>
            <a:ext cx="4376058" cy="4000453"/>
          </a:xfrm>
          <a:prstGeom prst="flowChartConnector">
            <a:avLst/>
          </a:prstGeom>
          <a:noFill/>
          <a:ln cap="flat" cmpd="sng" w="381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75" name="Google Shape;375;p10"/>
          <p:cNvSpPr/>
          <p:nvPr/>
        </p:nvSpPr>
        <p:spPr>
          <a:xfrm>
            <a:off x="12052118" y="2038373"/>
            <a:ext cx="4376058" cy="4000453"/>
          </a:xfrm>
          <a:prstGeom prst="flowChartConnector">
            <a:avLst/>
          </a:prstGeom>
          <a:noFill/>
          <a:ln cap="flat" cmpd="sng" w="381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76" name="Google Shape;376;p10"/>
          <p:cNvSpPr/>
          <p:nvPr/>
        </p:nvSpPr>
        <p:spPr>
          <a:xfrm>
            <a:off x="11174552" y="1233694"/>
            <a:ext cx="4376058" cy="4000453"/>
          </a:xfrm>
          <a:prstGeom prst="flowChartConnector">
            <a:avLst/>
          </a:prstGeom>
          <a:noFill/>
          <a:ln cap="flat" cmpd="sng" w="381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660C8"/>
            </a:gs>
            <a:gs pos="100000">
              <a:srgbClr val="57F3FB"/>
            </a:gs>
          </a:gsLst>
          <a:lin ang="13500000" scaled="0"/>
        </a:gradFill>
      </p:bgPr>
    </p:bg>
    <p:spTree>
      <p:nvGrpSpPr>
        <p:cNvPr id="1612" name="Shape 1612"/>
        <p:cNvGrpSpPr/>
        <p:nvPr/>
      </p:nvGrpSpPr>
      <p:grpSpPr>
        <a:xfrm>
          <a:off x="0" y="0"/>
          <a:ext cx="0" cy="0"/>
          <a:chOff x="0" y="0"/>
          <a:chExt cx="0" cy="0"/>
        </a:xfrm>
      </p:grpSpPr>
      <p:sp>
        <p:nvSpPr>
          <p:cNvPr id="1613" name="Google Shape;1613;p145"/>
          <p:cNvSpPr/>
          <p:nvPr/>
        </p:nvSpPr>
        <p:spPr>
          <a:xfrm>
            <a:off x="371473" y="323034"/>
            <a:ext cx="11452232" cy="539553"/>
          </a:xfrm>
          <a:prstGeom prst="roundRect">
            <a:avLst>
              <a:gd fmla="val 16667" name="adj"/>
            </a:avLst>
          </a:prstGeom>
          <a:solidFill>
            <a:schemeClr val="lt1"/>
          </a:solidFill>
          <a:ln cap="flat" cmpd="sng" w="12700">
            <a:solidFill>
              <a:srgbClr val="57F3F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600"/>
              <a:buFont typeface="Arial"/>
              <a:buNone/>
            </a:pPr>
            <a:r>
              <a:rPr b="1" i="0" lang="es-MX" sz="3600" u="none" cap="none" strike="noStrike">
                <a:solidFill>
                  <a:srgbClr val="963BDB"/>
                </a:solidFill>
                <a:latin typeface="Calibri"/>
                <a:ea typeface="Calibri"/>
                <a:cs typeface="Calibri"/>
                <a:sym typeface="Calibri"/>
              </a:rPr>
              <a:t>Manual de instalación</a:t>
            </a:r>
            <a:endParaRPr b="0" i="0" sz="1400" u="none" cap="none" strike="noStrike">
              <a:solidFill>
                <a:srgbClr val="000000"/>
              </a:solidFill>
              <a:latin typeface="Arial"/>
              <a:ea typeface="Arial"/>
              <a:cs typeface="Arial"/>
              <a:sym typeface="Arial"/>
            </a:endParaRPr>
          </a:p>
        </p:txBody>
      </p:sp>
      <p:sp>
        <p:nvSpPr>
          <p:cNvPr id="1614" name="Google Shape;1614;p145"/>
          <p:cNvSpPr/>
          <p:nvPr/>
        </p:nvSpPr>
        <p:spPr>
          <a:xfrm>
            <a:off x="343231" y="244982"/>
            <a:ext cx="11452232" cy="705205"/>
          </a:xfrm>
          <a:prstGeom prst="roundRect">
            <a:avLst>
              <a:gd fmla="val 16667" name="adj"/>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600"/>
              <a:buFont typeface="Arial"/>
              <a:buNone/>
            </a:pPr>
            <a:r>
              <a:rPr b="1" i="0" lang="es-MX" sz="3600" u="none" cap="none" strike="noStrike">
                <a:solidFill>
                  <a:schemeClr val="dk1"/>
                </a:solidFill>
                <a:latin typeface="Calibri"/>
                <a:ea typeface="Calibri"/>
                <a:cs typeface="Calibri"/>
                <a:sym typeface="Calibri"/>
              </a:rPr>
              <a:t>Manual de instalación</a:t>
            </a:r>
            <a:endParaRPr b="0" i="0" sz="1400" u="none" cap="none" strike="noStrike">
              <a:solidFill>
                <a:schemeClr val="dk1"/>
              </a:solidFill>
              <a:latin typeface="Arial"/>
              <a:ea typeface="Arial"/>
              <a:cs typeface="Arial"/>
              <a:sym typeface="Arial"/>
            </a:endParaRPr>
          </a:p>
        </p:txBody>
      </p:sp>
      <p:pic>
        <p:nvPicPr>
          <p:cNvPr descr="Captura de pantalla de un celular&#10;&#10;Descripción generada automáticamente" id="1615" name="Google Shape;1615;p145"/>
          <p:cNvPicPr preferRelativeResize="0"/>
          <p:nvPr/>
        </p:nvPicPr>
        <p:blipFill rotWithShape="1">
          <a:blip r:embed="rId3">
            <a:alphaModFix/>
          </a:blip>
          <a:srcRect b="0" l="0" r="0" t="0"/>
          <a:stretch/>
        </p:blipFill>
        <p:spPr>
          <a:xfrm>
            <a:off x="297088" y="1249590"/>
            <a:ext cx="4457701" cy="2180318"/>
          </a:xfrm>
          <a:prstGeom prst="rect">
            <a:avLst/>
          </a:prstGeom>
          <a:noFill/>
          <a:ln>
            <a:noFill/>
          </a:ln>
        </p:spPr>
      </p:pic>
      <p:pic>
        <p:nvPicPr>
          <p:cNvPr descr="Interfaz de usuario gráfica, Texto, Aplicación&#10;&#10;Descripción generada automáticamente" id="1616" name="Google Shape;1616;p145"/>
          <p:cNvPicPr preferRelativeResize="0"/>
          <p:nvPr/>
        </p:nvPicPr>
        <p:blipFill rotWithShape="1">
          <a:blip r:embed="rId4">
            <a:alphaModFix/>
          </a:blip>
          <a:srcRect b="42347" l="15100" r="14957" t="-510"/>
          <a:stretch/>
        </p:blipFill>
        <p:spPr>
          <a:xfrm>
            <a:off x="7307349" y="1247322"/>
            <a:ext cx="4783504" cy="2229728"/>
          </a:xfrm>
          <a:prstGeom prst="rect">
            <a:avLst/>
          </a:prstGeom>
          <a:noFill/>
          <a:ln>
            <a:noFill/>
          </a:ln>
        </p:spPr>
      </p:pic>
      <p:pic>
        <p:nvPicPr>
          <p:cNvPr descr="Interfaz de usuario gráfica, Texto, Aplicación, Correo electrónico&#10;&#10;Descripción generada automáticamente" id="1617" name="Google Shape;1617;p145"/>
          <p:cNvPicPr preferRelativeResize="0"/>
          <p:nvPr/>
        </p:nvPicPr>
        <p:blipFill rotWithShape="1">
          <a:blip r:embed="rId5">
            <a:alphaModFix/>
          </a:blip>
          <a:srcRect b="-442" l="0" r="2179" t="0"/>
          <a:stretch/>
        </p:blipFill>
        <p:spPr>
          <a:xfrm>
            <a:off x="4247696" y="3594553"/>
            <a:ext cx="3665749" cy="2063314"/>
          </a:xfrm>
          <a:prstGeom prst="rect">
            <a:avLst/>
          </a:prstGeom>
          <a:noFill/>
          <a:ln>
            <a:noFill/>
          </a:ln>
        </p:spPr>
      </p:pic>
      <p:sp>
        <p:nvSpPr>
          <p:cNvPr id="1618" name="Google Shape;1618;p145"/>
          <p:cNvSpPr txBox="1"/>
          <p:nvPr/>
        </p:nvSpPr>
        <p:spPr>
          <a:xfrm>
            <a:off x="887184" y="3427186"/>
            <a:ext cx="3269342" cy="1200329"/>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1" i="0" lang="es-MX" sz="1800" u="none" cap="none" strike="noStrike">
                <a:solidFill>
                  <a:srgbClr val="000000"/>
                </a:solidFill>
                <a:latin typeface="Calibri"/>
                <a:ea typeface="Calibri"/>
                <a:cs typeface="Calibri"/>
                <a:sym typeface="Calibri"/>
              </a:rPr>
              <a:t>4. Veremos que nuestra cuenta fue creada con éxito y nuestro hosting creado contará con 3 dominios disponibles.</a:t>
            </a:r>
            <a:endParaRPr b="1" i="0" sz="1800" u="none" cap="none" strike="noStrike">
              <a:solidFill>
                <a:srgbClr val="000000"/>
              </a:solidFill>
              <a:latin typeface="Calibri"/>
              <a:ea typeface="Calibri"/>
              <a:cs typeface="Calibri"/>
              <a:sym typeface="Calibri"/>
            </a:endParaRPr>
          </a:p>
        </p:txBody>
      </p:sp>
      <p:sp>
        <p:nvSpPr>
          <p:cNvPr id="1619" name="Google Shape;1619;p145"/>
          <p:cNvSpPr txBox="1"/>
          <p:nvPr/>
        </p:nvSpPr>
        <p:spPr>
          <a:xfrm>
            <a:off x="8189685" y="3663044"/>
            <a:ext cx="3205843" cy="203132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1" i="0" lang="es-MX" sz="1800" u="none" cap="none" strike="noStrike">
                <a:solidFill>
                  <a:srgbClr val="000000"/>
                </a:solidFill>
                <a:latin typeface="Calibri"/>
                <a:ea typeface="Calibri"/>
                <a:cs typeface="Calibri"/>
                <a:sym typeface="Calibri"/>
              </a:rPr>
              <a:t>6. Seleccionamos el nombre de la página ( DOMINIO ) teniendo en cuenta que el dominio NO acepta caracteres especiales. Llenamos la información adicional solicitada, damos clic en crear cuenta.</a:t>
            </a:r>
            <a:endParaRPr b="0" i="0" sz="1400" u="none" cap="none" strike="noStrike">
              <a:solidFill>
                <a:srgbClr val="000000"/>
              </a:solidFill>
              <a:latin typeface="Arial"/>
              <a:ea typeface="Arial"/>
              <a:cs typeface="Arial"/>
              <a:sym typeface="Arial"/>
            </a:endParaRPr>
          </a:p>
        </p:txBody>
      </p:sp>
      <p:sp>
        <p:nvSpPr>
          <p:cNvPr id="1620" name="Google Shape;1620;p145"/>
          <p:cNvSpPr txBox="1"/>
          <p:nvPr/>
        </p:nvSpPr>
        <p:spPr>
          <a:xfrm>
            <a:off x="4778827" y="5695042"/>
            <a:ext cx="2743200" cy="92333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1" i="0" lang="es-MX" sz="1800" u="none" cap="none" strike="noStrike">
                <a:solidFill>
                  <a:srgbClr val="000000"/>
                </a:solidFill>
                <a:latin typeface="Calibri"/>
                <a:ea typeface="Calibri"/>
                <a:cs typeface="Calibri"/>
                <a:sym typeface="Calibri"/>
              </a:rPr>
              <a:t>5. Luego procedemos a crear nuestro primer dominio.</a:t>
            </a:r>
            <a:endParaRPr b="1" i="0" sz="1800" u="none" cap="none" strike="noStrike">
              <a:solidFill>
                <a:srgbClr val="000000"/>
              </a:solidFill>
              <a:latin typeface="Calibri"/>
              <a:ea typeface="Calibri"/>
              <a:cs typeface="Calibri"/>
              <a:sym typeface="Calibri"/>
            </a:endParaRPr>
          </a:p>
        </p:txBody>
      </p:sp>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660C8"/>
            </a:gs>
            <a:gs pos="100000">
              <a:srgbClr val="57F3FB"/>
            </a:gs>
          </a:gsLst>
          <a:lin ang="13500000" scaled="0"/>
        </a:gradFill>
      </p:bgPr>
    </p:bg>
    <p:spTree>
      <p:nvGrpSpPr>
        <p:cNvPr id="1624" name="Shape 1624"/>
        <p:cNvGrpSpPr/>
        <p:nvPr/>
      </p:nvGrpSpPr>
      <p:grpSpPr>
        <a:xfrm>
          <a:off x="0" y="0"/>
          <a:ext cx="0" cy="0"/>
          <a:chOff x="0" y="0"/>
          <a:chExt cx="0" cy="0"/>
        </a:xfrm>
      </p:grpSpPr>
      <p:sp>
        <p:nvSpPr>
          <p:cNvPr id="1625" name="Google Shape;1625;p146"/>
          <p:cNvSpPr/>
          <p:nvPr/>
        </p:nvSpPr>
        <p:spPr>
          <a:xfrm>
            <a:off x="371473" y="323034"/>
            <a:ext cx="11452232" cy="539553"/>
          </a:xfrm>
          <a:prstGeom prst="roundRect">
            <a:avLst>
              <a:gd fmla="val 16667" name="adj"/>
            </a:avLst>
          </a:prstGeom>
          <a:solidFill>
            <a:schemeClr val="lt1"/>
          </a:solidFill>
          <a:ln cap="flat" cmpd="sng" w="12700">
            <a:solidFill>
              <a:srgbClr val="57F3F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600"/>
              <a:buFont typeface="Arial"/>
              <a:buNone/>
            </a:pPr>
            <a:r>
              <a:rPr b="1" i="0" lang="es-MX" sz="3600" u="none" cap="none" strike="noStrike">
                <a:solidFill>
                  <a:srgbClr val="963BDB"/>
                </a:solidFill>
                <a:latin typeface="Calibri"/>
                <a:ea typeface="Calibri"/>
                <a:cs typeface="Calibri"/>
                <a:sym typeface="Calibri"/>
              </a:rPr>
              <a:t>Manual de instalación</a:t>
            </a:r>
            <a:endParaRPr b="0" i="0" sz="1400" u="none" cap="none" strike="noStrike">
              <a:solidFill>
                <a:srgbClr val="000000"/>
              </a:solidFill>
              <a:latin typeface="Arial"/>
              <a:ea typeface="Arial"/>
              <a:cs typeface="Arial"/>
              <a:sym typeface="Arial"/>
            </a:endParaRPr>
          </a:p>
        </p:txBody>
      </p:sp>
      <p:sp>
        <p:nvSpPr>
          <p:cNvPr id="1626" name="Google Shape;1626;p146"/>
          <p:cNvSpPr/>
          <p:nvPr/>
        </p:nvSpPr>
        <p:spPr>
          <a:xfrm>
            <a:off x="343231" y="244982"/>
            <a:ext cx="11452232" cy="705205"/>
          </a:xfrm>
          <a:prstGeom prst="roundRect">
            <a:avLst>
              <a:gd fmla="val 16667" name="adj"/>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600"/>
              <a:buFont typeface="Arial"/>
              <a:buNone/>
            </a:pPr>
            <a:r>
              <a:rPr b="1" i="0" lang="es-MX" sz="3600" u="none" cap="none" strike="noStrike">
                <a:solidFill>
                  <a:schemeClr val="dk1"/>
                </a:solidFill>
                <a:latin typeface="Calibri"/>
                <a:ea typeface="Calibri"/>
                <a:cs typeface="Calibri"/>
                <a:sym typeface="Calibri"/>
              </a:rPr>
              <a:t>Manual de instalación</a:t>
            </a:r>
            <a:endParaRPr b="0" i="0" sz="1400" u="none" cap="none" strike="noStrike">
              <a:solidFill>
                <a:schemeClr val="dk1"/>
              </a:solidFill>
              <a:latin typeface="Arial"/>
              <a:ea typeface="Arial"/>
              <a:cs typeface="Arial"/>
              <a:sym typeface="Arial"/>
            </a:endParaRPr>
          </a:p>
        </p:txBody>
      </p:sp>
      <p:pic>
        <p:nvPicPr>
          <p:cNvPr descr="Interfaz de usuario gráfica, Aplicación, Sitio web&#10;&#10;Descripción generada automáticamente" id="1627" name="Google Shape;1627;p146"/>
          <p:cNvPicPr preferRelativeResize="0"/>
          <p:nvPr/>
        </p:nvPicPr>
        <p:blipFill rotWithShape="1">
          <a:blip r:embed="rId3">
            <a:alphaModFix/>
          </a:blip>
          <a:srcRect b="0" l="0" r="0" t="0"/>
          <a:stretch/>
        </p:blipFill>
        <p:spPr>
          <a:xfrm>
            <a:off x="224518" y="2791732"/>
            <a:ext cx="5734050" cy="2781300"/>
          </a:xfrm>
          <a:prstGeom prst="rect">
            <a:avLst/>
          </a:prstGeom>
          <a:noFill/>
          <a:ln>
            <a:noFill/>
          </a:ln>
        </p:spPr>
      </p:pic>
      <p:pic>
        <p:nvPicPr>
          <p:cNvPr id="1628" name="Google Shape;1628;p146"/>
          <p:cNvPicPr preferRelativeResize="0"/>
          <p:nvPr/>
        </p:nvPicPr>
        <p:blipFill rotWithShape="1">
          <a:blip r:embed="rId4">
            <a:alphaModFix/>
          </a:blip>
          <a:srcRect b="0" l="0" r="0" t="0"/>
          <a:stretch/>
        </p:blipFill>
        <p:spPr>
          <a:xfrm>
            <a:off x="6245679" y="2789464"/>
            <a:ext cx="5734050" cy="2771775"/>
          </a:xfrm>
          <a:prstGeom prst="rect">
            <a:avLst/>
          </a:prstGeom>
          <a:noFill/>
          <a:ln>
            <a:noFill/>
          </a:ln>
        </p:spPr>
      </p:pic>
      <p:sp>
        <p:nvSpPr>
          <p:cNvPr id="1629" name="Google Shape;1629;p146"/>
          <p:cNvSpPr txBox="1"/>
          <p:nvPr/>
        </p:nvSpPr>
        <p:spPr>
          <a:xfrm>
            <a:off x="3635829" y="1177472"/>
            <a:ext cx="5219699" cy="92333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1" i="0" lang="es-MX" sz="1800" u="none" cap="none" strike="noStrike">
                <a:solidFill>
                  <a:srgbClr val="000000"/>
                </a:solidFill>
                <a:latin typeface="Calibri"/>
                <a:ea typeface="Calibri"/>
                <a:cs typeface="Calibri"/>
                <a:sym typeface="Calibri"/>
              </a:rPr>
              <a:t>7. Una vez creado el DOMINIO, ingresamos al control panel para iniciar a subir los archivos y la base de datos.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660C8"/>
            </a:gs>
            <a:gs pos="100000">
              <a:srgbClr val="57F3FB"/>
            </a:gs>
          </a:gsLst>
          <a:lin ang="13500000" scaled="0"/>
        </a:gradFill>
      </p:bgPr>
    </p:bg>
    <p:spTree>
      <p:nvGrpSpPr>
        <p:cNvPr id="1633" name="Shape 1633"/>
        <p:cNvGrpSpPr/>
        <p:nvPr/>
      </p:nvGrpSpPr>
      <p:grpSpPr>
        <a:xfrm>
          <a:off x="0" y="0"/>
          <a:ext cx="0" cy="0"/>
          <a:chOff x="0" y="0"/>
          <a:chExt cx="0" cy="0"/>
        </a:xfrm>
      </p:grpSpPr>
      <p:sp>
        <p:nvSpPr>
          <p:cNvPr id="1634" name="Google Shape;1634;p147"/>
          <p:cNvSpPr/>
          <p:nvPr/>
        </p:nvSpPr>
        <p:spPr>
          <a:xfrm>
            <a:off x="371473" y="323034"/>
            <a:ext cx="11452232" cy="539553"/>
          </a:xfrm>
          <a:prstGeom prst="roundRect">
            <a:avLst>
              <a:gd fmla="val 16667" name="adj"/>
            </a:avLst>
          </a:prstGeom>
          <a:solidFill>
            <a:schemeClr val="lt1"/>
          </a:solidFill>
          <a:ln cap="flat" cmpd="sng" w="12700">
            <a:solidFill>
              <a:srgbClr val="57F3F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600"/>
              <a:buFont typeface="Arial"/>
              <a:buNone/>
            </a:pPr>
            <a:r>
              <a:rPr b="1" i="0" lang="es-MX" sz="3600" u="none" cap="none" strike="noStrike">
                <a:solidFill>
                  <a:srgbClr val="963BDB"/>
                </a:solidFill>
                <a:latin typeface="Calibri"/>
                <a:ea typeface="Calibri"/>
                <a:cs typeface="Calibri"/>
                <a:sym typeface="Calibri"/>
              </a:rPr>
              <a:t>Manual de instalación</a:t>
            </a:r>
            <a:endParaRPr b="0" i="0" sz="1400" u="none" cap="none" strike="noStrike">
              <a:solidFill>
                <a:srgbClr val="000000"/>
              </a:solidFill>
              <a:latin typeface="Arial"/>
              <a:ea typeface="Arial"/>
              <a:cs typeface="Arial"/>
              <a:sym typeface="Arial"/>
            </a:endParaRPr>
          </a:p>
        </p:txBody>
      </p:sp>
      <p:sp>
        <p:nvSpPr>
          <p:cNvPr id="1635" name="Google Shape;1635;p147"/>
          <p:cNvSpPr/>
          <p:nvPr/>
        </p:nvSpPr>
        <p:spPr>
          <a:xfrm>
            <a:off x="343231" y="244982"/>
            <a:ext cx="11452232" cy="705205"/>
          </a:xfrm>
          <a:prstGeom prst="roundRect">
            <a:avLst>
              <a:gd fmla="val 16667" name="adj"/>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600"/>
              <a:buFont typeface="Arial"/>
              <a:buNone/>
            </a:pPr>
            <a:r>
              <a:rPr b="1" i="0" lang="es-MX" sz="3600" u="none" cap="none" strike="noStrike">
                <a:solidFill>
                  <a:schemeClr val="dk1"/>
                </a:solidFill>
                <a:latin typeface="Calibri"/>
                <a:ea typeface="Calibri"/>
                <a:cs typeface="Calibri"/>
                <a:sym typeface="Calibri"/>
              </a:rPr>
              <a:t>Manual de instalación</a:t>
            </a:r>
            <a:endParaRPr b="0" i="0" sz="1400" u="none" cap="none" strike="noStrike">
              <a:solidFill>
                <a:schemeClr val="dk1"/>
              </a:solidFill>
              <a:latin typeface="Arial"/>
              <a:ea typeface="Arial"/>
              <a:cs typeface="Arial"/>
              <a:sym typeface="Arial"/>
            </a:endParaRPr>
          </a:p>
        </p:txBody>
      </p:sp>
      <p:pic>
        <p:nvPicPr>
          <p:cNvPr descr="Interfaz de usuario gráfica, Sitio web&#10;&#10;Descripción generada automáticamente" id="1636" name="Google Shape;1636;p147"/>
          <p:cNvPicPr preferRelativeResize="0"/>
          <p:nvPr/>
        </p:nvPicPr>
        <p:blipFill rotWithShape="1">
          <a:blip r:embed="rId3">
            <a:alphaModFix/>
          </a:blip>
          <a:srcRect b="0" l="0" r="0" t="0"/>
          <a:stretch/>
        </p:blipFill>
        <p:spPr>
          <a:xfrm>
            <a:off x="451304" y="1104446"/>
            <a:ext cx="5734050" cy="3063874"/>
          </a:xfrm>
          <a:prstGeom prst="rect">
            <a:avLst/>
          </a:prstGeom>
          <a:noFill/>
          <a:ln>
            <a:noFill/>
          </a:ln>
        </p:spPr>
      </p:pic>
      <p:pic>
        <p:nvPicPr>
          <p:cNvPr descr="Interfaz de usuario gráfica, Texto, Aplicación, Correo electrónico&#10;&#10;Descripción generada automáticamente" id="1637" name="Google Shape;1637;p147"/>
          <p:cNvPicPr preferRelativeResize="0"/>
          <p:nvPr/>
        </p:nvPicPr>
        <p:blipFill rotWithShape="1">
          <a:blip r:embed="rId4">
            <a:alphaModFix/>
          </a:blip>
          <a:srcRect b="0" l="0" r="0" t="0"/>
          <a:stretch/>
        </p:blipFill>
        <p:spPr>
          <a:xfrm>
            <a:off x="449036" y="4340679"/>
            <a:ext cx="5734050" cy="1909081"/>
          </a:xfrm>
          <a:prstGeom prst="rect">
            <a:avLst/>
          </a:prstGeom>
          <a:noFill/>
          <a:ln>
            <a:noFill/>
          </a:ln>
        </p:spPr>
      </p:pic>
      <p:pic>
        <p:nvPicPr>
          <p:cNvPr descr="Interfaz de usuario gráfica, Aplicación&#10;&#10;Descripción generada automáticamente" id="1638" name="Google Shape;1638;p147"/>
          <p:cNvPicPr preferRelativeResize="0"/>
          <p:nvPr/>
        </p:nvPicPr>
        <p:blipFill rotWithShape="1">
          <a:blip r:embed="rId5">
            <a:alphaModFix/>
          </a:blip>
          <a:srcRect b="0" l="0" r="0" t="0"/>
          <a:stretch/>
        </p:blipFill>
        <p:spPr>
          <a:xfrm>
            <a:off x="6315983" y="3431268"/>
            <a:ext cx="5734050" cy="2819400"/>
          </a:xfrm>
          <a:prstGeom prst="rect">
            <a:avLst/>
          </a:prstGeom>
          <a:noFill/>
          <a:ln>
            <a:noFill/>
          </a:ln>
        </p:spPr>
      </p:pic>
      <p:sp>
        <p:nvSpPr>
          <p:cNvPr id="1639" name="Google Shape;1639;p147"/>
          <p:cNvSpPr txBox="1"/>
          <p:nvPr/>
        </p:nvSpPr>
        <p:spPr>
          <a:xfrm>
            <a:off x="7717971" y="1576614"/>
            <a:ext cx="2743200" cy="1477328"/>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1" i="0" lang="es-MX" sz="1800" u="none" cap="none" strike="noStrike">
                <a:solidFill>
                  <a:srgbClr val="000000"/>
                </a:solidFill>
                <a:latin typeface="Calibri"/>
                <a:ea typeface="Calibri"/>
                <a:cs typeface="Calibri"/>
                <a:sym typeface="Calibri"/>
              </a:rPr>
              <a:t>8. Al ingresar al control panel procedemos a subir:</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Char char="•"/>
            </a:pPr>
            <a:r>
              <a:rPr b="1" i="0" lang="es-MX" sz="1800" u="none" cap="none" strike="noStrike">
                <a:solidFill>
                  <a:srgbClr val="000000"/>
                </a:solidFill>
                <a:latin typeface="Calibri"/>
                <a:ea typeface="Calibri"/>
                <a:cs typeface="Calibri"/>
                <a:sym typeface="Calibri"/>
              </a:rPr>
              <a:t>Base de datos</a:t>
            </a:r>
            <a:endParaRPr b="1" i="0" sz="1800" u="none" cap="none" strike="noStrike">
              <a:solidFill>
                <a:srgbClr val="000000"/>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800"/>
              <a:buFont typeface="Arial"/>
              <a:buChar char="•"/>
            </a:pPr>
            <a:r>
              <a:rPr b="1" i="0" lang="es-MX" sz="1800" u="none" cap="none" strike="noStrike">
                <a:solidFill>
                  <a:srgbClr val="000000"/>
                </a:solidFill>
                <a:latin typeface="Calibri"/>
                <a:ea typeface="Calibri"/>
                <a:cs typeface="Calibri"/>
                <a:sym typeface="Calibri"/>
              </a:rPr>
              <a:t>Archivos Localhost (Xampp)</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660C8"/>
            </a:gs>
            <a:gs pos="100000">
              <a:srgbClr val="57F3FB"/>
            </a:gs>
          </a:gsLst>
          <a:lin ang="13500000" scaled="0"/>
        </a:gradFill>
      </p:bgPr>
    </p:bg>
    <p:spTree>
      <p:nvGrpSpPr>
        <p:cNvPr id="1643" name="Shape 1643"/>
        <p:cNvGrpSpPr/>
        <p:nvPr/>
      </p:nvGrpSpPr>
      <p:grpSpPr>
        <a:xfrm>
          <a:off x="0" y="0"/>
          <a:ext cx="0" cy="0"/>
          <a:chOff x="0" y="0"/>
          <a:chExt cx="0" cy="0"/>
        </a:xfrm>
      </p:grpSpPr>
      <p:sp>
        <p:nvSpPr>
          <p:cNvPr id="1644" name="Google Shape;1644;p148"/>
          <p:cNvSpPr/>
          <p:nvPr/>
        </p:nvSpPr>
        <p:spPr>
          <a:xfrm>
            <a:off x="371473" y="323034"/>
            <a:ext cx="11452232" cy="539553"/>
          </a:xfrm>
          <a:prstGeom prst="roundRect">
            <a:avLst>
              <a:gd fmla="val 16667" name="adj"/>
            </a:avLst>
          </a:prstGeom>
          <a:solidFill>
            <a:schemeClr val="lt1"/>
          </a:solidFill>
          <a:ln cap="flat" cmpd="sng" w="12700">
            <a:solidFill>
              <a:srgbClr val="57F3F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600"/>
              <a:buFont typeface="Arial"/>
              <a:buNone/>
            </a:pPr>
            <a:r>
              <a:rPr b="1" i="0" lang="es-MX" sz="3600" u="none" cap="none" strike="noStrike">
                <a:solidFill>
                  <a:srgbClr val="963BDB"/>
                </a:solidFill>
                <a:latin typeface="Calibri"/>
                <a:ea typeface="Calibri"/>
                <a:cs typeface="Calibri"/>
                <a:sym typeface="Calibri"/>
              </a:rPr>
              <a:t>Manual de instalación</a:t>
            </a:r>
            <a:endParaRPr b="0" i="0" sz="1400" u="none" cap="none" strike="noStrike">
              <a:solidFill>
                <a:srgbClr val="000000"/>
              </a:solidFill>
              <a:latin typeface="Arial"/>
              <a:ea typeface="Arial"/>
              <a:cs typeface="Arial"/>
              <a:sym typeface="Arial"/>
            </a:endParaRPr>
          </a:p>
        </p:txBody>
      </p:sp>
      <p:sp>
        <p:nvSpPr>
          <p:cNvPr id="1645" name="Google Shape;1645;p148"/>
          <p:cNvSpPr/>
          <p:nvPr/>
        </p:nvSpPr>
        <p:spPr>
          <a:xfrm>
            <a:off x="343231" y="244982"/>
            <a:ext cx="11452232" cy="705205"/>
          </a:xfrm>
          <a:prstGeom prst="roundRect">
            <a:avLst>
              <a:gd fmla="val 16667" name="adj"/>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600"/>
              <a:buFont typeface="Arial"/>
              <a:buNone/>
            </a:pPr>
            <a:r>
              <a:rPr b="1" i="0" lang="es-MX" sz="3600" u="none" cap="none" strike="noStrike">
                <a:solidFill>
                  <a:schemeClr val="dk1"/>
                </a:solidFill>
                <a:latin typeface="Calibri"/>
                <a:ea typeface="Calibri"/>
                <a:cs typeface="Calibri"/>
                <a:sym typeface="Calibri"/>
              </a:rPr>
              <a:t>Manual de instalación</a:t>
            </a:r>
            <a:endParaRPr b="0" i="0" sz="1400" u="none" cap="none" strike="noStrike">
              <a:solidFill>
                <a:schemeClr val="dk1"/>
              </a:solidFill>
              <a:latin typeface="Arial"/>
              <a:ea typeface="Arial"/>
              <a:cs typeface="Arial"/>
              <a:sym typeface="Arial"/>
            </a:endParaRPr>
          </a:p>
        </p:txBody>
      </p:sp>
      <p:pic>
        <p:nvPicPr>
          <p:cNvPr descr="Interfaz de usuario gráfica, Texto, Aplicación, Correo electrónico&#10;&#10;Descripción generada automáticamente" id="1646" name="Google Shape;1646;p148"/>
          <p:cNvPicPr preferRelativeResize="0"/>
          <p:nvPr/>
        </p:nvPicPr>
        <p:blipFill rotWithShape="1">
          <a:blip r:embed="rId3">
            <a:alphaModFix/>
          </a:blip>
          <a:srcRect b="0" l="0" r="0" t="0"/>
          <a:stretch/>
        </p:blipFill>
        <p:spPr>
          <a:xfrm>
            <a:off x="342447" y="1331232"/>
            <a:ext cx="4264479" cy="1783443"/>
          </a:xfrm>
          <a:prstGeom prst="rect">
            <a:avLst/>
          </a:prstGeom>
          <a:noFill/>
          <a:ln>
            <a:noFill/>
          </a:ln>
        </p:spPr>
      </p:pic>
      <p:pic>
        <p:nvPicPr>
          <p:cNvPr descr="Tabla&#10;&#10;Descripción generada automáticamente" id="1647" name="Google Shape;1647;p148"/>
          <p:cNvPicPr preferRelativeResize="0"/>
          <p:nvPr/>
        </p:nvPicPr>
        <p:blipFill rotWithShape="1">
          <a:blip r:embed="rId4">
            <a:alphaModFix/>
          </a:blip>
          <a:srcRect b="0" l="0" r="0" t="0"/>
          <a:stretch/>
        </p:blipFill>
        <p:spPr>
          <a:xfrm>
            <a:off x="367392" y="3315606"/>
            <a:ext cx="4164693" cy="2475140"/>
          </a:xfrm>
          <a:prstGeom prst="rect">
            <a:avLst/>
          </a:prstGeom>
          <a:noFill/>
          <a:ln>
            <a:noFill/>
          </a:ln>
        </p:spPr>
      </p:pic>
      <p:pic>
        <p:nvPicPr>
          <p:cNvPr descr="Interfaz de usuario gráfica, Texto, Aplicación, Correo electrónico&#10;&#10;Descripción generada automáticamente" id="1648" name="Google Shape;1648;p148"/>
          <p:cNvPicPr preferRelativeResize="0"/>
          <p:nvPr/>
        </p:nvPicPr>
        <p:blipFill rotWithShape="1">
          <a:blip r:embed="rId5">
            <a:alphaModFix/>
          </a:blip>
          <a:srcRect b="0" l="0" r="0" t="0"/>
          <a:stretch/>
        </p:blipFill>
        <p:spPr>
          <a:xfrm>
            <a:off x="7839982" y="2079625"/>
            <a:ext cx="4137479" cy="2477861"/>
          </a:xfrm>
          <a:prstGeom prst="rect">
            <a:avLst/>
          </a:prstGeom>
          <a:noFill/>
          <a:ln>
            <a:noFill/>
          </a:ln>
        </p:spPr>
      </p:pic>
      <p:sp>
        <p:nvSpPr>
          <p:cNvPr id="1649" name="Google Shape;1649;p148"/>
          <p:cNvSpPr txBox="1"/>
          <p:nvPr/>
        </p:nvSpPr>
        <p:spPr>
          <a:xfrm>
            <a:off x="4724401" y="2637971"/>
            <a:ext cx="2743200" cy="1477328"/>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1" i="0" lang="es-MX" sz="1800" u="none" cap="none" strike="noStrike">
                <a:solidFill>
                  <a:srgbClr val="000000"/>
                </a:solidFill>
                <a:latin typeface="Calibri"/>
                <a:ea typeface="Calibri"/>
                <a:cs typeface="Calibri"/>
                <a:sym typeface="Calibri"/>
              </a:rPr>
              <a:t>9.  Subir base de datos Ejemplo-menntun.</a:t>
            </a:r>
            <a:br>
              <a:rPr b="1" i="0" lang="es-MX" sz="1800" u="none" cap="none" strike="noStrike">
                <a:solidFill>
                  <a:srgbClr val="000000"/>
                </a:solidFill>
                <a:latin typeface="Calibri"/>
                <a:ea typeface="Calibri"/>
                <a:cs typeface="Calibri"/>
                <a:sym typeface="Calibri"/>
              </a:rPr>
            </a:br>
            <a:r>
              <a:rPr b="1" i="0" lang="es-MX" sz="1800" u="none" cap="none" strike="noStrike">
                <a:solidFill>
                  <a:srgbClr val="000000"/>
                </a:solidFill>
                <a:latin typeface="Calibri"/>
                <a:ea typeface="Calibri"/>
                <a:cs typeface="Calibri"/>
                <a:sym typeface="Calibri"/>
              </a:rPr>
              <a:t>Una vez termine de subir los archivos procedemos a abrir el dominio.</a:t>
            </a:r>
            <a:endParaRPr b="0" i="0" sz="1400" u="none" cap="none" strike="noStrike">
              <a:solidFill>
                <a:srgbClr val="000000"/>
              </a:solidFill>
              <a:latin typeface="Arial"/>
              <a:ea typeface="Arial"/>
              <a:cs typeface="Arial"/>
              <a:sym typeface="Arial"/>
            </a:endParaRPr>
          </a:p>
        </p:txBody>
      </p:sp>
      <p:sp>
        <p:nvSpPr>
          <p:cNvPr id="1650" name="Google Shape;1650;p148"/>
          <p:cNvSpPr txBox="1"/>
          <p:nvPr/>
        </p:nvSpPr>
        <p:spPr>
          <a:xfrm>
            <a:off x="8452757" y="4615542"/>
            <a:ext cx="2915557" cy="175432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1" i="0" lang="es-MX" sz="1800" u="none" cap="none" strike="noStrike">
                <a:solidFill>
                  <a:srgbClr val="000000"/>
                </a:solidFill>
                <a:latin typeface="Calibri"/>
                <a:ea typeface="Calibri"/>
                <a:cs typeface="Calibri"/>
                <a:sym typeface="Calibri"/>
              </a:rPr>
              <a:t>10. Buscamos el archivo .php de conexión de la base de datos, actualizaremos los parámetros de conexión por los nuevos parámetros que tiene el hosting.</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660C8"/>
            </a:gs>
            <a:gs pos="100000">
              <a:srgbClr val="57F3FB"/>
            </a:gs>
          </a:gsLst>
          <a:lin ang="13500000" scaled="0"/>
        </a:gradFill>
      </p:bgPr>
    </p:bg>
    <p:spTree>
      <p:nvGrpSpPr>
        <p:cNvPr id="1654" name="Shape 1654"/>
        <p:cNvGrpSpPr/>
        <p:nvPr/>
      </p:nvGrpSpPr>
      <p:grpSpPr>
        <a:xfrm>
          <a:off x="0" y="0"/>
          <a:ext cx="0" cy="0"/>
          <a:chOff x="0" y="0"/>
          <a:chExt cx="0" cy="0"/>
        </a:xfrm>
      </p:grpSpPr>
      <p:sp>
        <p:nvSpPr>
          <p:cNvPr id="1655" name="Google Shape;1655;p149"/>
          <p:cNvSpPr/>
          <p:nvPr/>
        </p:nvSpPr>
        <p:spPr>
          <a:xfrm>
            <a:off x="371473" y="323034"/>
            <a:ext cx="11452232" cy="539553"/>
          </a:xfrm>
          <a:prstGeom prst="roundRect">
            <a:avLst>
              <a:gd fmla="val 16667" name="adj"/>
            </a:avLst>
          </a:prstGeom>
          <a:solidFill>
            <a:schemeClr val="lt1"/>
          </a:solidFill>
          <a:ln cap="flat" cmpd="sng" w="12700">
            <a:solidFill>
              <a:srgbClr val="57F3F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600"/>
              <a:buFont typeface="Arial"/>
              <a:buNone/>
            </a:pPr>
            <a:r>
              <a:rPr b="1" i="0" lang="es-MX" sz="3600" u="none" cap="none" strike="noStrike">
                <a:solidFill>
                  <a:srgbClr val="963BDB"/>
                </a:solidFill>
                <a:latin typeface="Calibri"/>
                <a:ea typeface="Calibri"/>
                <a:cs typeface="Calibri"/>
                <a:sym typeface="Calibri"/>
              </a:rPr>
              <a:t>Manual de instalación</a:t>
            </a:r>
            <a:endParaRPr b="0" i="0" sz="1400" u="none" cap="none" strike="noStrike">
              <a:solidFill>
                <a:srgbClr val="000000"/>
              </a:solidFill>
              <a:latin typeface="Arial"/>
              <a:ea typeface="Arial"/>
              <a:cs typeface="Arial"/>
              <a:sym typeface="Arial"/>
            </a:endParaRPr>
          </a:p>
        </p:txBody>
      </p:sp>
      <p:sp>
        <p:nvSpPr>
          <p:cNvPr id="1656" name="Google Shape;1656;p149"/>
          <p:cNvSpPr/>
          <p:nvPr/>
        </p:nvSpPr>
        <p:spPr>
          <a:xfrm>
            <a:off x="343231" y="244982"/>
            <a:ext cx="11452232" cy="705205"/>
          </a:xfrm>
          <a:prstGeom prst="roundRect">
            <a:avLst>
              <a:gd fmla="val 16667" name="adj"/>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600"/>
              <a:buFont typeface="Arial"/>
              <a:buNone/>
            </a:pPr>
            <a:r>
              <a:rPr b="1" i="0" lang="es-MX" sz="3600" u="none" cap="none" strike="noStrike">
                <a:solidFill>
                  <a:schemeClr val="dk1"/>
                </a:solidFill>
                <a:latin typeface="Calibri"/>
                <a:ea typeface="Calibri"/>
                <a:cs typeface="Calibri"/>
                <a:sym typeface="Calibri"/>
              </a:rPr>
              <a:t>Manual de instalación</a:t>
            </a:r>
            <a:endParaRPr b="0" i="0" sz="1400" u="none" cap="none" strike="noStrike">
              <a:solidFill>
                <a:schemeClr val="dk1"/>
              </a:solidFill>
              <a:latin typeface="Arial"/>
              <a:ea typeface="Arial"/>
              <a:cs typeface="Arial"/>
              <a:sym typeface="Arial"/>
            </a:endParaRPr>
          </a:p>
        </p:txBody>
      </p:sp>
      <p:pic>
        <p:nvPicPr>
          <p:cNvPr descr="Interfaz de usuario gráfica, Aplicación&#10;&#10;Descripción generada automáticamente" id="1657" name="Google Shape;1657;p149"/>
          <p:cNvPicPr preferRelativeResize="0"/>
          <p:nvPr/>
        </p:nvPicPr>
        <p:blipFill rotWithShape="1">
          <a:blip r:embed="rId3">
            <a:alphaModFix/>
          </a:blip>
          <a:srcRect b="0" l="0" r="0" t="0"/>
          <a:stretch/>
        </p:blipFill>
        <p:spPr>
          <a:xfrm>
            <a:off x="1187904" y="1549173"/>
            <a:ext cx="9816192" cy="3759653"/>
          </a:xfrm>
          <a:prstGeom prst="rect">
            <a:avLst/>
          </a:prstGeom>
          <a:noFill/>
          <a:ln>
            <a:noFill/>
          </a:ln>
        </p:spPr>
      </p:pic>
      <p:sp>
        <p:nvSpPr>
          <p:cNvPr id="1658" name="Google Shape;1658;p149"/>
          <p:cNvSpPr txBox="1"/>
          <p:nvPr/>
        </p:nvSpPr>
        <p:spPr>
          <a:xfrm>
            <a:off x="2574472" y="5413829"/>
            <a:ext cx="7052128" cy="64633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1" i="0" lang="es-MX" sz="1800" u="none" cap="none" strike="noStrike">
                <a:solidFill>
                  <a:srgbClr val="000000"/>
                </a:solidFill>
                <a:latin typeface="Calibri"/>
                <a:ea typeface="Calibri"/>
                <a:cs typeface="Calibri"/>
                <a:sym typeface="Calibri"/>
              </a:rPr>
              <a:t>11. Finalmente procederemos a verificar que los valores sean correctos e ingresamos a los diferentes usuarios.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660C8"/>
            </a:gs>
            <a:gs pos="100000">
              <a:srgbClr val="57F3FB"/>
            </a:gs>
          </a:gsLst>
          <a:lin ang="13500000" scaled="0"/>
        </a:gradFill>
      </p:bgPr>
    </p:bg>
    <p:spTree>
      <p:nvGrpSpPr>
        <p:cNvPr id="1662" name="Shape 1662"/>
        <p:cNvGrpSpPr/>
        <p:nvPr/>
      </p:nvGrpSpPr>
      <p:grpSpPr>
        <a:xfrm>
          <a:off x="0" y="0"/>
          <a:ext cx="0" cy="0"/>
          <a:chOff x="0" y="0"/>
          <a:chExt cx="0" cy="0"/>
        </a:xfrm>
      </p:grpSpPr>
      <p:sp>
        <p:nvSpPr>
          <p:cNvPr id="1663" name="Google Shape;1663;p150"/>
          <p:cNvSpPr/>
          <p:nvPr/>
        </p:nvSpPr>
        <p:spPr>
          <a:xfrm>
            <a:off x="371473" y="323034"/>
            <a:ext cx="11452232" cy="539553"/>
          </a:xfrm>
          <a:prstGeom prst="roundRect">
            <a:avLst>
              <a:gd fmla="val 16667" name="adj"/>
            </a:avLst>
          </a:prstGeom>
          <a:solidFill>
            <a:schemeClr val="lt1"/>
          </a:solidFill>
          <a:ln cap="flat" cmpd="sng" w="12700">
            <a:solidFill>
              <a:srgbClr val="57F3F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600"/>
              <a:buFont typeface="Arial"/>
              <a:buNone/>
            </a:pPr>
            <a:r>
              <a:rPr b="1" i="0" lang="es-MX" sz="3600" u="none" cap="none" strike="noStrike">
                <a:solidFill>
                  <a:srgbClr val="963BDB"/>
                </a:solidFill>
                <a:latin typeface="Calibri"/>
                <a:ea typeface="Calibri"/>
                <a:cs typeface="Calibri"/>
                <a:sym typeface="Calibri"/>
              </a:rPr>
              <a:t>Informe migración de datos</a:t>
            </a:r>
            <a:endParaRPr b="0" i="0" sz="1400" u="none" cap="none" strike="noStrike">
              <a:solidFill>
                <a:srgbClr val="000000"/>
              </a:solidFill>
              <a:latin typeface="Arial"/>
              <a:ea typeface="Arial"/>
              <a:cs typeface="Arial"/>
              <a:sym typeface="Arial"/>
            </a:endParaRPr>
          </a:p>
        </p:txBody>
      </p:sp>
      <p:sp>
        <p:nvSpPr>
          <p:cNvPr id="1664" name="Google Shape;1664;p150"/>
          <p:cNvSpPr/>
          <p:nvPr/>
        </p:nvSpPr>
        <p:spPr>
          <a:xfrm>
            <a:off x="343231" y="235910"/>
            <a:ext cx="11452232" cy="705205"/>
          </a:xfrm>
          <a:prstGeom prst="roundRect">
            <a:avLst>
              <a:gd fmla="val 16667" name="adj"/>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600"/>
              <a:buFont typeface="Arial"/>
              <a:buNone/>
            </a:pPr>
            <a:r>
              <a:rPr b="1" i="0" lang="es-MX" sz="3600" u="none" cap="none" strike="noStrike">
                <a:solidFill>
                  <a:schemeClr val="dk1"/>
                </a:solidFill>
                <a:latin typeface="Calibri"/>
                <a:ea typeface="Calibri"/>
                <a:cs typeface="Calibri"/>
                <a:sym typeface="Calibri"/>
              </a:rPr>
              <a:t>Informe migración de datos</a:t>
            </a:r>
            <a:endParaRPr b="0" i="0" sz="1400" u="none" cap="none" strike="noStrike">
              <a:solidFill>
                <a:schemeClr val="dk1"/>
              </a:solidFill>
              <a:latin typeface="Arial"/>
              <a:ea typeface="Arial"/>
              <a:cs typeface="Arial"/>
              <a:sym typeface="Arial"/>
            </a:endParaRPr>
          </a:p>
        </p:txBody>
      </p:sp>
      <p:sp>
        <p:nvSpPr>
          <p:cNvPr id="1665" name="Google Shape;1665;p150"/>
          <p:cNvSpPr/>
          <p:nvPr/>
        </p:nvSpPr>
        <p:spPr>
          <a:xfrm>
            <a:off x="376687" y="1447800"/>
            <a:ext cx="11444376" cy="1984073"/>
          </a:xfrm>
          <a:prstGeom prst="roundRect">
            <a:avLst>
              <a:gd fmla="val 16667"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1" i="0" lang="es-MX" sz="2000" u="none" cap="none" strike="noStrike">
                <a:solidFill>
                  <a:srgbClr val="000000"/>
                </a:solidFill>
                <a:latin typeface="Calibri"/>
                <a:ea typeface="Calibri"/>
                <a:cs typeface="Calibri"/>
                <a:sym typeface="Calibri"/>
              </a:rPr>
              <a:t>ANÁLISIS PREVIO DE LA BASE DE DATOS ACTUAL.</a:t>
            </a:r>
            <a:endParaRPr b="0" i="0" sz="2000" u="none" cap="none" strike="noStrike">
              <a:solidFill>
                <a:srgbClr val="000000"/>
              </a:solidFill>
              <a:latin typeface="Calibri"/>
              <a:ea typeface="Calibri"/>
              <a:cs typeface="Calibri"/>
              <a:sym typeface="Calibri"/>
            </a:endParaRPr>
          </a:p>
          <a:p>
            <a:pPr indent="0" lvl="0" marL="0" marR="0" rtl="0" algn="just">
              <a:lnSpc>
                <a:spcPct val="100000"/>
              </a:lnSpc>
              <a:spcBef>
                <a:spcPts val="0"/>
              </a:spcBef>
              <a:spcAft>
                <a:spcPts val="0"/>
              </a:spcAft>
              <a:buClr>
                <a:srgbClr val="000000"/>
              </a:buClr>
              <a:buSzPts val="1800"/>
              <a:buFont typeface="Arial"/>
              <a:buNone/>
            </a:pPr>
            <a:r>
              <a:rPr b="0" i="0" lang="es-MX" sz="1800" u="none" cap="none" strike="noStrike">
                <a:solidFill>
                  <a:srgbClr val="000000"/>
                </a:solidFill>
                <a:latin typeface="Calibri"/>
                <a:ea typeface="Calibri"/>
                <a:cs typeface="Calibri"/>
                <a:sym typeface="Calibri"/>
              </a:rPr>
              <a:t>Antes de realizar la copia de seguridad, se debe realizar un análisis previo del sistema gestor de base de datos de MySql que es el actual para así verificar posteriormente con la copia de seguridad o con la migración al  sistema gestor de base de datos final PostgreSQL. Esto se realiza para tener una visión general de las ventajas y/o desventajas de realizar dicha migración, además se estima el nivel de complejidad de llevar a cabo dicho proceso.</a:t>
            </a:r>
            <a:endParaRPr b="0" i="0" sz="1800" u="none" cap="none" strike="noStrike">
              <a:solidFill>
                <a:srgbClr val="000000"/>
              </a:solidFill>
              <a:latin typeface="Calibri"/>
              <a:ea typeface="Calibri"/>
              <a:cs typeface="Calibri"/>
              <a:sym typeface="Calibri"/>
            </a:endParaRPr>
          </a:p>
        </p:txBody>
      </p:sp>
      <p:sp>
        <p:nvSpPr>
          <p:cNvPr id="1666" name="Google Shape;1666;p150"/>
          <p:cNvSpPr/>
          <p:nvPr/>
        </p:nvSpPr>
        <p:spPr>
          <a:xfrm>
            <a:off x="434195" y="3820063"/>
            <a:ext cx="11444376" cy="1912187"/>
          </a:xfrm>
          <a:prstGeom prst="roundRect">
            <a:avLst>
              <a:gd fmla="val 16667" name="adj"/>
            </a:avLst>
          </a:pr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900"/>
              <a:buFont typeface="Arial"/>
              <a:buNone/>
            </a:pPr>
            <a:r>
              <a:rPr b="1" i="0" lang="es-MX" sz="1900" u="none" cap="none" strike="noStrike">
                <a:solidFill>
                  <a:srgbClr val="000000"/>
                </a:solidFill>
                <a:latin typeface="Arial"/>
                <a:ea typeface="Arial"/>
                <a:cs typeface="Arial"/>
                <a:sym typeface="Arial"/>
              </a:rPr>
              <a:t>Número de Objetos de conversión.</a:t>
            </a:r>
            <a:endParaRPr b="0" i="0" sz="19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800"/>
              <a:buFont typeface="Arial"/>
              <a:buNone/>
            </a:pPr>
            <a:r>
              <a:rPr b="0" i="0" lang="es-MX" sz="1800" u="none" cap="none" strike="noStrike">
                <a:solidFill>
                  <a:srgbClr val="000000"/>
                </a:solidFill>
                <a:latin typeface="Calibri"/>
                <a:ea typeface="Calibri"/>
                <a:cs typeface="Calibri"/>
                <a:sym typeface="Calibri"/>
              </a:rPr>
              <a:t>En la base de datos MySql hay objetos que no tienen correspondencia directa con respecto a la base de datos PostgreSQL por tanto dicho proceso se vuelve un poco complejo. Es por eso que es importante conocer qué tan compleja es dicha conversión y así tomar medidas para prever el impacto de la migración.</a:t>
            </a:r>
            <a:endParaRPr b="0" i="0" sz="1800" u="none" cap="none" strike="noStrike">
              <a:solidFill>
                <a:schemeClr val="lt1"/>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800"/>
              <a:buFont typeface="Arial"/>
              <a:buNone/>
            </a:pPr>
            <a:r>
              <a:rPr b="0" i="0" lang="es-MX" sz="1800" u="none" cap="none" strike="noStrike">
                <a:solidFill>
                  <a:srgbClr val="000000"/>
                </a:solidFill>
                <a:latin typeface="Calibri"/>
                <a:ea typeface="Calibri"/>
                <a:cs typeface="Calibri"/>
                <a:sym typeface="Calibri"/>
              </a:rPr>
              <a:t>Los objetos de la base de datos cuya conversión a lenguaje PostgreSQL, de nivel de complejidad bajo son: tablas, índices, secuencias, vistas.</a:t>
            </a:r>
            <a:endParaRPr b="0" i="0" sz="1800" u="none" cap="none" strike="noStrike">
              <a:solidFill>
                <a:schemeClr val="lt1"/>
              </a:solidFill>
              <a:latin typeface="Arial"/>
              <a:ea typeface="Arial"/>
              <a:cs typeface="Arial"/>
              <a:sym typeface="Arial"/>
            </a:endParaRPr>
          </a:p>
        </p:txBody>
      </p:sp>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660C8"/>
            </a:gs>
            <a:gs pos="100000">
              <a:srgbClr val="57F3FB"/>
            </a:gs>
          </a:gsLst>
          <a:lin ang="13500000" scaled="0"/>
        </a:gradFill>
      </p:bgPr>
    </p:bg>
    <p:spTree>
      <p:nvGrpSpPr>
        <p:cNvPr id="1670" name="Shape 1670"/>
        <p:cNvGrpSpPr/>
        <p:nvPr/>
      </p:nvGrpSpPr>
      <p:grpSpPr>
        <a:xfrm>
          <a:off x="0" y="0"/>
          <a:ext cx="0" cy="0"/>
          <a:chOff x="0" y="0"/>
          <a:chExt cx="0" cy="0"/>
        </a:xfrm>
      </p:grpSpPr>
      <p:sp>
        <p:nvSpPr>
          <p:cNvPr id="1671" name="Google Shape;1671;p151"/>
          <p:cNvSpPr/>
          <p:nvPr/>
        </p:nvSpPr>
        <p:spPr>
          <a:xfrm>
            <a:off x="371473" y="323034"/>
            <a:ext cx="11452232" cy="539553"/>
          </a:xfrm>
          <a:prstGeom prst="roundRect">
            <a:avLst>
              <a:gd fmla="val 16667" name="adj"/>
            </a:avLst>
          </a:prstGeom>
          <a:solidFill>
            <a:schemeClr val="lt1"/>
          </a:solidFill>
          <a:ln cap="flat" cmpd="sng" w="12700">
            <a:solidFill>
              <a:srgbClr val="57F3F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600"/>
              <a:buFont typeface="Arial"/>
              <a:buNone/>
            </a:pPr>
            <a:r>
              <a:rPr b="1" i="0" lang="es-MX" sz="3600" u="none" cap="none" strike="noStrike">
                <a:solidFill>
                  <a:srgbClr val="963BDB"/>
                </a:solidFill>
                <a:latin typeface="Calibri"/>
                <a:ea typeface="Calibri"/>
                <a:cs typeface="Calibri"/>
                <a:sym typeface="Calibri"/>
              </a:rPr>
              <a:t>Informe migración de datos</a:t>
            </a:r>
            <a:endParaRPr b="0" i="0" sz="1400" u="none" cap="none" strike="noStrike">
              <a:solidFill>
                <a:srgbClr val="000000"/>
              </a:solidFill>
              <a:latin typeface="Arial"/>
              <a:ea typeface="Arial"/>
              <a:cs typeface="Arial"/>
              <a:sym typeface="Arial"/>
            </a:endParaRPr>
          </a:p>
        </p:txBody>
      </p:sp>
      <p:sp>
        <p:nvSpPr>
          <p:cNvPr id="1672" name="Google Shape;1672;p151"/>
          <p:cNvSpPr/>
          <p:nvPr/>
        </p:nvSpPr>
        <p:spPr>
          <a:xfrm>
            <a:off x="343231" y="235910"/>
            <a:ext cx="11452232" cy="705205"/>
          </a:xfrm>
          <a:prstGeom prst="roundRect">
            <a:avLst>
              <a:gd fmla="val 16667" name="adj"/>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600"/>
              <a:buFont typeface="Arial"/>
              <a:buNone/>
            </a:pPr>
            <a:r>
              <a:rPr b="1" i="0" lang="es-MX" sz="3600" u="none" cap="none" strike="noStrike">
                <a:solidFill>
                  <a:schemeClr val="dk1"/>
                </a:solidFill>
                <a:latin typeface="Calibri"/>
                <a:ea typeface="Calibri"/>
                <a:cs typeface="Calibri"/>
                <a:sym typeface="Calibri"/>
              </a:rPr>
              <a:t>Informe migración de datos</a:t>
            </a:r>
            <a:endParaRPr b="0" i="0" sz="1400" u="none" cap="none" strike="noStrike">
              <a:solidFill>
                <a:schemeClr val="dk1"/>
              </a:solidFill>
              <a:latin typeface="Arial"/>
              <a:ea typeface="Arial"/>
              <a:cs typeface="Arial"/>
              <a:sym typeface="Arial"/>
            </a:endParaRPr>
          </a:p>
        </p:txBody>
      </p:sp>
      <p:sp>
        <p:nvSpPr>
          <p:cNvPr id="1673" name="Google Shape;1673;p151"/>
          <p:cNvSpPr/>
          <p:nvPr/>
        </p:nvSpPr>
        <p:spPr>
          <a:xfrm>
            <a:off x="342438" y="1158797"/>
            <a:ext cx="11444376" cy="1610263"/>
          </a:xfrm>
          <a:prstGeom prst="roundRect">
            <a:avLst>
              <a:gd fmla="val 16667" name="adj"/>
            </a:avLst>
          </a:pr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900"/>
              <a:buFont typeface="Arial"/>
              <a:buNone/>
            </a:pPr>
            <a:r>
              <a:rPr b="1" i="0" lang="es-MX" sz="1900" u="none" cap="none" strike="noStrike">
                <a:solidFill>
                  <a:srgbClr val="000000"/>
                </a:solidFill>
                <a:latin typeface="Arial"/>
                <a:ea typeface="Arial"/>
                <a:cs typeface="Arial"/>
                <a:sym typeface="Arial"/>
              </a:rPr>
              <a:t>Número de Registros filas:</a:t>
            </a:r>
            <a:endParaRPr b="0" i="0" sz="1400" u="none" cap="none" strike="noStrike">
              <a:solidFill>
                <a:schemeClr val="lt1"/>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800"/>
              <a:buFont typeface="Arial"/>
              <a:buNone/>
            </a:pPr>
            <a:r>
              <a:rPr b="0" i="0" lang="es-MX" sz="1800" u="none" cap="none" strike="noStrike">
                <a:solidFill>
                  <a:srgbClr val="000000"/>
                </a:solidFill>
                <a:latin typeface="Calibri"/>
                <a:ea typeface="Calibri"/>
                <a:cs typeface="Calibri"/>
                <a:sym typeface="Calibri"/>
              </a:rPr>
              <a:t>La cantidad de registros en una base de datos es importante en este análisis previo, puesto que no es lo mismo realizar una migración de cien registros a más de mil millones de registros. Tener en cuenta que el número de registro de filas afecta tiempos de actualización, Back up, disparadores, etc.</a:t>
            </a:r>
            <a:endParaRPr b="0" i="0" sz="1400" u="none" cap="none" strike="noStrike">
              <a:solidFill>
                <a:schemeClr val="lt1"/>
              </a:solidFill>
              <a:latin typeface="Arial"/>
              <a:ea typeface="Arial"/>
              <a:cs typeface="Arial"/>
              <a:sym typeface="Arial"/>
            </a:endParaRPr>
          </a:p>
        </p:txBody>
      </p:sp>
      <p:pic>
        <p:nvPicPr>
          <p:cNvPr descr="Interfaz de usuario gráfica, Aplicación&#10;&#10;Descripción generada automáticamente" id="1674" name="Google Shape;1674;p151"/>
          <p:cNvPicPr preferRelativeResize="0"/>
          <p:nvPr/>
        </p:nvPicPr>
        <p:blipFill rotWithShape="1">
          <a:blip r:embed="rId3">
            <a:alphaModFix/>
          </a:blip>
          <a:srcRect b="0" l="0" r="0" t="0"/>
          <a:stretch/>
        </p:blipFill>
        <p:spPr>
          <a:xfrm>
            <a:off x="879189" y="2968269"/>
            <a:ext cx="1641511" cy="1087991"/>
          </a:xfrm>
          <a:prstGeom prst="rect">
            <a:avLst/>
          </a:prstGeom>
          <a:noFill/>
          <a:ln>
            <a:noFill/>
          </a:ln>
        </p:spPr>
      </p:pic>
      <p:pic>
        <p:nvPicPr>
          <p:cNvPr descr="Interfaz de usuario gráfica, Texto, Aplicación, Chat o mensaje de texto&#10;&#10;Descripción generada automáticamente" id="1675" name="Google Shape;1675;p151"/>
          <p:cNvPicPr preferRelativeResize="0"/>
          <p:nvPr/>
        </p:nvPicPr>
        <p:blipFill rotWithShape="1">
          <a:blip r:embed="rId4">
            <a:alphaModFix/>
          </a:blip>
          <a:srcRect b="0" l="0" r="0" t="0"/>
          <a:stretch/>
        </p:blipFill>
        <p:spPr>
          <a:xfrm>
            <a:off x="2760109" y="2965593"/>
            <a:ext cx="1262223" cy="1086172"/>
          </a:xfrm>
          <a:prstGeom prst="rect">
            <a:avLst/>
          </a:prstGeom>
          <a:noFill/>
          <a:ln>
            <a:noFill/>
          </a:ln>
        </p:spPr>
      </p:pic>
      <p:pic>
        <p:nvPicPr>
          <p:cNvPr descr="Interfaz de usuario gráfica, Aplicación&#10;&#10;Descripción generada automáticamente" id="1676" name="Google Shape;1676;p151"/>
          <p:cNvPicPr preferRelativeResize="0"/>
          <p:nvPr/>
        </p:nvPicPr>
        <p:blipFill rotWithShape="1">
          <a:blip r:embed="rId5">
            <a:alphaModFix/>
          </a:blip>
          <a:srcRect b="0" l="0" r="0" t="0"/>
          <a:stretch/>
        </p:blipFill>
        <p:spPr>
          <a:xfrm>
            <a:off x="4264309" y="2971479"/>
            <a:ext cx="1528067" cy="1084138"/>
          </a:xfrm>
          <a:prstGeom prst="rect">
            <a:avLst/>
          </a:prstGeom>
          <a:noFill/>
          <a:ln>
            <a:noFill/>
          </a:ln>
        </p:spPr>
      </p:pic>
      <p:pic>
        <p:nvPicPr>
          <p:cNvPr descr="Interfaz de usuario gráfica, Texto, Aplicación&#10;&#10;Descripción generada automáticamente" id="1677" name="Google Shape;1677;p151"/>
          <p:cNvPicPr preferRelativeResize="0"/>
          <p:nvPr/>
        </p:nvPicPr>
        <p:blipFill rotWithShape="1">
          <a:blip r:embed="rId6">
            <a:alphaModFix/>
          </a:blip>
          <a:srcRect b="0" l="0" r="0" t="0"/>
          <a:stretch/>
        </p:blipFill>
        <p:spPr>
          <a:xfrm>
            <a:off x="5999145" y="2959705"/>
            <a:ext cx="1399533" cy="1098479"/>
          </a:xfrm>
          <a:prstGeom prst="rect">
            <a:avLst/>
          </a:prstGeom>
          <a:noFill/>
          <a:ln>
            <a:noFill/>
          </a:ln>
        </p:spPr>
      </p:pic>
      <p:pic>
        <p:nvPicPr>
          <p:cNvPr descr="Interfaz de usuario gráfica, Aplicación&#10;&#10;Descripción generada automáticamente" id="1678" name="Google Shape;1678;p151"/>
          <p:cNvPicPr preferRelativeResize="0"/>
          <p:nvPr/>
        </p:nvPicPr>
        <p:blipFill rotWithShape="1">
          <a:blip r:embed="rId7">
            <a:alphaModFix/>
          </a:blip>
          <a:srcRect b="0" l="0" r="0" t="0"/>
          <a:stretch/>
        </p:blipFill>
        <p:spPr>
          <a:xfrm>
            <a:off x="7631772" y="2931345"/>
            <a:ext cx="1682072" cy="1093448"/>
          </a:xfrm>
          <a:prstGeom prst="rect">
            <a:avLst/>
          </a:prstGeom>
          <a:noFill/>
          <a:ln>
            <a:noFill/>
          </a:ln>
        </p:spPr>
      </p:pic>
      <p:pic>
        <p:nvPicPr>
          <p:cNvPr descr="Interfaz de usuario gráfica, Texto, Aplicación&#10;&#10;Descripción generada automáticamente" id="1679" name="Google Shape;1679;p151"/>
          <p:cNvPicPr preferRelativeResize="0"/>
          <p:nvPr/>
        </p:nvPicPr>
        <p:blipFill rotWithShape="1">
          <a:blip r:embed="rId8">
            <a:alphaModFix/>
          </a:blip>
          <a:srcRect b="0" l="0" r="0" t="0"/>
          <a:stretch/>
        </p:blipFill>
        <p:spPr>
          <a:xfrm>
            <a:off x="9555501" y="2962918"/>
            <a:ext cx="1674795" cy="1092699"/>
          </a:xfrm>
          <a:prstGeom prst="rect">
            <a:avLst/>
          </a:prstGeom>
          <a:noFill/>
          <a:ln>
            <a:noFill/>
          </a:ln>
        </p:spPr>
      </p:pic>
      <p:pic>
        <p:nvPicPr>
          <p:cNvPr descr="Interfaz de usuario gráfica, Aplicación&#10;&#10;Descripción generada automáticamente" id="1680" name="Google Shape;1680;p151"/>
          <p:cNvPicPr preferRelativeResize="0"/>
          <p:nvPr/>
        </p:nvPicPr>
        <p:blipFill rotWithShape="1">
          <a:blip r:embed="rId9">
            <a:alphaModFix/>
          </a:blip>
          <a:srcRect b="0" l="0" r="0" t="0"/>
          <a:stretch/>
        </p:blipFill>
        <p:spPr>
          <a:xfrm>
            <a:off x="571499" y="4278757"/>
            <a:ext cx="1635731" cy="1064124"/>
          </a:xfrm>
          <a:prstGeom prst="rect">
            <a:avLst/>
          </a:prstGeom>
          <a:noFill/>
          <a:ln>
            <a:noFill/>
          </a:ln>
        </p:spPr>
      </p:pic>
      <p:pic>
        <p:nvPicPr>
          <p:cNvPr descr="Interfaz de usuario gráfica, Texto, Aplicación&#10;&#10;Descripción generada automáticamente" id="1681" name="Google Shape;1681;p151"/>
          <p:cNvPicPr preferRelativeResize="0"/>
          <p:nvPr/>
        </p:nvPicPr>
        <p:blipFill rotWithShape="1">
          <a:blip r:embed="rId10">
            <a:alphaModFix/>
          </a:blip>
          <a:srcRect b="0" l="0" r="0" t="0"/>
          <a:stretch/>
        </p:blipFill>
        <p:spPr>
          <a:xfrm>
            <a:off x="2358241" y="4276082"/>
            <a:ext cx="1662380" cy="1082211"/>
          </a:xfrm>
          <a:prstGeom prst="rect">
            <a:avLst/>
          </a:prstGeom>
          <a:noFill/>
          <a:ln>
            <a:noFill/>
          </a:ln>
        </p:spPr>
      </p:pic>
      <p:pic>
        <p:nvPicPr>
          <p:cNvPr descr="Interfaz de usuario gráfica, Texto, Aplicación&#10;&#10;Descripción generada automáticamente" id="1682" name="Google Shape;1682;p151"/>
          <p:cNvPicPr preferRelativeResize="0"/>
          <p:nvPr/>
        </p:nvPicPr>
        <p:blipFill rotWithShape="1">
          <a:blip r:embed="rId11">
            <a:alphaModFix/>
          </a:blip>
          <a:srcRect b="0" l="0" r="0" t="0"/>
          <a:stretch/>
        </p:blipFill>
        <p:spPr>
          <a:xfrm>
            <a:off x="4196351" y="4273407"/>
            <a:ext cx="1669978" cy="1089810"/>
          </a:xfrm>
          <a:prstGeom prst="rect">
            <a:avLst/>
          </a:prstGeom>
          <a:noFill/>
          <a:ln>
            <a:noFill/>
          </a:ln>
        </p:spPr>
      </p:pic>
      <p:pic>
        <p:nvPicPr>
          <p:cNvPr descr="Interfaz de usuario gráfica, Aplicación&#10;&#10;Descripción generada automáticamente" id="1683" name="Google Shape;1683;p151"/>
          <p:cNvPicPr preferRelativeResize="0"/>
          <p:nvPr/>
        </p:nvPicPr>
        <p:blipFill rotWithShape="1">
          <a:blip r:embed="rId12">
            <a:alphaModFix/>
          </a:blip>
          <a:srcRect b="0" l="0" r="0" t="0"/>
          <a:stretch/>
        </p:blipFill>
        <p:spPr>
          <a:xfrm>
            <a:off x="6000216" y="4262170"/>
            <a:ext cx="1677471" cy="1100191"/>
          </a:xfrm>
          <a:prstGeom prst="rect">
            <a:avLst/>
          </a:prstGeom>
          <a:noFill/>
          <a:ln>
            <a:noFill/>
          </a:ln>
        </p:spPr>
      </p:pic>
      <p:pic>
        <p:nvPicPr>
          <p:cNvPr descr="Interfaz de usuario gráfica, Aplicación&#10;&#10;Descripción generada automáticamente" id="1684" name="Google Shape;1684;p151"/>
          <p:cNvPicPr preferRelativeResize="0"/>
          <p:nvPr/>
        </p:nvPicPr>
        <p:blipFill rotWithShape="1">
          <a:blip r:embed="rId13">
            <a:alphaModFix/>
          </a:blip>
          <a:srcRect b="0" l="0" r="0" t="0"/>
          <a:stretch/>
        </p:blipFill>
        <p:spPr>
          <a:xfrm>
            <a:off x="7821201" y="4250934"/>
            <a:ext cx="1732801" cy="1116458"/>
          </a:xfrm>
          <a:prstGeom prst="rect">
            <a:avLst/>
          </a:prstGeom>
          <a:noFill/>
          <a:ln>
            <a:noFill/>
          </a:ln>
        </p:spPr>
      </p:pic>
      <p:pic>
        <p:nvPicPr>
          <p:cNvPr descr="Interfaz de usuario gráfica, Texto, Aplicación, Chat o mensaje de texto&#10;&#10;Descripción generada automáticamente" id="1685" name="Google Shape;1685;p151"/>
          <p:cNvPicPr preferRelativeResize="0"/>
          <p:nvPr/>
        </p:nvPicPr>
        <p:blipFill rotWithShape="1">
          <a:blip r:embed="rId14">
            <a:alphaModFix/>
          </a:blip>
          <a:srcRect b="0" l="0" r="0" t="0"/>
          <a:stretch/>
        </p:blipFill>
        <p:spPr>
          <a:xfrm>
            <a:off x="9736370" y="4239695"/>
            <a:ext cx="1305139" cy="1120311"/>
          </a:xfrm>
          <a:prstGeom prst="rect">
            <a:avLst/>
          </a:prstGeom>
          <a:noFill/>
          <a:ln>
            <a:noFill/>
          </a:ln>
        </p:spPr>
      </p:pic>
      <p:pic>
        <p:nvPicPr>
          <p:cNvPr descr="Interfaz de usuario gráfica, Aplicación&#10;&#10;Descripción generada automáticamente" id="1686" name="Google Shape;1686;p151"/>
          <p:cNvPicPr preferRelativeResize="0"/>
          <p:nvPr/>
        </p:nvPicPr>
        <p:blipFill rotWithShape="1">
          <a:blip r:embed="rId15">
            <a:alphaModFix/>
          </a:blip>
          <a:srcRect b="0" l="0" r="0" t="0"/>
          <a:stretch/>
        </p:blipFill>
        <p:spPr>
          <a:xfrm>
            <a:off x="4125717" y="5529849"/>
            <a:ext cx="1666983" cy="1090667"/>
          </a:xfrm>
          <a:prstGeom prst="rect">
            <a:avLst/>
          </a:prstGeom>
          <a:noFill/>
          <a:ln>
            <a:noFill/>
          </a:ln>
        </p:spPr>
      </p:pic>
      <p:pic>
        <p:nvPicPr>
          <p:cNvPr descr="Interfaz de usuario gráfica, Texto, Aplicación&#10;&#10;Descripción generada automáticamente" id="1687" name="Google Shape;1687;p151"/>
          <p:cNvPicPr preferRelativeResize="0"/>
          <p:nvPr/>
        </p:nvPicPr>
        <p:blipFill rotWithShape="1">
          <a:blip r:embed="rId16">
            <a:alphaModFix/>
          </a:blip>
          <a:srcRect b="0" l="0" r="0" t="0"/>
          <a:stretch/>
        </p:blipFill>
        <p:spPr>
          <a:xfrm>
            <a:off x="5998075" y="5527175"/>
            <a:ext cx="1714500" cy="1104900"/>
          </a:xfrm>
          <a:prstGeom prst="rect">
            <a:avLst/>
          </a:prstGeom>
          <a:noFill/>
          <a:ln>
            <a:noFill/>
          </a:ln>
        </p:spPr>
      </p:pic>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660C8"/>
            </a:gs>
            <a:gs pos="100000">
              <a:srgbClr val="57F3FB"/>
            </a:gs>
          </a:gsLst>
          <a:lin ang="13500000" scaled="0"/>
        </a:gradFill>
      </p:bgPr>
    </p:bg>
    <p:spTree>
      <p:nvGrpSpPr>
        <p:cNvPr id="1691" name="Shape 1691"/>
        <p:cNvGrpSpPr/>
        <p:nvPr/>
      </p:nvGrpSpPr>
      <p:grpSpPr>
        <a:xfrm>
          <a:off x="0" y="0"/>
          <a:ext cx="0" cy="0"/>
          <a:chOff x="0" y="0"/>
          <a:chExt cx="0" cy="0"/>
        </a:xfrm>
      </p:grpSpPr>
      <p:sp>
        <p:nvSpPr>
          <p:cNvPr id="1692" name="Google Shape;1692;p152"/>
          <p:cNvSpPr/>
          <p:nvPr/>
        </p:nvSpPr>
        <p:spPr>
          <a:xfrm>
            <a:off x="371473" y="323034"/>
            <a:ext cx="11452232" cy="539553"/>
          </a:xfrm>
          <a:prstGeom prst="roundRect">
            <a:avLst>
              <a:gd fmla="val 16667" name="adj"/>
            </a:avLst>
          </a:prstGeom>
          <a:solidFill>
            <a:schemeClr val="lt1"/>
          </a:solidFill>
          <a:ln cap="flat" cmpd="sng" w="12700">
            <a:solidFill>
              <a:srgbClr val="57F3F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600"/>
              <a:buFont typeface="Arial"/>
              <a:buNone/>
            </a:pPr>
            <a:r>
              <a:rPr b="1" i="0" lang="es-MX" sz="3600" u="none" cap="none" strike="noStrike">
                <a:solidFill>
                  <a:srgbClr val="963BDB"/>
                </a:solidFill>
                <a:latin typeface="Calibri"/>
                <a:ea typeface="Calibri"/>
                <a:cs typeface="Calibri"/>
                <a:sym typeface="Calibri"/>
              </a:rPr>
              <a:t>Informe migración de datos</a:t>
            </a:r>
            <a:endParaRPr b="0" i="0" sz="1400" u="none" cap="none" strike="noStrike">
              <a:solidFill>
                <a:srgbClr val="000000"/>
              </a:solidFill>
              <a:latin typeface="Arial"/>
              <a:ea typeface="Arial"/>
              <a:cs typeface="Arial"/>
              <a:sym typeface="Arial"/>
            </a:endParaRPr>
          </a:p>
        </p:txBody>
      </p:sp>
      <p:sp>
        <p:nvSpPr>
          <p:cNvPr id="1693" name="Google Shape;1693;p152"/>
          <p:cNvSpPr/>
          <p:nvPr/>
        </p:nvSpPr>
        <p:spPr>
          <a:xfrm>
            <a:off x="343231" y="235910"/>
            <a:ext cx="11452232" cy="705205"/>
          </a:xfrm>
          <a:prstGeom prst="roundRect">
            <a:avLst>
              <a:gd fmla="val 16667" name="adj"/>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600"/>
              <a:buFont typeface="Arial"/>
              <a:buNone/>
            </a:pPr>
            <a:r>
              <a:rPr b="1" i="0" lang="es-MX" sz="3600" u="none" cap="none" strike="noStrike">
                <a:solidFill>
                  <a:schemeClr val="dk1"/>
                </a:solidFill>
                <a:latin typeface="Calibri"/>
                <a:ea typeface="Calibri"/>
                <a:cs typeface="Calibri"/>
                <a:sym typeface="Calibri"/>
              </a:rPr>
              <a:t>Informe migración de datos</a:t>
            </a:r>
            <a:endParaRPr b="0" i="0" sz="1400" u="none" cap="none" strike="noStrike">
              <a:solidFill>
                <a:schemeClr val="dk1"/>
              </a:solidFill>
              <a:latin typeface="Arial"/>
              <a:ea typeface="Arial"/>
              <a:cs typeface="Arial"/>
              <a:sym typeface="Arial"/>
            </a:endParaRPr>
          </a:p>
        </p:txBody>
      </p:sp>
      <p:sp>
        <p:nvSpPr>
          <p:cNvPr id="1694" name="Google Shape;1694;p152"/>
          <p:cNvSpPr/>
          <p:nvPr/>
        </p:nvSpPr>
        <p:spPr>
          <a:xfrm>
            <a:off x="342438" y="1158797"/>
            <a:ext cx="11444376" cy="1610263"/>
          </a:xfrm>
          <a:prstGeom prst="roundRect">
            <a:avLst>
              <a:gd fmla="val 16667" name="adj"/>
            </a:avLst>
          </a:pr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900"/>
              <a:buFont typeface="Arial"/>
              <a:buNone/>
            </a:pPr>
            <a:r>
              <a:rPr b="1" i="0" lang="es-MX" sz="1900" u="none" cap="none" strike="noStrike">
                <a:solidFill>
                  <a:srgbClr val="000000"/>
                </a:solidFill>
                <a:latin typeface="Arial"/>
                <a:ea typeface="Arial"/>
                <a:cs typeface="Arial"/>
                <a:sym typeface="Arial"/>
              </a:rPr>
              <a:t>Número de Atributos (NA)</a:t>
            </a:r>
            <a:endParaRPr b="0" i="0" sz="1400" u="none" cap="none" strike="noStrike">
              <a:solidFill>
                <a:schemeClr val="lt1"/>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800"/>
              <a:buFont typeface="Arial"/>
              <a:buNone/>
            </a:pPr>
            <a:r>
              <a:rPr b="0" i="0" lang="es-MX" sz="1800" u="none" cap="none" strike="noStrike">
                <a:solidFill>
                  <a:srgbClr val="000000"/>
                </a:solidFill>
                <a:latin typeface="Calibri"/>
                <a:ea typeface="Calibri"/>
                <a:cs typeface="Calibri"/>
                <a:sym typeface="Calibri"/>
              </a:rPr>
              <a:t>Otro de los indicadores de complejidad se calcula en base a la cantidad de campos de las tablas. Se recomienda ejecutar consultas que permitan ver el promedio en general de las columnas, la cantidad máxima y mínima de columnas por tabla. No es lo mismo tener una tabla con 200 campos a una tabla con 2 campos, el manejo en cuanto a índices, restricciones, es diferente</a:t>
            </a:r>
            <a:endParaRPr b="0" i="0" sz="1400" u="none" cap="none" strike="noStrike">
              <a:solidFill>
                <a:schemeClr val="lt1"/>
              </a:solidFill>
              <a:latin typeface="Arial"/>
              <a:ea typeface="Arial"/>
              <a:cs typeface="Arial"/>
              <a:sym typeface="Arial"/>
            </a:endParaRPr>
          </a:p>
        </p:txBody>
      </p:sp>
      <p:pic>
        <p:nvPicPr>
          <p:cNvPr descr="Tabla&#10;&#10;Descripción generada automáticamente" id="1695" name="Google Shape;1695;p152"/>
          <p:cNvPicPr preferRelativeResize="0"/>
          <p:nvPr/>
        </p:nvPicPr>
        <p:blipFill rotWithShape="1">
          <a:blip r:embed="rId3">
            <a:alphaModFix/>
          </a:blip>
          <a:srcRect b="0" l="0" r="0" t="0"/>
          <a:stretch/>
        </p:blipFill>
        <p:spPr>
          <a:xfrm>
            <a:off x="339796" y="2934020"/>
            <a:ext cx="2940656" cy="3483474"/>
          </a:xfrm>
          <a:prstGeom prst="rect">
            <a:avLst/>
          </a:prstGeom>
          <a:noFill/>
          <a:ln>
            <a:noFill/>
          </a:ln>
        </p:spPr>
      </p:pic>
      <p:pic>
        <p:nvPicPr>
          <p:cNvPr descr="Interfaz de usuario gráfica, Aplicación, Tabla&#10;&#10;Descripción generada automáticamente" id="1696" name="Google Shape;1696;p152"/>
          <p:cNvPicPr preferRelativeResize="0"/>
          <p:nvPr/>
        </p:nvPicPr>
        <p:blipFill rotWithShape="1">
          <a:blip r:embed="rId4">
            <a:alphaModFix/>
          </a:blip>
          <a:srcRect b="0" l="0" r="0" t="0"/>
          <a:stretch/>
        </p:blipFill>
        <p:spPr>
          <a:xfrm>
            <a:off x="3599166" y="2957031"/>
            <a:ext cx="2381250" cy="1695450"/>
          </a:xfrm>
          <a:prstGeom prst="rect">
            <a:avLst/>
          </a:prstGeom>
          <a:noFill/>
          <a:ln>
            <a:noFill/>
          </a:ln>
        </p:spPr>
      </p:pic>
      <p:pic>
        <p:nvPicPr>
          <p:cNvPr descr="Interfaz de usuario gráfica, Aplicación, Tabla&#10;&#10;Descripción generada automáticamente" id="1697" name="Google Shape;1697;p152"/>
          <p:cNvPicPr preferRelativeResize="0"/>
          <p:nvPr/>
        </p:nvPicPr>
        <p:blipFill rotWithShape="1">
          <a:blip r:embed="rId5">
            <a:alphaModFix/>
          </a:blip>
          <a:srcRect b="0" l="0" r="0" t="0"/>
          <a:stretch/>
        </p:blipFill>
        <p:spPr>
          <a:xfrm>
            <a:off x="6387636" y="2945794"/>
            <a:ext cx="2303230" cy="1690526"/>
          </a:xfrm>
          <a:prstGeom prst="rect">
            <a:avLst/>
          </a:prstGeom>
          <a:noFill/>
          <a:ln>
            <a:noFill/>
          </a:ln>
        </p:spPr>
      </p:pic>
      <p:pic>
        <p:nvPicPr>
          <p:cNvPr descr="Interfaz de usuario gráfica, Aplicación&#10;&#10;Descripción generada automáticamente" id="1698" name="Google Shape;1698;p152"/>
          <p:cNvPicPr preferRelativeResize="0"/>
          <p:nvPr/>
        </p:nvPicPr>
        <p:blipFill rotWithShape="1">
          <a:blip r:embed="rId6">
            <a:alphaModFix/>
          </a:blip>
          <a:srcRect b="0" l="0" r="0" t="0"/>
          <a:stretch/>
        </p:blipFill>
        <p:spPr>
          <a:xfrm>
            <a:off x="3610938" y="4920894"/>
            <a:ext cx="2379217" cy="1482903"/>
          </a:xfrm>
          <a:prstGeom prst="rect">
            <a:avLst/>
          </a:prstGeom>
          <a:noFill/>
          <a:ln>
            <a:noFill/>
          </a:ln>
        </p:spPr>
      </p:pic>
      <p:pic>
        <p:nvPicPr>
          <p:cNvPr descr="Interfaz de usuario gráfica, Aplicación&#10;&#10;Descripción generada automáticamente" id="1699" name="Google Shape;1699;p152"/>
          <p:cNvPicPr preferRelativeResize="0"/>
          <p:nvPr/>
        </p:nvPicPr>
        <p:blipFill rotWithShape="1">
          <a:blip r:embed="rId7">
            <a:alphaModFix/>
          </a:blip>
          <a:srcRect b="0" l="0" r="0" t="0"/>
          <a:stretch/>
        </p:blipFill>
        <p:spPr>
          <a:xfrm>
            <a:off x="6416532" y="4883970"/>
            <a:ext cx="2295525" cy="1514475"/>
          </a:xfrm>
          <a:prstGeom prst="rect">
            <a:avLst/>
          </a:prstGeom>
          <a:noFill/>
          <a:ln>
            <a:noFill/>
          </a:ln>
        </p:spPr>
      </p:pic>
      <p:pic>
        <p:nvPicPr>
          <p:cNvPr descr="Tabla&#10;&#10;Descripción generada automáticamente" id="1700" name="Google Shape;1700;p152"/>
          <p:cNvPicPr preferRelativeResize="0"/>
          <p:nvPr/>
        </p:nvPicPr>
        <p:blipFill rotWithShape="1">
          <a:blip r:embed="rId8">
            <a:alphaModFix/>
          </a:blip>
          <a:srcRect b="0" l="0" r="0" t="0"/>
          <a:stretch/>
        </p:blipFill>
        <p:spPr>
          <a:xfrm>
            <a:off x="8973835" y="2954890"/>
            <a:ext cx="2935733" cy="3452758"/>
          </a:xfrm>
          <a:prstGeom prst="rect">
            <a:avLst/>
          </a:prstGeom>
          <a:noFill/>
          <a:ln>
            <a:noFill/>
          </a:ln>
        </p:spPr>
      </p:pic>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660C8"/>
            </a:gs>
            <a:gs pos="100000">
              <a:srgbClr val="57F3FB"/>
            </a:gs>
          </a:gsLst>
          <a:lin ang="13500000" scaled="0"/>
        </a:gradFill>
      </p:bgPr>
    </p:bg>
    <p:spTree>
      <p:nvGrpSpPr>
        <p:cNvPr id="1704" name="Shape 1704"/>
        <p:cNvGrpSpPr/>
        <p:nvPr/>
      </p:nvGrpSpPr>
      <p:grpSpPr>
        <a:xfrm>
          <a:off x="0" y="0"/>
          <a:ext cx="0" cy="0"/>
          <a:chOff x="0" y="0"/>
          <a:chExt cx="0" cy="0"/>
        </a:xfrm>
      </p:grpSpPr>
      <p:sp>
        <p:nvSpPr>
          <p:cNvPr id="1705" name="Google Shape;1705;p153"/>
          <p:cNvSpPr/>
          <p:nvPr/>
        </p:nvSpPr>
        <p:spPr>
          <a:xfrm>
            <a:off x="371473" y="323034"/>
            <a:ext cx="11452232" cy="539553"/>
          </a:xfrm>
          <a:prstGeom prst="roundRect">
            <a:avLst>
              <a:gd fmla="val 16667" name="adj"/>
            </a:avLst>
          </a:prstGeom>
          <a:solidFill>
            <a:schemeClr val="lt1"/>
          </a:solidFill>
          <a:ln cap="flat" cmpd="sng" w="12700">
            <a:solidFill>
              <a:srgbClr val="57F3F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600"/>
              <a:buFont typeface="Arial"/>
              <a:buNone/>
            </a:pPr>
            <a:r>
              <a:rPr b="1" i="0" lang="es-MX" sz="3600" u="none" cap="none" strike="noStrike">
                <a:solidFill>
                  <a:srgbClr val="963BDB"/>
                </a:solidFill>
                <a:latin typeface="Calibri"/>
                <a:ea typeface="Calibri"/>
                <a:cs typeface="Calibri"/>
                <a:sym typeface="Calibri"/>
              </a:rPr>
              <a:t>Informe migración de datos</a:t>
            </a:r>
            <a:endParaRPr b="0" i="0" sz="1400" u="none" cap="none" strike="noStrike">
              <a:solidFill>
                <a:srgbClr val="000000"/>
              </a:solidFill>
              <a:latin typeface="Arial"/>
              <a:ea typeface="Arial"/>
              <a:cs typeface="Arial"/>
              <a:sym typeface="Arial"/>
            </a:endParaRPr>
          </a:p>
        </p:txBody>
      </p:sp>
      <p:sp>
        <p:nvSpPr>
          <p:cNvPr id="1706" name="Google Shape;1706;p153"/>
          <p:cNvSpPr/>
          <p:nvPr/>
        </p:nvSpPr>
        <p:spPr>
          <a:xfrm>
            <a:off x="343231" y="235910"/>
            <a:ext cx="11452232" cy="705205"/>
          </a:xfrm>
          <a:prstGeom prst="roundRect">
            <a:avLst>
              <a:gd fmla="val 16667" name="adj"/>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600"/>
              <a:buFont typeface="Arial"/>
              <a:buNone/>
            </a:pPr>
            <a:r>
              <a:rPr b="1" i="0" lang="es-MX" sz="3600" u="none" cap="none" strike="noStrike">
                <a:solidFill>
                  <a:schemeClr val="dk1"/>
                </a:solidFill>
                <a:latin typeface="Calibri"/>
                <a:ea typeface="Calibri"/>
                <a:cs typeface="Calibri"/>
                <a:sym typeface="Calibri"/>
              </a:rPr>
              <a:t>Informe migración de datos</a:t>
            </a:r>
            <a:endParaRPr b="0" i="0" sz="1400" u="none" cap="none" strike="noStrike">
              <a:solidFill>
                <a:schemeClr val="dk1"/>
              </a:solidFill>
              <a:latin typeface="Arial"/>
              <a:ea typeface="Arial"/>
              <a:cs typeface="Arial"/>
              <a:sym typeface="Arial"/>
            </a:endParaRPr>
          </a:p>
        </p:txBody>
      </p:sp>
      <p:sp>
        <p:nvSpPr>
          <p:cNvPr id="1707" name="Google Shape;1707;p153"/>
          <p:cNvSpPr/>
          <p:nvPr/>
        </p:nvSpPr>
        <p:spPr>
          <a:xfrm>
            <a:off x="342438" y="1158797"/>
            <a:ext cx="11444376" cy="1610263"/>
          </a:xfrm>
          <a:prstGeom prst="roundRect">
            <a:avLst>
              <a:gd fmla="val 16667" name="adj"/>
            </a:avLst>
          </a:pr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900"/>
              <a:buFont typeface="Arial"/>
              <a:buNone/>
            </a:pPr>
            <a:r>
              <a:rPr b="1" i="0" lang="es-MX" sz="1900" u="none" cap="none" strike="noStrike">
                <a:solidFill>
                  <a:srgbClr val="000000"/>
                </a:solidFill>
                <a:latin typeface="Arial"/>
                <a:ea typeface="Arial"/>
                <a:cs typeface="Arial"/>
                <a:sym typeface="Arial"/>
              </a:rPr>
              <a:t>Número de Atributos (NA)</a:t>
            </a:r>
            <a:endParaRPr b="0" i="0" sz="1400" u="none" cap="none" strike="noStrike">
              <a:solidFill>
                <a:schemeClr val="lt1"/>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800"/>
              <a:buFont typeface="Arial"/>
              <a:buNone/>
            </a:pPr>
            <a:r>
              <a:rPr b="0" i="0" lang="es-MX" sz="1800" u="none" cap="none" strike="noStrike">
                <a:solidFill>
                  <a:srgbClr val="000000"/>
                </a:solidFill>
                <a:latin typeface="Calibri"/>
                <a:ea typeface="Calibri"/>
                <a:cs typeface="Calibri"/>
                <a:sym typeface="Calibri"/>
              </a:rPr>
              <a:t>Otro de los indicadores de complejidad se calcula en base a la cantidad de campos de las tablas. Se recomienda ejecutar consultas que permitan ver el promedio en general de las columnas, la cantidad máxima y mínima de columnas por tabla. No es lo mismo tener una tabla con 200 campos a una tabla con 2 campos, el manejo en cuanto a índices, restricciones, es diferente</a:t>
            </a:r>
            <a:endParaRPr b="0" i="0" sz="1400" u="none" cap="none" strike="noStrike">
              <a:solidFill>
                <a:schemeClr val="lt1"/>
              </a:solidFill>
              <a:latin typeface="Arial"/>
              <a:ea typeface="Arial"/>
              <a:cs typeface="Arial"/>
              <a:sym typeface="Arial"/>
            </a:endParaRPr>
          </a:p>
        </p:txBody>
      </p:sp>
      <p:pic>
        <p:nvPicPr>
          <p:cNvPr descr="Interfaz de usuario gráfica, Aplicación&#10;&#10;Descripción generada automáticamente" id="1708" name="Google Shape;1708;p153"/>
          <p:cNvPicPr preferRelativeResize="0"/>
          <p:nvPr/>
        </p:nvPicPr>
        <p:blipFill rotWithShape="1">
          <a:blip r:embed="rId3">
            <a:alphaModFix/>
          </a:blip>
          <a:srcRect b="0" l="0" r="0" t="0"/>
          <a:stretch/>
        </p:blipFill>
        <p:spPr>
          <a:xfrm>
            <a:off x="520665" y="2960776"/>
            <a:ext cx="2209158" cy="1177461"/>
          </a:xfrm>
          <a:prstGeom prst="rect">
            <a:avLst/>
          </a:prstGeom>
          <a:noFill/>
          <a:ln>
            <a:noFill/>
          </a:ln>
        </p:spPr>
      </p:pic>
      <p:pic>
        <p:nvPicPr>
          <p:cNvPr descr="Interfaz de usuario gráfica, Aplicación&#10;&#10;Descripción generada automáticamente" id="1709" name="Google Shape;1709;p153"/>
          <p:cNvPicPr preferRelativeResize="0"/>
          <p:nvPr/>
        </p:nvPicPr>
        <p:blipFill rotWithShape="1">
          <a:blip r:embed="rId4">
            <a:alphaModFix/>
          </a:blip>
          <a:srcRect b="0" l="0" r="0" t="0"/>
          <a:stretch/>
        </p:blipFill>
        <p:spPr>
          <a:xfrm>
            <a:off x="2983787" y="2958100"/>
            <a:ext cx="2682944" cy="1401995"/>
          </a:xfrm>
          <a:prstGeom prst="rect">
            <a:avLst/>
          </a:prstGeom>
          <a:noFill/>
          <a:ln>
            <a:noFill/>
          </a:ln>
        </p:spPr>
      </p:pic>
      <p:pic>
        <p:nvPicPr>
          <p:cNvPr id="1710" name="Google Shape;1710;p153"/>
          <p:cNvPicPr preferRelativeResize="0"/>
          <p:nvPr/>
        </p:nvPicPr>
        <p:blipFill rotWithShape="1">
          <a:blip r:embed="rId5">
            <a:alphaModFix/>
          </a:blip>
          <a:srcRect b="0" l="0" r="0" t="0"/>
          <a:stretch/>
        </p:blipFill>
        <p:spPr>
          <a:xfrm>
            <a:off x="2981110" y="4359561"/>
            <a:ext cx="2678130" cy="2315216"/>
          </a:xfrm>
          <a:prstGeom prst="rect">
            <a:avLst/>
          </a:prstGeom>
          <a:noFill/>
          <a:ln>
            <a:noFill/>
          </a:ln>
        </p:spPr>
      </p:pic>
      <p:pic>
        <p:nvPicPr>
          <p:cNvPr descr="Tabla&#10;&#10;Descripción generada automáticamente" id="1711" name="Google Shape;1711;p153"/>
          <p:cNvPicPr preferRelativeResize="0"/>
          <p:nvPr/>
        </p:nvPicPr>
        <p:blipFill rotWithShape="1">
          <a:blip r:embed="rId6">
            <a:alphaModFix/>
          </a:blip>
          <a:srcRect b="0" l="0" r="0" t="0"/>
          <a:stretch/>
        </p:blipFill>
        <p:spPr>
          <a:xfrm>
            <a:off x="5992188" y="2901378"/>
            <a:ext cx="2204342" cy="2050016"/>
          </a:xfrm>
          <a:prstGeom prst="rect">
            <a:avLst/>
          </a:prstGeom>
          <a:noFill/>
          <a:ln>
            <a:noFill/>
          </a:ln>
        </p:spPr>
      </p:pic>
      <p:pic>
        <p:nvPicPr>
          <p:cNvPr descr="Interfaz de usuario gráfica, Aplicación&#10;&#10;Descripción generada automáticamente" id="1712" name="Google Shape;1712;p153"/>
          <p:cNvPicPr preferRelativeResize="0"/>
          <p:nvPr/>
        </p:nvPicPr>
        <p:blipFill rotWithShape="1">
          <a:blip r:embed="rId7">
            <a:alphaModFix/>
          </a:blip>
          <a:srcRect b="0" l="0" r="0" t="0"/>
          <a:stretch/>
        </p:blipFill>
        <p:spPr>
          <a:xfrm>
            <a:off x="518525" y="4191536"/>
            <a:ext cx="2219540" cy="1172645"/>
          </a:xfrm>
          <a:prstGeom prst="rect">
            <a:avLst/>
          </a:prstGeom>
          <a:noFill/>
          <a:ln>
            <a:noFill/>
          </a:ln>
        </p:spPr>
      </p:pic>
      <p:pic>
        <p:nvPicPr>
          <p:cNvPr descr="Tabla&#10;&#10;Descripción generada automáticamente" id="1713" name="Google Shape;1713;p153"/>
          <p:cNvPicPr preferRelativeResize="0"/>
          <p:nvPr/>
        </p:nvPicPr>
        <p:blipFill rotWithShape="1">
          <a:blip r:embed="rId8">
            <a:alphaModFix/>
          </a:blip>
          <a:srcRect b="0" l="0" r="0" t="0"/>
          <a:stretch/>
        </p:blipFill>
        <p:spPr>
          <a:xfrm>
            <a:off x="8795107" y="2904590"/>
            <a:ext cx="2995772" cy="3835685"/>
          </a:xfrm>
          <a:prstGeom prst="rect">
            <a:avLst/>
          </a:prstGeom>
          <a:noFill/>
          <a:ln>
            <a:noFill/>
          </a:ln>
        </p:spPr>
      </p:pic>
      <p:pic>
        <p:nvPicPr>
          <p:cNvPr descr="Interfaz de usuario gráfica, Aplicación&#10;&#10;Descripción generada automáticamente" id="1714" name="Google Shape;1714;p153"/>
          <p:cNvPicPr preferRelativeResize="0"/>
          <p:nvPr/>
        </p:nvPicPr>
        <p:blipFill rotWithShape="1">
          <a:blip r:embed="rId9">
            <a:alphaModFix/>
          </a:blip>
          <a:srcRect b="0" l="0" r="0" t="0"/>
          <a:stretch/>
        </p:blipFill>
        <p:spPr>
          <a:xfrm>
            <a:off x="521736" y="5427645"/>
            <a:ext cx="2213761" cy="1247883"/>
          </a:xfrm>
          <a:prstGeom prst="rect">
            <a:avLst/>
          </a:prstGeom>
          <a:noFill/>
          <a:ln>
            <a:noFill/>
          </a:ln>
        </p:spPr>
      </p:pic>
      <p:pic>
        <p:nvPicPr>
          <p:cNvPr descr="Tabla&#10;&#10;Descripción generada automáticamente" id="1715" name="Google Shape;1715;p153"/>
          <p:cNvPicPr preferRelativeResize="0"/>
          <p:nvPr/>
        </p:nvPicPr>
        <p:blipFill rotWithShape="1">
          <a:blip r:embed="rId10">
            <a:alphaModFix/>
          </a:blip>
          <a:srcRect b="0" l="0" r="0" t="0"/>
          <a:stretch/>
        </p:blipFill>
        <p:spPr>
          <a:xfrm>
            <a:off x="5990048" y="4945509"/>
            <a:ext cx="2201346" cy="1802152"/>
          </a:xfrm>
          <a:prstGeom prst="rect">
            <a:avLst/>
          </a:prstGeom>
          <a:noFill/>
          <a:ln>
            <a:noFill/>
          </a:ln>
        </p:spPr>
      </p:pic>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660C8"/>
            </a:gs>
            <a:gs pos="100000">
              <a:srgbClr val="57F3FB"/>
            </a:gs>
          </a:gsLst>
          <a:lin ang="13500000" scaled="0"/>
        </a:gradFill>
      </p:bgPr>
    </p:bg>
    <p:spTree>
      <p:nvGrpSpPr>
        <p:cNvPr id="1719" name="Shape 1719"/>
        <p:cNvGrpSpPr/>
        <p:nvPr/>
      </p:nvGrpSpPr>
      <p:grpSpPr>
        <a:xfrm>
          <a:off x="0" y="0"/>
          <a:ext cx="0" cy="0"/>
          <a:chOff x="0" y="0"/>
          <a:chExt cx="0" cy="0"/>
        </a:xfrm>
      </p:grpSpPr>
      <p:sp>
        <p:nvSpPr>
          <p:cNvPr id="1720" name="Google Shape;1720;p154"/>
          <p:cNvSpPr/>
          <p:nvPr/>
        </p:nvSpPr>
        <p:spPr>
          <a:xfrm>
            <a:off x="371473" y="323034"/>
            <a:ext cx="11452232" cy="539553"/>
          </a:xfrm>
          <a:prstGeom prst="roundRect">
            <a:avLst>
              <a:gd fmla="val 16667" name="adj"/>
            </a:avLst>
          </a:prstGeom>
          <a:solidFill>
            <a:schemeClr val="lt1"/>
          </a:solidFill>
          <a:ln cap="flat" cmpd="sng" w="12700">
            <a:solidFill>
              <a:srgbClr val="57F3F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600"/>
              <a:buFont typeface="Arial"/>
              <a:buNone/>
            </a:pPr>
            <a:r>
              <a:rPr b="1" i="0" lang="es-MX" sz="3600" u="none" cap="none" strike="noStrike">
                <a:solidFill>
                  <a:srgbClr val="963BDB"/>
                </a:solidFill>
                <a:latin typeface="Calibri"/>
                <a:ea typeface="Calibri"/>
                <a:cs typeface="Calibri"/>
                <a:sym typeface="Calibri"/>
              </a:rPr>
              <a:t>Plan de instalación-respaldo y migración</a:t>
            </a:r>
            <a:endParaRPr b="0" i="0" sz="1400" u="none" cap="none" strike="noStrike">
              <a:solidFill>
                <a:srgbClr val="000000"/>
              </a:solidFill>
              <a:latin typeface="Arial"/>
              <a:ea typeface="Arial"/>
              <a:cs typeface="Arial"/>
              <a:sym typeface="Arial"/>
            </a:endParaRPr>
          </a:p>
        </p:txBody>
      </p:sp>
      <p:sp>
        <p:nvSpPr>
          <p:cNvPr id="1721" name="Google Shape;1721;p154"/>
          <p:cNvSpPr/>
          <p:nvPr/>
        </p:nvSpPr>
        <p:spPr>
          <a:xfrm>
            <a:off x="343231" y="235910"/>
            <a:ext cx="11452232" cy="705205"/>
          </a:xfrm>
          <a:prstGeom prst="roundRect">
            <a:avLst>
              <a:gd fmla="val 16667" name="adj"/>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600"/>
              <a:buFont typeface="Arial"/>
              <a:buNone/>
            </a:pPr>
            <a:r>
              <a:rPr b="1" i="0" lang="es-MX" sz="3600" u="none" cap="none" strike="noStrike">
                <a:solidFill>
                  <a:schemeClr val="dk1"/>
                </a:solidFill>
                <a:latin typeface="Calibri"/>
                <a:ea typeface="Calibri"/>
                <a:cs typeface="Calibri"/>
                <a:sym typeface="Calibri"/>
              </a:rPr>
              <a:t>Plan de instalación-respaldo y migración</a:t>
            </a:r>
            <a:endParaRPr b="0" i="0" sz="1400" u="none" cap="none" strike="noStrike">
              <a:solidFill>
                <a:srgbClr val="000000"/>
              </a:solidFill>
              <a:latin typeface="Arial"/>
              <a:ea typeface="Arial"/>
              <a:cs typeface="Arial"/>
              <a:sym typeface="Arial"/>
            </a:endParaRPr>
          </a:p>
        </p:txBody>
      </p:sp>
      <p:sp>
        <p:nvSpPr>
          <p:cNvPr id="1722" name="Google Shape;1722;p154"/>
          <p:cNvSpPr/>
          <p:nvPr/>
        </p:nvSpPr>
        <p:spPr>
          <a:xfrm>
            <a:off x="4511872" y="770608"/>
            <a:ext cx="2855278" cy="549247"/>
          </a:xfrm>
          <a:prstGeom prst="roundRect">
            <a:avLst>
              <a:gd fmla="val 16667"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900"/>
              <a:buFont typeface="Arial"/>
              <a:buNone/>
            </a:pPr>
            <a:r>
              <a:rPr b="1" i="0" lang="es-MX" sz="1900" u="none" cap="none" strike="noStrike">
                <a:solidFill>
                  <a:srgbClr val="000000"/>
                </a:solidFill>
                <a:latin typeface="Arial"/>
                <a:ea typeface="Arial"/>
                <a:cs typeface="Arial"/>
                <a:sym typeface="Arial"/>
              </a:rPr>
              <a:t>Etapa cero</a:t>
            </a:r>
            <a:endParaRPr b="0" i="0" sz="1400" u="none" cap="none" strike="noStrike">
              <a:solidFill>
                <a:schemeClr val="lt1"/>
              </a:solidFill>
              <a:latin typeface="Arial"/>
              <a:ea typeface="Arial"/>
              <a:cs typeface="Arial"/>
              <a:sym typeface="Arial"/>
            </a:endParaRPr>
          </a:p>
        </p:txBody>
      </p:sp>
      <p:sp>
        <p:nvSpPr>
          <p:cNvPr id="1723" name="Google Shape;1723;p154"/>
          <p:cNvSpPr/>
          <p:nvPr/>
        </p:nvSpPr>
        <p:spPr>
          <a:xfrm>
            <a:off x="371193" y="1590118"/>
            <a:ext cx="11444376" cy="1984074"/>
          </a:xfrm>
          <a:prstGeom prst="roundRect">
            <a:avLst>
              <a:gd fmla="val 16667" name="adj"/>
            </a:avLst>
          </a:pr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900"/>
              <a:buFont typeface="Arial"/>
              <a:buNone/>
            </a:pPr>
            <a:r>
              <a:rPr b="1" i="0" lang="es-MX" sz="1900" u="none" cap="none" strike="noStrike">
                <a:solidFill>
                  <a:srgbClr val="000000"/>
                </a:solidFill>
                <a:latin typeface="Arial"/>
                <a:ea typeface="Arial"/>
                <a:cs typeface="Arial"/>
                <a:sym typeface="Arial"/>
              </a:rPr>
              <a:t>Desplegar Hosting</a:t>
            </a:r>
            <a:br>
              <a:rPr b="1" i="0" lang="es-MX" sz="1900" u="none" cap="none" strike="noStrike">
                <a:solidFill>
                  <a:srgbClr val="000000"/>
                </a:solidFill>
                <a:latin typeface="Arial"/>
                <a:ea typeface="Arial"/>
                <a:cs typeface="Arial"/>
                <a:sym typeface="Arial"/>
              </a:rPr>
            </a:br>
            <a:r>
              <a:rPr b="1" i="1" lang="es-MX" sz="1900" u="none" cap="none" strike="noStrike">
                <a:solidFill>
                  <a:srgbClr val="000000"/>
                </a:solidFill>
                <a:latin typeface="Arial"/>
                <a:ea typeface="Arial"/>
                <a:cs typeface="Arial"/>
                <a:sym typeface="Arial"/>
              </a:rPr>
              <a:t>Tablas bases</a:t>
            </a:r>
            <a:endParaRPr b="0" i="1" sz="1400" u="none" cap="none" strike="noStrike">
              <a:solidFill>
                <a:schemeClr val="lt1"/>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800"/>
              <a:buFont typeface="Arial"/>
              <a:buNone/>
            </a:pPr>
            <a:r>
              <a:rPr b="0" i="1" lang="es-MX" sz="1800" u="none" cap="none" strike="noStrike">
                <a:solidFill>
                  <a:srgbClr val="000000"/>
                </a:solidFill>
                <a:latin typeface="Calibri"/>
                <a:ea typeface="Calibri"/>
                <a:cs typeface="Calibri"/>
                <a:sym typeface="Calibri"/>
              </a:rPr>
              <a:t>Usuario:</a:t>
            </a:r>
            <a:endParaRPr b="0" i="1" sz="1400" u="none" cap="none" strike="noStrike">
              <a:solidFill>
                <a:schemeClr val="lt1"/>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800"/>
              <a:buFont typeface="Arial"/>
              <a:buNone/>
            </a:pPr>
            <a:r>
              <a:rPr b="0" i="0" lang="es-MX" sz="1800" u="none" cap="none" strike="noStrike">
                <a:solidFill>
                  <a:srgbClr val="000000"/>
                </a:solidFill>
                <a:latin typeface="Calibri"/>
                <a:ea typeface="Calibri"/>
                <a:cs typeface="Calibri"/>
                <a:sym typeface="Calibri"/>
              </a:rPr>
              <a:t>Contiene como llave primaria el “id” y en las otras celdas contiene la información de todos los usuarios que se irán registrando a lo largo del año escolar, esta se encuentra de forma resumida con la información más relevante de cada usuario.</a:t>
            </a:r>
            <a:endParaRPr b="0" i="0" sz="1400" u="none" cap="none" strike="noStrike">
              <a:solidFill>
                <a:schemeClr val="lt1"/>
              </a:solidFill>
              <a:latin typeface="Arial"/>
              <a:ea typeface="Arial"/>
              <a:cs typeface="Arial"/>
              <a:sym typeface="Arial"/>
            </a:endParaRPr>
          </a:p>
        </p:txBody>
      </p:sp>
      <p:pic>
        <p:nvPicPr>
          <p:cNvPr descr="Interfaz de usuario gráfica, Texto, Aplicación&#10;&#10;Descripción generada automáticamente" id="1724" name="Google Shape;1724;p154"/>
          <p:cNvPicPr preferRelativeResize="0"/>
          <p:nvPr/>
        </p:nvPicPr>
        <p:blipFill rotWithShape="1">
          <a:blip r:embed="rId3">
            <a:alphaModFix/>
          </a:blip>
          <a:srcRect b="0" l="0" r="0" t="0"/>
          <a:stretch/>
        </p:blipFill>
        <p:spPr>
          <a:xfrm>
            <a:off x="2064409" y="3889255"/>
            <a:ext cx="8005672" cy="2213753"/>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660C8"/>
            </a:gs>
            <a:gs pos="29000">
              <a:srgbClr val="9660C8"/>
            </a:gs>
            <a:gs pos="84000">
              <a:srgbClr val="57F3FB"/>
            </a:gs>
            <a:gs pos="100000">
              <a:srgbClr val="57F3FB"/>
            </a:gs>
          </a:gsLst>
          <a:lin ang="2700000" scaled="0"/>
        </a:gradFill>
      </p:bgPr>
    </p:bg>
    <p:spTree>
      <p:nvGrpSpPr>
        <p:cNvPr id="380" name="Shape 380"/>
        <p:cNvGrpSpPr/>
        <p:nvPr/>
      </p:nvGrpSpPr>
      <p:grpSpPr>
        <a:xfrm>
          <a:off x="0" y="0"/>
          <a:ext cx="0" cy="0"/>
          <a:chOff x="0" y="0"/>
          <a:chExt cx="0" cy="0"/>
        </a:xfrm>
      </p:grpSpPr>
      <p:pic>
        <p:nvPicPr>
          <p:cNvPr id="381" name="Google Shape;381;p11"/>
          <p:cNvPicPr preferRelativeResize="0"/>
          <p:nvPr/>
        </p:nvPicPr>
        <p:blipFill>
          <a:blip r:embed="rId3">
            <a:alphaModFix/>
          </a:blip>
          <a:stretch>
            <a:fillRect/>
          </a:stretch>
        </p:blipFill>
        <p:spPr>
          <a:xfrm>
            <a:off x="763753" y="311928"/>
            <a:ext cx="10689725" cy="6234145"/>
          </a:xfrm>
          <a:prstGeom prst="rect">
            <a:avLst/>
          </a:prstGeom>
          <a:noFill/>
          <a:ln>
            <a:noFill/>
          </a:ln>
        </p:spPr>
      </p:pic>
      <p:sp>
        <p:nvSpPr>
          <p:cNvPr id="382" name="Google Shape;382;p11"/>
          <p:cNvSpPr txBox="1"/>
          <p:nvPr/>
        </p:nvSpPr>
        <p:spPr>
          <a:xfrm>
            <a:off x="5615659" y="819400"/>
            <a:ext cx="1170886" cy="36933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1" lang="es-MX" sz="1800" u="none" cap="none" strike="noStrike">
                <a:solidFill>
                  <a:srgbClr val="000000"/>
                </a:solidFill>
                <a:latin typeface="Arial"/>
                <a:ea typeface="Arial"/>
                <a:cs typeface="Arial"/>
                <a:sym typeface="Arial"/>
              </a:rPr>
              <a:t>INICIO</a:t>
            </a:r>
            <a:endParaRPr b="0" i="1" sz="1800" u="none" cap="none" strike="noStrike">
              <a:solidFill>
                <a:schemeClr val="dk1"/>
              </a:solidFill>
              <a:latin typeface="Arial"/>
              <a:ea typeface="Arial"/>
              <a:cs typeface="Arial"/>
              <a:sym typeface="Arial"/>
            </a:endParaRPr>
          </a:p>
        </p:txBody>
      </p:sp>
      <p:sp>
        <p:nvSpPr>
          <p:cNvPr id="383" name="Google Shape;383;p11"/>
          <p:cNvSpPr txBox="1"/>
          <p:nvPr/>
        </p:nvSpPr>
        <p:spPr>
          <a:xfrm>
            <a:off x="5294867" y="367860"/>
            <a:ext cx="1812471" cy="52322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800"/>
              <a:buFont typeface="Arial"/>
              <a:buNone/>
            </a:pPr>
            <a:r>
              <a:rPr b="1" i="0" lang="es-MX" sz="2800" u="none" cap="none" strike="noStrike">
                <a:solidFill>
                  <a:schemeClr val="dk1"/>
                </a:solidFill>
                <a:latin typeface="Arial"/>
                <a:ea typeface="Arial"/>
                <a:cs typeface="Arial"/>
                <a:sym typeface="Arial"/>
              </a:rPr>
              <a:t>BPMN</a:t>
            </a:r>
            <a:endParaRPr b="1" i="0" sz="2800" u="none" cap="none" strike="noStrike">
              <a:solidFill>
                <a:schemeClr val="dk1"/>
              </a:solidFill>
              <a:latin typeface="Arial"/>
              <a:ea typeface="Arial"/>
              <a:cs typeface="Arial"/>
              <a:sym typeface="Arial"/>
            </a:endParaRPr>
          </a:p>
        </p:txBody>
      </p:sp>
      <p:sp>
        <p:nvSpPr>
          <p:cNvPr id="384" name="Google Shape;384;p11"/>
          <p:cNvSpPr/>
          <p:nvPr/>
        </p:nvSpPr>
        <p:spPr>
          <a:xfrm>
            <a:off x="9892997" y="-1524000"/>
            <a:ext cx="4376058" cy="4000453"/>
          </a:xfrm>
          <a:prstGeom prst="flowChartConnector">
            <a:avLst/>
          </a:prstGeom>
          <a:noFill/>
          <a:ln cap="flat" cmpd="sng" w="38100">
            <a:solidFill>
              <a:srgbClr val="57F3F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85" name="Google Shape;385;p11"/>
          <p:cNvSpPr/>
          <p:nvPr/>
        </p:nvSpPr>
        <p:spPr>
          <a:xfrm>
            <a:off x="10045397" y="-1371600"/>
            <a:ext cx="4376058" cy="4000453"/>
          </a:xfrm>
          <a:prstGeom prst="flowChartConnector">
            <a:avLst/>
          </a:prstGeom>
          <a:noFill/>
          <a:ln cap="flat" cmpd="sng" w="38100">
            <a:solidFill>
              <a:srgbClr val="57F3F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86" name="Google Shape;386;p11"/>
          <p:cNvSpPr/>
          <p:nvPr/>
        </p:nvSpPr>
        <p:spPr>
          <a:xfrm>
            <a:off x="10197797" y="-1219200"/>
            <a:ext cx="4376058" cy="4000453"/>
          </a:xfrm>
          <a:prstGeom prst="flowChartConnector">
            <a:avLst/>
          </a:prstGeom>
          <a:noFill/>
          <a:ln cap="flat" cmpd="sng" w="38100">
            <a:solidFill>
              <a:srgbClr val="57F3F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87" name="Google Shape;387;p11"/>
          <p:cNvSpPr/>
          <p:nvPr/>
        </p:nvSpPr>
        <p:spPr>
          <a:xfrm>
            <a:off x="10350197" y="-1066800"/>
            <a:ext cx="4376058" cy="4000453"/>
          </a:xfrm>
          <a:prstGeom prst="flowChartConnector">
            <a:avLst/>
          </a:prstGeom>
          <a:noFill/>
          <a:ln cap="flat" cmpd="sng" w="38100">
            <a:solidFill>
              <a:srgbClr val="57F3F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88" name="Google Shape;388;p11"/>
          <p:cNvSpPr/>
          <p:nvPr/>
        </p:nvSpPr>
        <p:spPr>
          <a:xfrm>
            <a:off x="10502597" y="-914400"/>
            <a:ext cx="4376058" cy="4000453"/>
          </a:xfrm>
          <a:prstGeom prst="flowChartConnector">
            <a:avLst/>
          </a:prstGeom>
          <a:noFill/>
          <a:ln cap="flat" cmpd="sng" w="38100">
            <a:solidFill>
              <a:srgbClr val="57F3F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89" name="Google Shape;389;p11"/>
          <p:cNvSpPr/>
          <p:nvPr/>
        </p:nvSpPr>
        <p:spPr>
          <a:xfrm>
            <a:off x="10654997" y="-762000"/>
            <a:ext cx="4376058" cy="4000453"/>
          </a:xfrm>
          <a:prstGeom prst="flowChartConnector">
            <a:avLst/>
          </a:prstGeom>
          <a:noFill/>
          <a:ln cap="flat" cmpd="sng" w="38100">
            <a:solidFill>
              <a:srgbClr val="57F3F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90" name="Google Shape;390;p11"/>
          <p:cNvSpPr/>
          <p:nvPr/>
        </p:nvSpPr>
        <p:spPr>
          <a:xfrm>
            <a:off x="10807397" y="-609600"/>
            <a:ext cx="4376058" cy="4000453"/>
          </a:xfrm>
          <a:prstGeom prst="flowChartConnector">
            <a:avLst/>
          </a:prstGeom>
          <a:noFill/>
          <a:ln cap="flat" cmpd="sng" w="38100">
            <a:solidFill>
              <a:srgbClr val="57F3F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91" name="Google Shape;391;p11"/>
          <p:cNvSpPr/>
          <p:nvPr/>
        </p:nvSpPr>
        <p:spPr>
          <a:xfrm>
            <a:off x="10959797" y="-457200"/>
            <a:ext cx="4376058" cy="4000453"/>
          </a:xfrm>
          <a:prstGeom prst="flowChartConnector">
            <a:avLst/>
          </a:prstGeom>
          <a:noFill/>
          <a:ln cap="flat" cmpd="sng" w="38100">
            <a:solidFill>
              <a:srgbClr val="57F3F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92" name="Google Shape;392;p11"/>
          <p:cNvSpPr/>
          <p:nvPr/>
        </p:nvSpPr>
        <p:spPr>
          <a:xfrm>
            <a:off x="11112197" y="-304800"/>
            <a:ext cx="4376058" cy="4000453"/>
          </a:xfrm>
          <a:prstGeom prst="flowChartConnector">
            <a:avLst/>
          </a:prstGeom>
          <a:noFill/>
          <a:ln cap="flat" cmpd="sng" w="38100">
            <a:solidFill>
              <a:srgbClr val="57F3F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93" name="Google Shape;393;p11"/>
          <p:cNvSpPr/>
          <p:nvPr/>
        </p:nvSpPr>
        <p:spPr>
          <a:xfrm>
            <a:off x="11264597" y="-152400"/>
            <a:ext cx="4376058" cy="4000453"/>
          </a:xfrm>
          <a:prstGeom prst="flowChartConnector">
            <a:avLst/>
          </a:prstGeom>
          <a:noFill/>
          <a:ln cap="flat" cmpd="sng" w="38100">
            <a:solidFill>
              <a:srgbClr val="57F3F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94" name="Google Shape;394;p11"/>
          <p:cNvSpPr/>
          <p:nvPr/>
        </p:nvSpPr>
        <p:spPr>
          <a:xfrm>
            <a:off x="11416997" y="0"/>
            <a:ext cx="4376058" cy="4000453"/>
          </a:xfrm>
          <a:prstGeom prst="flowChartConnector">
            <a:avLst/>
          </a:prstGeom>
          <a:noFill/>
          <a:ln cap="flat" cmpd="sng" w="38100">
            <a:solidFill>
              <a:srgbClr val="57F3F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95" name="Google Shape;395;p11"/>
          <p:cNvSpPr/>
          <p:nvPr/>
        </p:nvSpPr>
        <p:spPr>
          <a:xfrm>
            <a:off x="11569397" y="152400"/>
            <a:ext cx="4376058" cy="4000453"/>
          </a:xfrm>
          <a:prstGeom prst="flowChartConnector">
            <a:avLst/>
          </a:prstGeom>
          <a:noFill/>
          <a:ln cap="flat" cmpd="sng" w="38100">
            <a:solidFill>
              <a:srgbClr val="57F3F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96" name="Google Shape;396;p11"/>
          <p:cNvSpPr/>
          <p:nvPr/>
        </p:nvSpPr>
        <p:spPr>
          <a:xfrm>
            <a:off x="11721797" y="304800"/>
            <a:ext cx="4376058" cy="4000453"/>
          </a:xfrm>
          <a:prstGeom prst="flowChartConnector">
            <a:avLst/>
          </a:prstGeom>
          <a:noFill/>
          <a:ln cap="flat" cmpd="sng" w="38100">
            <a:solidFill>
              <a:srgbClr val="57F3F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97" name="Google Shape;397;p11"/>
          <p:cNvSpPr/>
          <p:nvPr/>
        </p:nvSpPr>
        <p:spPr>
          <a:xfrm>
            <a:off x="11874197" y="457200"/>
            <a:ext cx="4376058" cy="4000453"/>
          </a:xfrm>
          <a:prstGeom prst="flowChartConnector">
            <a:avLst/>
          </a:prstGeom>
          <a:noFill/>
          <a:ln cap="flat" cmpd="sng" w="38100">
            <a:solidFill>
              <a:srgbClr val="57F3F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98" name="Google Shape;398;p11"/>
          <p:cNvSpPr/>
          <p:nvPr/>
        </p:nvSpPr>
        <p:spPr>
          <a:xfrm>
            <a:off x="12026597" y="609600"/>
            <a:ext cx="4376058" cy="4000453"/>
          </a:xfrm>
          <a:prstGeom prst="flowChartConnector">
            <a:avLst/>
          </a:prstGeom>
          <a:noFill/>
          <a:ln cap="flat" cmpd="sng" w="38100">
            <a:solidFill>
              <a:srgbClr val="57F3F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99" name="Google Shape;399;p11"/>
          <p:cNvSpPr/>
          <p:nvPr/>
        </p:nvSpPr>
        <p:spPr>
          <a:xfrm>
            <a:off x="-5099835" y="2705147"/>
            <a:ext cx="4376058" cy="4000453"/>
          </a:xfrm>
          <a:prstGeom prst="flowChartConnector">
            <a:avLst/>
          </a:prstGeom>
          <a:noFill/>
          <a:ln cap="flat" cmpd="sng" w="38100">
            <a:solidFill>
              <a:srgbClr val="57F3F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00" name="Google Shape;400;p11"/>
          <p:cNvSpPr/>
          <p:nvPr/>
        </p:nvSpPr>
        <p:spPr>
          <a:xfrm>
            <a:off x="-4947435" y="2857547"/>
            <a:ext cx="4376058" cy="4000453"/>
          </a:xfrm>
          <a:prstGeom prst="flowChartConnector">
            <a:avLst/>
          </a:prstGeom>
          <a:noFill/>
          <a:ln cap="flat" cmpd="sng" w="38100">
            <a:solidFill>
              <a:srgbClr val="57F3F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01" name="Google Shape;401;p11"/>
          <p:cNvSpPr/>
          <p:nvPr/>
        </p:nvSpPr>
        <p:spPr>
          <a:xfrm>
            <a:off x="-4795035" y="3009947"/>
            <a:ext cx="4376058" cy="4000453"/>
          </a:xfrm>
          <a:prstGeom prst="flowChartConnector">
            <a:avLst/>
          </a:prstGeom>
          <a:noFill/>
          <a:ln cap="flat" cmpd="sng" w="38100">
            <a:solidFill>
              <a:srgbClr val="57F3F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02" name="Google Shape;402;p11"/>
          <p:cNvSpPr/>
          <p:nvPr/>
        </p:nvSpPr>
        <p:spPr>
          <a:xfrm>
            <a:off x="-4642635" y="3162347"/>
            <a:ext cx="4376058" cy="4000453"/>
          </a:xfrm>
          <a:prstGeom prst="flowChartConnector">
            <a:avLst/>
          </a:prstGeom>
          <a:noFill/>
          <a:ln cap="flat" cmpd="sng" w="38100">
            <a:solidFill>
              <a:srgbClr val="57F3F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03" name="Google Shape;403;p11"/>
          <p:cNvSpPr/>
          <p:nvPr/>
        </p:nvSpPr>
        <p:spPr>
          <a:xfrm>
            <a:off x="-4490235" y="3314747"/>
            <a:ext cx="4376058" cy="4000453"/>
          </a:xfrm>
          <a:prstGeom prst="flowChartConnector">
            <a:avLst/>
          </a:prstGeom>
          <a:noFill/>
          <a:ln cap="flat" cmpd="sng" w="38100">
            <a:solidFill>
              <a:srgbClr val="57F3F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04" name="Google Shape;404;p11"/>
          <p:cNvSpPr/>
          <p:nvPr/>
        </p:nvSpPr>
        <p:spPr>
          <a:xfrm>
            <a:off x="-4337835" y="3467147"/>
            <a:ext cx="4376058" cy="4000453"/>
          </a:xfrm>
          <a:prstGeom prst="flowChartConnector">
            <a:avLst/>
          </a:prstGeom>
          <a:noFill/>
          <a:ln cap="flat" cmpd="sng" w="38100">
            <a:solidFill>
              <a:srgbClr val="57F3F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05" name="Google Shape;405;p11"/>
          <p:cNvSpPr/>
          <p:nvPr/>
        </p:nvSpPr>
        <p:spPr>
          <a:xfrm>
            <a:off x="-4185435" y="3619547"/>
            <a:ext cx="4376058" cy="4000453"/>
          </a:xfrm>
          <a:prstGeom prst="flowChartConnector">
            <a:avLst/>
          </a:prstGeom>
          <a:noFill/>
          <a:ln cap="flat" cmpd="sng" w="38100">
            <a:solidFill>
              <a:srgbClr val="57F3F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06" name="Google Shape;406;p11"/>
          <p:cNvSpPr/>
          <p:nvPr/>
        </p:nvSpPr>
        <p:spPr>
          <a:xfrm>
            <a:off x="-4033035" y="3771947"/>
            <a:ext cx="4376058" cy="4000453"/>
          </a:xfrm>
          <a:prstGeom prst="flowChartConnector">
            <a:avLst/>
          </a:prstGeom>
          <a:noFill/>
          <a:ln cap="flat" cmpd="sng" w="38100">
            <a:solidFill>
              <a:srgbClr val="57F3F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07" name="Google Shape;407;p11"/>
          <p:cNvSpPr/>
          <p:nvPr/>
        </p:nvSpPr>
        <p:spPr>
          <a:xfrm>
            <a:off x="-3880635" y="3924347"/>
            <a:ext cx="4376058" cy="4000453"/>
          </a:xfrm>
          <a:prstGeom prst="flowChartConnector">
            <a:avLst/>
          </a:prstGeom>
          <a:noFill/>
          <a:ln cap="flat" cmpd="sng" w="38100">
            <a:solidFill>
              <a:srgbClr val="57F3F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08" name="Google Shape;408;p11"/>
          <p:cNvSpPr/>
          <p:nvPr/>
        </p:nvSpPr>
        <p:spPr>
          <a:xfrm>
            <a:off x="-3728235" y="4076747"/>
            <a:ext cx="4376058" cy="4000453"/>
          </a:xfrm>
          <a:prstGeom prst="flowChartConnector">
            <a:avLst/>
          </a:prstGeom>
          <a:noFill/>
          <a:ln cap="flat" cmpd="sng" w="38100">
            <a:solidFill>
              <a:srgbClr val="57F3F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09" name="Google Shape;409;p11"/>
          <p:cNvSpPr/>
          <p:nvPr/>
        </p:nvSpPr>
        <p:spPr>
          <a:xfrm>
            <a:off x="-3575835" y="4229147"/>
            <a:ext cx="4376058" cy="4000453"/>
          </a:xfrm>
          <a:prstGeom prst="flowChartConnector">
            <a:avLst/>
          </a:prstGeom>
          <a:noFill/>
          <a:ln cap="flat" cmpd="sng" w="38100">
            <a:solidFill>
              <a:srgbClr val="57F3F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10" name="Google Shape;410;p11"/>
          <p:cNvSpPr/>
          <p:nvPr/>
        </p:nvSpPr>
        <p:spPr>
          <a:xfrm>
            <a:off x="-3423435" y="4381547"/>
            <a:ext cx="4376058" cy="4000453"/>
          </a:xfrm>
          <a:prstGeom prst="flowChartConnector">
            <a:avLst/>
          </a:prstGeom>
          <a:noFill/>
          <a:ln cap="flat" cmpd="sng" w="38100">
            <a:solidFill>
              <a:srgbClr val="57F3F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11" name="Google Shape;411;p11"/>
          <p:cNvSpPr/>
          <p:nvPr/>
        </p:nvSpPr>
        <p:spPr>
          <a:xfrm>
            <a:off x="-3271035" y="4533947"/>
            <a:ext cx="4376058" cy="4000453"/>
          </a:xfrm>
          <a:prstGeom prst="flowChartConnector">
            <a:avLst/>
          </a:prstGeom>
          <a:noFill/>
          <a:ln cap="flat" cmpd="sng" w="38100">
            <a:solidFill>
              <a:srgbClr val="57F3F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12" name="Google Shape;412;p11"/>
          <p:cNvSpPr/>
          <p:nvPr/>
        </p:nvSpPr>
        <p:spPr>
          <a:xfrm>
            <a:off x="-3118635" y="4686347"/>
            <a:ext cx="4376058" cy="4000453"/>
          </a:xfrm>
          <a:prstGeom prst="flowChartConnector">
            <a:avLst/>
          </a:prstGeom>
          <a:noFill/>
          <a:ln cap="flat" cmpd="sng" w="38100">
            <a:solidFill>
              <a:srgbClr val="57F3F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13" name="Google Shape;413;p11"/>
          <p:cNvSpPr/>
          <p:nvPr/>
        </p:nvSpPr>
        <p:spPr>
          <a:xfrm>
            <a:off x="-2966235" y="4838747"/>
            <a:ext cx="4376058" cy="4000453"/>
          </a:xfrm>
          <a:prstGeom prst="flowChartConnector">
            <a:avLst/>
          </a:prstGeom>
          <a:noFill/>
          <a:ln cap="flat" cmpd="sng" w="38100">
            <a:solidFill>
              <a:srgbClr val="57F3F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660C8"/>
            </a:gs>
            <a:gs pos="100000">
              <a:srgbClr val="57F3FB"/>
            </a:gs>
          </a:gsLst>
          <a:lin ang="13500000" scaled="0"/>
        </a:gradFill>
      </p:bgPr>
    </p:bg>
    <p:spTree>
      <p:nvGrpSpPr>
        <p:cNvPr id="1728" name="Shape 1728"/>
        <p:cNvGrpSpPr/>
        <p:nvPr/>
      </p:nvGrpSpPr>
      <p:grpSpPr>
        <a:xfrm>
          <a:off x="0" y="0"/>
          <a:ext cx="0" cy="0"/>
          <a:chOff x="0" y="0"/>
          <a:chExt cx="0" cy="0"/>
        </a:xfrm>
      </p:grpSpPr>
      <p:sp>
        <p:nvSpPr>
          <p:cNvPr id="1729" name="Google Shape;1729;p155"/>
          <p:cNvSpPr/>
          <p:nvPr/>
        </p:nvSpPr>
        <p:spPr>
          <a:xfrm>
            <a:off x="371473" y="323034"/>
            <a:ext cx="11452232" cy="539553"/>
          </a:xfrm>
          <a:prstGeom prst="roundRect">
            <a:avLst>
              <a:gd fmla="val 16667" name="adj"/>
            </a:avLst>
          </a:prstGeom>
          <a:solidFill>
            <a:schemeClr val="lt1"/>
          </a:solidFill>
          <a:ln cap="flat" cmpd="sng" w="12700">
            <a:solidFill>
              <a:srgbClr val="57F3F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600"/>
              <a:buFont typeface="Arial"/>
              <a:buNone/>
            </a:pPr>
            <a:r>
              <a:rPr b="1" i="0" lang="es-MX" sz="3600" u="none" cap="none" strike="noStrike">
                <a:solidFill>
                  <a:srgbClr val="963BDB"/>
                </a:solidFill>
                <a:latin typeface="Calibri"/>
                <a:ea typeface="Calibri"/>
                <a:cs typeface="Calibri"/>
                <a:sym typeface="Calibri"/>
              </a:rPr>
              <a:t>Plan de instalación-respaldo y migración</a:t>
            </a:r>
            <a:endParaRPr b="0" i="0" sz="1400" u="none" cap="none" strike="noStrike">
              <a:solidFill>
                <a:srgbClr val="000000"/>
              </a:solidFill>
              <a:latin typeface="Arial"/>
              <a:ea typeface="Arial"/>
              <a:cs typeface="Arial"/>
              <a:sym typeface="Arial"/>
            </a:endParaRPr>
          </a:p>
        </p:txBody>
      </p:sp>
      <p:sp>
        <p:nvSpPr>
          <p:cNvPr id="1730" name="Google Shape;1730;p155"/>
          <p:cNvSpPr/>
          <p:nvPr/>
        </p:nvSpPr>
        <p:spPr>
          <a:xfrm>
            <a:off x="343231" y="235910"/>
            <a:ext cx="11452232" cy="705205"/>
          </a:xfrm>
          <a:prstGeom prst="roundRect">
            <a:avLst>
              <a:gd fmla="val 16667" name="adj"/>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600"/>
              <a:buFont typeface="Arial"/>
              <a:buNone/>
            </a:pPr>
            <a:r>
              <a:rPr b="1" i="0" lang="es-MX" sz="3600" u="none" cap="none" strike="noStrike">
                <a:solidFill>
                  <a:schemeClr val="dk1"/>
                </a:solidFill>
                <a:latin typeface="Calibri"/>
                <a:ea typeface="Calibri"/>
                <a:cs typeface="Calibri"/>
                <a:sym typeface="Calibri"/>
              </a:rPr>
              <a:t>Plan de instalación-respaldo y migración</a:t>
            </a:r>
            <a:endParaRPr b="0" i="0" sz="1400" u="none" cap="none" strike="noStrike">
              <a:solidFill>
                <a:srgbClr val="000000"/>
              </a:solidFill>
              <a:latin typeface="Arial"/>
              <a:ea typeface="Arial"/>
              <a:cs typeface="Arial"/>
              <a:sym typeface="Arial"/>
            </a:endParaRPr>
          </a:p>
        </p:txBody>
      </p:sp>
      <p:sp>
        <p:nvSpPr>
          <p:cNvPr id="1731" name="Google Shape;1731;p155"/>
          <p:cNvSpPr/>
          <p:nvPr/>
        </p:nvSpPr>
        <p:spPr>
          <a:xfrm>
            <a:off x="4511872" y="770608"/>
            <a:ext cx="2855278" cy="549247"/>
          </a:xfrm>
          <a:prstGeom prst="roundRect">
            <a:avLst>
              <a:gd fmla="val 16667"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900"/>
              <a:buFont typeface="Arial"/>
              <a:buNone/>
            </a:pPr>
            <a:r>
              <a:rPr b="1" i="0" lang="es-MX" sz="1900" u="none" cap="none" strike="noStrike">
                <a:solidFill>
                  <a:srgbClr val="000000"/>
                </a:solidFill>
                <a:latin typeface="Arial"/>
                <a:ea typeface="Arial"/>
                <a:cs typeface="Arial"/>
                <a:sym typeface="Arial"/>
              </a:rPr>
              <a:t>Etapa cero</a:t>
            </a:r>
            <a:endParaRPr b="0" i="0" sz="1400" u="none" cap="none" strike="noStrike">
              <a:solidFill>
                <a:schemeClr val="lt1"/>
              </a:solidFill>
              <a:latin typeface="Arial"/>
              <a:ea typeface="Arial"/>
              <a:cs typeface="Arial"/>
              <a:sym typeface="Arial"/>
            </a:endParaRPr>
          </a:p>
        </p:txBody>
      </p:sp>
      <p:sp>
        <p:nvSpPr>
          <p:cNvPr id="1732" name="Google Shape;1732;p155"/>
          <p:cNvSpPr/>
          <p:nvPr/>
        </p:nvSpPr>
        <p:spPr>
          <a:xfrm>
            <a:off x="371193" y="1590118"/>
            <a:ext cx="11444376" cy="1984074"/>
          </a:xfrm>
          <a:prstGeom prst="roundRect">
            <a:avLst>
              <a:gd fmla="val 16667" name="adj"/>
            </a:avLst>
          </a:pr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900"/>
              <a:buFont typeface="Arial"/>
              <a:buNone/>
            </a:pPr>
            <a:r>
              <a:rPr b="1" i="0" lang="es-MX" sz="1900" u="none" cap="none" strike="noStrike">
                <a:solidFill>
                  <a:srgbClr val="000000"/>
                </a:solidFill>
                <a:latin typeface="Arial"/>
                <a:ea typeface="Arial"/>
                <a:cs typeface="Arial"/>
                <a:sym typeface="Arial"/>
              </a:rPr>
              <a:t>Desplegar Hosting</a:t>
            </a:r>
            <a:br>
              <a:rPr b="1" i="0" lang="es-MX" sz="1900" u="none" cap="none" strike="noStrike">
                <a:solidFill>
                  <a:srgbClr val="000000"/>
                </a:solidFill>
                <a:latin typeface="Arial"/>
                <a:ea typeface="Arial"/>
                <a:cs typeface="Arial"/>
                <a:sym typeface="Arial"/>
              </a:rPr>
            </a:br>
            <a:r>
              <a:rPr b="1" i="1" lang="es-MX" sz="1900" u="none" cap="none" strike="noStrike">
                <a:solidFill>
                  <a:srgbClr val="000000"/>
                </a:solidFill>
                <a:latin typeface="Arial"/>
                <a:ea typeface="Arial"/>
                <a:cs typeface="Arial"/>
                <a:sym typeface="Arial"/>
              </a:rPr>
              <a:t>Tablas bases</a:t>
            </a:r>
            <a:endParaRPr b="0" i="1" sz="1400" u="none" cap="none" strike="noStrike">
              <a:solidFill>
                <a:schemeClr val="lt1"/>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800"/>
              <a:buFont typeface="Arial"/>
              <a:buNone/>
            </a:pPr>
            <a:r>
              <a:rPr b="0" i="1" lang="es-MX" sz="1800" u="none" cap="none" strike="noStrike">
                <a:solidFill>
                  <a:srgbClr val="000000"/>
                </a:solidFill>
                <a:latin typeface="Calibri"/>
                <a:ea typeface="Calibri"/>
                <a:cs typeface="Calibri"/>
                <a:sym typeface="Calibri"/>
              </a:rPr>
              <a:t>Rol:</a:t>
            </a:r>
            <a:endParaRPr b="0" i="1" sz="1400" u="none" cap="none" strike="noStrike">
              <a:solidFill>
                <a:schemeClr val="lt1"/>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800"/>
              <a:buFont typeface="Arial"/>
              <a:buNone/>
            </a:pPr>
            <a:r>
              <a:rPr b="0" i="0" lang="es-MX" sz="1800" u="none" cap="none" strike="noStrike">
                <a:solidFill>
                  <a:srgbClr val="000000"/>
                </a:solidFill>
                <a:latin typeface="Calibri"/>
                <a:ea typeface="Calibri"/>
                <a:cs typeface="Calibri"/>
                <a:sym typeface="Calibri"/>
              </a:rPr>
              <a:t>están registrados los roles que maneja la plataforma, estos vendrán como predeterminados y los usuarios al momento de registrarse tendrán la oportunidad de seleccionar dicho rol al que pertenecen exceptuando el de administrador que será brindado por la institución.</a:t>
            </a:r>
            <a:endParaRPr b="0" i="0" sz="1400" u="none" cap="none" strike="noStrike">
              <a:solidFill>
                <a:schemeClr val="lt1"/>
              </a:solidFill>
              <a:latin typeface="Arial"/>
              <a:ea typeface="Arial"/>
              <a:cs typeface="Arial"/>
              <a:sym typeface="Arial"/>
            </a:endParaRPr>
          </a:p>
        </p:txBody>
      </p:sp>
      <p:pic>
        <p:nvPicPr>
          <p:cNvPr descr="Interfaz de usuario gráfica, Aplicación&#10;&#10;Descripción generada automáticamente" id="1733" name="Google Shape;1733;p155"/>
          <p:cNvPicPr preferRelativeResize="0"/>
          <p:nvPr/>
        </p:nvPicPr>
        <p:blipFill rotWithShape="1">
          <a:blip r:embed="rId3">
            <a:alphaModFix/>
          </a:blip>
          <a:srcRect b="0" l="0" r="0" t="0"/>
          <a:stretch/>
        </p:blipFill>
        <p:spPr>
          <a:xfrm>
            <a:off x="3164366" y="3840462"/>
            <a:ext cx="5791379" cy="2181943"/>
          </a:xfrm>
          <a:prstGeom prst="rect">
            <a:avLst/>
          </a:prstGeom>
          <a:noFill/>
          <a:ln>
            <a:noFill/>
          </a:ln>
        </p:spPr>
      </p:pic>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660C8"/>
            </a:gs>
            <a:gs pos="100000">
              <a:srgbClr val="57F3FB"/>
            </a:gs>
          </a:gsLst>
          <a:lin ang="13500000" scaled="0"/>
        </a:gradFill>
      </p:bgPr>
    </p:bg>
    <p:spTree>
      <p:nvGrpSpPr>
        <p:cNvPr id="1737" name="Shape 1737"/>
        <p:cNvGrpSpPr/>
        <p:nvPr/>
      </p:nvGrpSpPr>
      <p:grpSpPr>
        <a:xfrm>
          <a:off x="0" y="0"/>
          <a:ext cx="0" cy="0"/>
          <a:chOff x="0" y="0"/>
          <a:chExt cx="0" cy="0"/>
        </a:xfrm>
      </p:grpSpPr>
      <p:sp>
        <p:nvSpPr>
          <p:cNvPr id="1738" name="Google Shape;1738;p156"/>
          <p:cNvSpPr/>
          <p:nvPr/>
        </p:nvSpPr>
        <p:spPr>
          <a:xfrm>
            <a:off x="371473" y="323034"/>
            <a:ext cx="11452232" cy="539553"/>
          </a:xfrm>
          <a:prstGeom prst="roundRect">
            <a:avLst>
              <a:gd fmla="val 16667" name="adj"/>
            </a:avLst>
          </a:prstGeom>
          <a:solidFill>
            <a:schemeClr val="lt1"/>
          </a:solidFill>
          <a:ln cap="flat" cmpd="sng" w="12700">
            <a:solidFill>
              <a:srgbClr val="57F3F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600"/>
              <a:buFont typeface="Arial"/>
              <a:buNone/>
            </a:pPr>
            <a:r>
              <a:rPr b="1" i="0" lang="es-MX" sz="3600" u="none" cap="none" strike="noStrike">
                <a:solidFill>
                  <a:srgbClr val="963BDB"/>
                </a:solidFill>
                <a:latin typeface="Calibri"/>
                <a:ea typeface="Calibri"/>
                <a:cs typeface="Calibri"/>
                <a:sym typeface="Calibri"/>
              </a:rPr>
              <a:t>Plan de instalación-respaldo y migración</a:t>
            </a:r>
            <a:endParaRPr b="0" i="0" sz="1400" u="none" cap="none" strike="noStrike">
              <a:solidFill>
                <a:srgbClr val="000000"/>
              </a:solidFill>
              <a:latin typeface="Arial"/>
              <a:ea typeface="Arial"/>
              <a:cs typeface="Arial"/>
              <a:sym typeface="Arial"/>
            </a:endParaRPr>
          </a:p>
        </p:txBody>
      </p:sp>
      <p:sp>
        <p:nvSpPr>
          <p:cNvPr id="1739" name="Google Shape;1739;p156"/>
          <p:cNvSpPr/>
          <p:nvPr/>
        </p:nvSpPr>
        <p:spPr>
          <a:xfrm>
            <a:off x="343231" y="235910"/>
            <a:ext cx="11452232" cy="705205"/>
          </a:xfrm>
          <a:prstGeom prst="roundRect">
            <a:avLst>
              <a:gd fmla="val 16667" name="adj"/>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600"/>
              <a:buFont typeface="Arial"/>
              <a:buNone/>
            </a:pPr>
            <a:r>
              <a:rPr b="1" i="0" lang="es-MX" sz="3600" u="none" cap="none" strike="noStrike">
                <a:solidFill>
                  <a:schemeClr val="dk1"/>
                </a:solidFill>
                <a:latin typeface="Calibri"/>
                <a:ea typeface="Calibri"/>
                <a:cs typeface="Calibri"/>
                <a:sym typeface="Calibri"/>
              </a:rPr>
              <a:t>Plan de instalación-respaldo y migración</a:t>
            </a:r>
            <a:endParaRPr b="0" i="0" sz="1400" u="none" cap="none" strike="noStrike">
              <a:solidFill>
                <a:srgbClr val="000000"/>
              </a:solidFill>
              <a:latin typeface="Arial"/>
              <a:ea typeface="Arial"/>
              <a:cs typeface="Arial"/>
              <a:sym typeface="Arial"/>
            </a:endParaRPr>
          </a:p>
        </p:txBody>
      </p:sp>
      <p:sp>
        <p:nvSpPr>
          <p:cNvPr id="1740" name="Google Shape;1740;p156"/>
          <p:cNvSpPr/>
          <p:nvPr/>
        </p:nvSpPr>
        <p:spPr>
          <a:xfrm>
            <a:off x="4511872" y="770608"/>
            <a:ext cx="2855278" cy="549247"/>
          </a:xfrm>
          <a:prstGeom prst="roundRect">
            <a:avLst>
              <a:gd fmla="val 16667"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900"/>
              <a:buFont typeface="Arial"/>
              <a:buNone/>
            </a:pPr>
            <a:r>
              <a:rPr b="1" i="0" lang="es-MX" sz="1900" u="none" cap="none" strike="noStrike">
                <a:solidFill>
                  <a:srgbClr val="000000"/>
                </a:solidFill>
                <a:latin typeface="Arial"/>
                <a:ea typeface="Arial"/>
                <a:cs typeface="Arial"/>
                <a:sym typeface="Arial"/>
              </a:rPr>
              <a:t>Etapa cero</a:t>
            </a:r>
            <a:endParaRPr b="0" i="0" sz="1400" u="none" cap="none" strike="noStrike">
              <a:solidFill>
                <a:schemeClr val="lt1"/>
              </a:solidFill>
              <a:latin typeface="Arial"/>
              <a:ea typeface="Arial"/>
              <a:cs typeface="Arial"/>
              <a:sym typeface="Arial"/>
            </a:endParaRPr>
          </a:p>
        </p:txBody>
      </p:sp>
      <p:sp>
        <p:nvSpPr>
          <p:cNvPr id="1741" name="Google Shape;1741;p156"/>
          <p:cNvSpPr/>
          <p:nvPr/>
        </p:nvSpPr>
        <p:spPr>
          <a:xfrm>
            <a:off x="371193" y="1590118"/>
            <a:ext cx="11444376" cy="1984074"/>
          </a:xfrm>
          <a:prstGeom prst="roundRect">
            <a:avLst>
              <a:gd fmla="val 16667" name="adj"/>
            </a:avLst>
          </a:pr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900"/>
              <a:buFont typeface="Arial"/>
              <a:buNone/>
            </a:pPr>
            <a:r>
              <a:rPr b="1" i="0" lang="es-MX" sz="1900" u="none" cap="none" strike="noStrike">
                <a:solidFill>
                  <a:srgbClr val="000000"/>
                </a:solidFill>
                <a:latin typeface="Arial"/>
                <a:ea typeface="Arial"/>
                <a:cs typeface="Arial"/>
                <a:sym typeface="Arial"/>
              </a:rPr>
              <a:t>Desplegar Hosting</a:t>
            </a:r>
            <a:br>
              <a:rPr b="1" i="0" lang="es-MX" sz="1900" u="none" cap="none" strike="noStrike">
                <a:solidFill>
                  <a:srgbClr val="000000"/>
                </a:solidFill>
                <a:latin typeface="Arial"/>
                <a:ea typeface="Arial"/>
                <a:cs typeface="Arial"/>
                <a:sym typeface="Arial"/>
              </a:rPr>
            </a:br>
            <a:r>
              <a:rPr b="1" i="1" lang="es-MX" sz="1900" u="none" cap="none" strike="noStrike">
                <a:solidFill>
                  <a:srgbClr val="000000"/>
                </a:solidFill>
                <a:latin typeface="Arial"/>
                <a:ea typeface="Arial"/>
                <a:cs typeface="Arial"/>
                <a:sym typeface="Arial"/>
              </a:rPr>
              <a:t>Tablas bases</a:t>
            </a:r>
            <a:endParaRPr b="0" i="1" sz="1400" u="none" cap="none" strike="noStrike">
              <a:solidFill>
                <a:schemeClr val="lt1"/>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800"/>
              <a:buFont typeface="Arial"/>
              <a:buNone/>
            </a:pPr>
            <a:r>
              <a:rPr b="0" i="1" lang="es-MX" sz="1800" u="none" cap="none" strike="noStrike">
                <a:solidFill>
                  <a:srgbClr val="000000"/>
                </a:solidFill>
                <a:latin typeface="Calibri"/>
                <a:ea typeface="Calibri"/>
                <a:cs typeface="Calibri"/>
                <a:sym typeface="Calibri"/>
              </a:rPr>
              <a:t>Documento:</a:t>
            </a:r>
            <a:endParaRPr b="0" i="1" sz="1400" u="none" cap="none" strike="noStrike">
              <a:solidFill>
                <a:schemeClr val="lt1"/>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800"/>
              <a:buFont typeface="Arial"/>
              <a:buNone/>
            </a:pPr>
            <a:r>
              <a:rPr b="0" i="0" lang="es-MX" sz="1800" u="none" cap="none" strike="noStrike">
                <a:solidFill>
                  <a:srgbClr val="000000"/>
                </a:solidFill>
                <a:latin typeface="Calibri"/>
                <a:ea typeface="Calibri"/>
                <a:cs typeface="Calibri"/>
                <a:sym typeface="Calibri"/>
              </a:rPr>
              <a:t>encontramos los tipos de identificación que maneja la plataforma como tarjeta de identidad, cédula de ciudadanía, pasaporte y cédula de extranjería la cual nos servirá para identificar a cada usuario.</a:t>
            </a:r>
            <a:endParaRPr b="0" i="0" sz="1400" u="none" cap="none" strike="noStrike">
              <a:solidFill>
                <a:schemeClr val="lt1"/>
              </a:solidFill>
              <a:latin typeface="Arial"/>
              <a:ea typeface="Arial"/>
              <a:cs typeface="Arial"/>
              <a:sym typeface="Arial"/>
            </a:endParaRPr>
          </a:p>
        </p:txBody>
      </p:sp>
      <p:pic>
        <p:nvPicPr>
          <p:cNvPr descr="Interfaz de usuario gráfica, Aplicación&#10;&#10;Descripción generada automáticamente" id="1742" name="Google Shape;1742;p156"/>
          <p:cNvPicPr preferRelativeResize="0"/>
          <p:nvPr/>
        </p:nvPicPr>
        <p:blipFill rotWithShape="1">
          <a:blip r:embed="rId3">
            <a:alphaModFix/>
          </a:blip>
          <a:srcRect b="0" l="0" r="0" t="0"/>
          <a:stretch/>
        </p:blipFill>
        <p:spPr>
          <a:xfrm>
            <a:off x="2343689" y="4266122"/>
            <a:ext cx="7504621" cy="1661303"/>
          </a:xfrm>
          <a:prstGeom prst="rect">
            <a:avLst/>
          </a:prstGeom>
          <a:noFill/>
          <a:ln>
            <a:noFill/>
          </a:ln>
        </p:spPr>
      </p:pic>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660C8"/>
            </a:gs>
            <a:gs pos="100000">
              <a:srgbClr val="57F3FB"/>
            </a:gs>
          </a:gsLst>
          <a:lin ang="13500000" scaled="0"/>
        </a:gradFill>
      </p:bgPr>
    </p:bg>
    <p:spTree>
      <p:nvGrpSpPr>
        <p:cNvPr id="1746" name="Shape 1746"/>
        <p:cNvGrpSpPr/>
        <p:nvPr/>
      </p:nvGrpSpPr>
      <p:grpSpPr>
        <a:xfrm>
          <a:off x="0" y="0"/>
          <a:ext cx="0" cy="0"/>
          <a:chOff x="0" y="0"/>
          <a:chExt cx="0" cy="0"/>
        </a:xfrm>
      </p:grpSpPr>
      <p:sp>
        <p:nvSpPr>
          <p:cNvPr id="1747" name="Google Shape;1747;p157"/>
          <p:cNvSpPr/>
          <p:nvPr/>
        </p:nvSpPr>
        <p:spPr>
          <a:xfrm>
            <a:off x="371473" y="323034"/>
            <a:ext cx="11452232" cy="539553"/>
          </a:xfrm>
          <a:prstGeom prst="roundRect">
            <a:avLst>
              <a:gd fmla="val 16667" name="adj"/>
            </a:avLst>
          </a:prstGeom>
          <a:solidFill>
            <a:schemeClr val="lt1"/>
          </a:solidFill>
          <a:ln cap="flat" cmpd="sng" w="12700">
            <a:solidFill>
              <a:srgbClr val="57F3F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600"/>
              <a:buFont typeface="Arial"/>
              <a:buNone/>
            </a:pPr>
            <a:r>
              <a:rPr b="1" i="0" lang="es-MX" sz="3600" u="none" cap="none" strike="noStrike">
                <a:solidFill>
                  <a:srgbClr val="963BDB"/>
                </a:solidFill>
                <a:latin typeface="Calibri"/>
                <a:ea typeface="Calibri"/>
                <a:cs typeface="Calibri"/>
                <a:sym typeface="Calibri"/>
              </a:rPr>
              <a:t>Plan de instalación-respaldo y migración</a:t>
            </a:r>
            <a:endParaRPr b="0" i="0" sz="1400" u="none" cap="none" strike="noStrike">
              <a:solidFill>
                <a:srgbClr val="000000"/>
              </a:solidFill>
              <a:latin typeface="Arial"/>
              <a:ea typeface="Arial"/>
              <a:cs typeface="Arial"/>
              <a:sym typeface="Arial"/>
            </a:endParaRPr>
          </a:p>
        </p:txBody>
      </p:sp>
      <p:sp>
        <p:nvSpPr>
          <p:cNvPr id="1748" name="Google Shape;1748;p157"/>
          <p:cNvSpPr/>
          <p:nvPr/>
        </p:nvSpPr>
        <p:spPr>
          <a:xfrm>
            <a:off x="343231" y="235910"/>
            <a:ext cx="11452232" cy="705205"/>
          </a:xfrm>
          <a:prstGeom prst="roundRect">
            <a:avLst>
              <a:gd fmla="val 16667" name="adj"/>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600"/>
              <a:buFont typeface="Arial"/>
              <a:buNone/>
            </a:pPr>
            <a:r>
              <a:rPr b="1" i="0" lang="es-MX" sz="3600" u="none" cap="none" strike="noStrike">
                <a:solidFill>
                  <a:schemeClr val="dk1"/>
                </a:solidFill>
                <a:latin typeface="Calibri"/>
                <a:ea typeface="Calibri"/>
                <a:cs typeface="Calibri"/>
                <a:sym typeface="Calibri"/>
              </a:rPr>
              <a:t>Plan de instalación-respaldo y migración</a:t>
            </a:r>
            <a:endParaRPr b="0" i="0" sz="1400" u="none" cap="none" strike="noStrike">
              <a:solidFill>
                <a:srgbClr val="000000"/>
              </a:solidFill>
              <a:latin typeface="Arial"/>
              <a:ea typeface="Arial"/>
              <a:cs typeface="Arial"/>
              <a:sym typeface="Arial"/>
            </a:endParaRPr>
          </a:p>
        </p:txBody>
      </p:sp>
      <p:sp>
        <p:nvSpPr>
          <p:cNvPr id="1749" name="Google Shape;1749;p157"/>
          <p:cNvSpPr/>
          <p:nvPr/>
        </p:nvSpPr>
        <p:spPr>
          <a:xfrm>
            <a:off x="4511872" y="770608"/>
            <a:ext cx="2855278" cy="549247"/>
          </a:xfrm>
          <a:prstGeom prst="roundRect">
            <a:avLst>
              <a:gd fmla="val 16667"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900"/>
              <a:buFont typeface="Arial"/>
              <a:buNone/>
            </a:pPr>
            <a:r>
              <a:rPr b="1" i="0" lang="es-MX" sz="1900" u="none" cap="none" strike="noStrike">
                <a:solidFill>
                  <a:srgbClr val="000000"/>
                </a:solidFill>
                <a:latin typeface="Arial"/>
                <a:ea typeface="Arial"/>
                <a:cs typeface="Arial"/>
                <a:sym typeface="Arial"/>
              </a:rPr>
              <a:t>Etapa uno</a:t>
            </a:r>
            <a:endParaRPr b="0" i="0" sz="1400" u="none" cap="none" strike="noStrike">
              <a:solidFill>
                <a:schemeClr val="lt1"/>
              </a:solidFill>
              <a:latin typeface="Arial"/>
              <a:ea typeface="Arial"/>
              <a:cs typeface="Arial"/>
              <a:sym typeface="Arial"/>
            </a:endParaRPr>
          </a:p>
        </p:txBody>
      </p:sp>
      <p:sp>
        <p:nvSpPr>
          <p:cNvPr id="1750" name="Google Shape;1750;p157"/>
          <p:cNvSpPr/>
          <p:nvPr/>
        </p:nvSpPr>
        <p:spPr>
          <a:xfrm>
            <a:off x="371194" y="2050193"/>
            <a:ext cx="11444376" cy="1495244"/>
          </a:xfrm>
          <a:prstGeom prst="roundRect">
            <a:avLst>
              <a:gd fmla="val 16667" name="adj"/>
            </a:avLst>
          </a:pr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900"/>
              <a:buFont typeface="Arial"/>
              <a:buNone/>
            </a:pPr>
            <a:r>
              <a:rPr b="1" i="0" lang="es-MX" sz="1900" u="none" cap="none" strike="noStrike">
                <a:solidFill>
                  <a:srgbClr val="000000"/>
                </a:solidFill>
                <a:latin typeface="Arial"/>
                <a:ea typeface="Arial"/>
                <a:cs typeface="Arial"/>
                <a:sym typeface="Arial"/>
              </a:rPr>
              <a:t>Insertar</a:t>
            </a:r>
            <a:endParaRPr b="1" i="0" sz="1900" u="none" cap="none" strike="noStrike">
              <a:solidFill>
                <a:schemeClr val="lt1"/>
              </a:solidFill>
              <a:latin typeface="Arial"/>
              <a:ea typeface="Arial"/>
              <a:cs typeface="Arial"/>
              <a:sym typeface="Arial"/>
            </a:endParaRPr>
          </a:p>
          <a:p>
            <a:pPr indent="-285750" lvl="0" marL="285750" marR="0" rtl="0" algn="just">
              <a:lnSpc>
                <a:spcPct val="100000"/>
              </a:lnSpc>
              <a:spcBef>
                <a:spcPts val="0"/>
              </a:spcBef>
              <a:spcAft>
                <a:spcPts val="0"/>
              </a:spcAft>
              <a:buClr>
                <a:srgbClr val="000000"/>
              </a:buClr>
              <a:buSzPts val="1800"/>
              <a:buFont typeface="Arial"/>
              <a:buChar char="•"/>
            </a:pPr>
            <a:r>
              <a:rPr b="0" i="0" lang="es-MX" sz="1800" u="none" cap="none" strike="noStrike">
                <a:solidFill>
                  <a:srgbClr val="000000"/>
                </a:solidFill>
                <a:latin typeface="Calibri"/>
                <a:ea typeface="Calibri"/>
                <a:cs typeface="Calibri"/>
                <a:sym typeface="Calibri"/>
              </a:rPr>
              <a:t>Registro al momento de que sean usuarios nuevos.</a:t>
            </a:r>
            <a:endParaRPr b="0" i="0" sz="1400" u="none" cap="none" strike="noStrike">
              <a:solidFill>
                <a:schemeClr val="lt1"/>
              </a:solidFill>
              <a:latin typeface="Arial"/>
              <a:ea typeface="Arial"/>
              <a:cs typeface="Arial"/>
              <a:sym typeface="Arial"/>
            </a:endParaRPr>
          </a:p>
          <a:p>
            <a:pPr indent="-285750" lvl="0" marL="285750" marR="0" rtl="0" algn="just">
              <a:lnSpc>
                <a:spcPct val="100000"/>
              </a:lnSpc>
              <a:spcBef>
                <a:spcPts val="0"/>
              </a:spcBef>
              <a:spcAft>
                <a:spcPts val="0"/>
              </a:spcAft>
              <a:buClr>
                <a:srgbClr val="000000"/>
              </a:buClr>
              <a:buSzPts val="1800"/>
              <a:buFont typeface="Arial"/>
              <a:buChar char="•"/>
            </a:pPr>
            <a:r>
              <a:rPr b="0" i="0" lang="es-MX" sz="1800" u="none" cap="none" strike="noStrike">
                <a:solidFill>
                  <a:srgbClr val="000000"/>
                </a:solidFill>
                <a:latin typeface="Calibri"/>
                <a:ea typeface="Calibri"/>
                <a:cs typeface="Calibri"/>
                <a:sym typeface="Calibri"/>
              </a:rPr>
              <a:t>Horarios para el inicio de años lectivos o por horarios de nuevos docentes, </a:t>
            </a:r>
            <a:endParaRPr b="0" i="0" sz="1400" u="none" cap="none" strike="noStrike">
              <a:solidFill>
                <a:schemeClr val="lt1"/>
              </a:solidFill>
              <a:latin typeface="Arial"/>
              <a:ea typeface="Arial"/>
              <a:cs typeface="Arial"/>
              <a:sym typeface="Arial"/>
            </a:endParaRPr>
          </a:p>
          <a:p>
            <a:pPr indent="-285750" lvl="0" marL="285750" marR="0" rtl="0" algn="just">
              <a:lnSpc>
                <a:spcPct val="100000"/>
              </a:lnSpc>
              <a:spcBef>
                <a:spcPts val="0"/>
              </a:spcBef>
              <a:spcAft>
                <a:spcPts val="0"/>
              </a:spcAft>
              <a:buClr>
                <a:srgbClr val="000000"/>
              </a:buClr>
              <a:buSzPts val="1800"/>
              <a:buFont typeface="Arial"/>
              <a:buChar char="•"/>
            </a:pPr>
            <a:r>
              <a:rPr b="0" i="0" lang="es-MX" sz="1800" u="none" cap="none" strike="noStrike">
                <a:solidFill>
                  <a:srgbClr val="000000"/>
                </a:solidFill>
                <a:latin typeface="Calibri"/>
                <a:ea typeface="Calibri"/>
                <a:cs typeface="Calibri"/>
                <a:sym typeface="Calibri"/>
              </a:rPr>
              <a:t>alumnos y docentes de igual manera para usuarios con dicho rol que sean nuevos.</a:t>
            </a:r>
            <a:endParaRPr b="0" i="0" sz="1400" u="none" cap="none" strike="noStrike">
              <a:solidFill>
                <a:schemeClr val="lt1"/>
              </a:solidFill>
              <a:latin typeface="Arial"/>
              <a:ea typeface="Arial"/>
              <a:cs typeface="Arial"/>
              <a:sym typeface="Arial"/>
            </a:endParaRPr>
          </a:p>
        </p:txBody>
      </p:sp>
      <p:sp>
        <p:nvSpPr>
          <p:cNvPr id="1751" name="Google Shape;1751;p157"/>
          <p:cNvSpPr/>
          <p:nvPr/>
        </p:nvSpPr>
        <p:spPr>
          <a:xfrm>
            <a:off x="371192" y="3962382"/>
            <a:ext cx="11444376" cy="2070338"/>
          </a:xfrm>
          <a:prstGeom prst="roundRect">
            <a:avLst>
              <a:gd fmla="val 16667" name="adj"/>
            </a:avLst>
          </a:pr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900"/>
              <a:buFont typeface="Arial"/>
              <a:buNone/>
            </a:pPr>
            <a:r>
              <a:rPr b="1" i="0" lang="es-MX" sz="1900" u="none" cap="none" strike="noStrike">
                <a:solidFill>
                  <a:srgbClr val="000000"/>
                </a:solidFill>
                <a:latin typeface="Arial"/>
                <a:ea typeface="Arial"/>
                <a:cs typeface="Arial"/>
                <a:sym typeface="Arial"/>
              </a:rPr>
              <a:t>Actualizar</a:t>
            </a:r>
            <a:endParaRPr b="1" i="0" sz="1900" u="none" cap="none" strike="noStrike">
              <a:solidFill>
                <a:schemeClr val="lt1"/>
              </a:solidFill>
              <a:latin typeface="Arial"/>
              <a:ea typeface="Arial"/>
              <a:cs typeface="Arial"/>
              <a:sym typeface="Arial"/>
            </a:endParaRPr>
          </a:p>
          <a:p>
            <a:pPr indent="-285750" lvl="0" marL="285750" marR="0" rtl="0" algn="just">
              <a:lnSpc>
                <a:spcPct val="100000"/>
              </a:lnSpc>
              <a:spcBef>
                <a:spcPts val="0"/>
              </a:spcBef>
              <a:spcAft>
                <a:spcPts val="0"/>
              </a:spcAft>
              <a:buClr>
                <a:srgbClr val="000000"/>
              </a:buClr>
              <a:buSzPts val="1800"/>
              <a:buFont typeface="Arial"/>
              <a:buChar char="•"/>
            </a:pPr>
            <a:r>
              <a:rPr b="0" i="0" lang="es-MX" sz="1800" u="none" cap="none" strike="noStrike">
                <a:solidFill>
                  <a:srgbClr val="000000"/>
                </a:solidFill>
                <a:latin typeface="Calibri"/>
                <a:ea typeface="Calibri"/>
                <a:cs typeface="Calibri"/>
                <a:sym typeface="Calibri"/>
              </a:rPr>
              <a:t>Horarios en el caso de cambios en el horario ya puesto al inicio del año lectivo.</a:t>
            </a:r>
            <a:endParaRPr b="0" i="0" sz="1400" u="none" cap="none" strike="noStrike">
              <a:solidFill>
                <a:schemeClr val="lt1"/>
              </a:solidFill>
              <a:latin typeface="Arial"/>
              <a:ea typeface="Arial"/>
              <a:cs typeface="Arial"/>
              <a:sym typeface="Arial"/>
            </a:endParaRPr>
          </a:p>
          <a:p>
            <a:pPr indent="-285750" lvl="0" marL="285750" marR="0" rtl="0" algn="just">
              <a:lnSpc>
                <a:spcPct val="100000"/>
              </a:lnSpc>
              <a:spcBef>
                <a:spcPts val="0"/>
              </a:spcBef>
              <a:spcAft>
                <a:spcPts val="0"/>
              </a:spcAft>
              <a:buClr>
                <a:srgbClr val="000000"/>
              </a:buClr>
              <a:buSzPts val="1800"/>
              <a:buFont typeface="Arial"/>
              <a:buChar char="•"/>
            </a:pPr>
            <a:r>
              <a:rPr b="0" i="0" lang="es-MX" sz="1800" u="none" cap="none" strike="noStrike">
                <a:solidFill>
                  <a:srgbClr val="000000"/>
                </a:solidFill>
                <a:latin typeface="Calibri"/>
                <a:ea typeface="Calibri"/>
                <a:cs typeface="Calibri"/>
                <a:sym typeface="Calibri"/>
              </a:rPr>
              <a:t>Usuarios, alumnos y docentes en caso de cambiar su información personal como teléfono, dirección y demás.</a:t>
            </a:r>
            <a:endParaRPr b="0" i="0" sz="1400" u="none" cap="none" strike="noStrike">
              <a:solidFill>
                <a:schemeClr val="lt1"/>
              </a:solidFill>
              <a:latin typeface="Arial"/>
              <a:ea typeface="Arial"/>
              <a:cs typeface="Arial"/>
              <a:sym typeface="Arial"/>
            </a:endParaRPr>
          </a:p>
          <a:p>
            <a:pPr indent="-285750" lvl="0" marL="285750" marR="0" rtl="0" algn="just">
              <a:lnSpc>
                <a:spcPct val="100000"/>
              </a:lnSpc>
              <a:spcBef>
                <a:spcPts val="0"/>
              </a:spcBef>
              <a:spcAft>
                <a:spcPts val="0"/>
              </a:spcAft>
              <a:buClr>
                <a:srgbClr val="000000"/>
              </a:buClr>
              <a:buSzPts val="1800"/>
              <a:buFont typeface="Arial"/>
              <a:buChar char="•"/>
            </a:pPr>
            <a:r>
              <a:rPr b="0" i="0" lang="es-MX" sz="1800" u="none" cap="none" strike="noStrike">
                <a:solidFill>
                  <a:srgbClr val="000000"/>
                </a:solidFill>
                <a:latin typeface="Calibri"/>
                <a:ea typeface="Calibri"/>
                <a:cs typeface="Calibri"/>
                <a:sym typeface="Calibri"/>
              </a:rPr>
              <a:t>Calificaciones, para actualizar notas recuperadas por los alumnos. </a:t>
            </a:r>
            <a:endParaRPr b="0" i="0" sz="1400" u="none" cap="none" strike="noStrike">
              <a:solidFill>
                <a:schemeClr val="lt1"/>
              </a:solidFill>
              <a:latin typeface="Arial"/>
              <a:ea typeface="Arial"/>
              <a:cs typeface="Arial"/>
              <a:sym typeface="Arial"/>
            </a:endParaRPr>
          </a:p>
          <a:p>
            <a:pPr indent="-285750" lvl="0" marL="285750" marR="0" rtl="0" algn="just">
              <a:lnSpc>
                <a:spcPct val="100000"/>
              </a:lnSpc>
              <a:spcBef>
                <a:spcPts val="0"/>
              </a:spcBef>
              <a:spcAft>
                <a:spcPts val="0"/>
              </a:spcAft>
              <a:buClr>
                <a:srgbClr val="000000"/>
              </a:buClr>
              <a:buSzPts val="1800"/>
              <a:buFont typeface="Arial"/>
              <a:buChar char="•"/>
            </a:pPr>
            <a:r>
              <a:rPr b="0" i="0" lang="es-MX" sz="1800" u="none" cap="none" strike="noStrike">
                <a:solidFill>
                  <a:srgbClr val="000000"/>
                </a:solidFill>
                <a:latin typeface="Calibri"/>
                <a:ea typeface="Calibri"/>
                <a:cs typeface="Calibri"/>
                <a:sym typeface="Calibri"/>
              </a:rPr>
              <a:t>Asignaturas, en caso de que se cambien las asignaturas de años escolares anteriores.</a:t>
            </a:r>
            <a:endParaRPr b="0" i="0" sz="1400" u="none" cap="none" strike="noStrike">
              <a:solidFill>
                <a:schemeClr val="lt1"/>
              </a:solidFill>
              <a:latin typeface="Arial"/>
              <a:ea typeface="Arial"/>
              <a:cs typeface="Arial"/>
              <a:sym typeface="Arial"/>
            </a:endParaRPr>
          </a:p>
          <a:p>
            <a:pPr indent="-285750" lvl="0" marL="285750" marR="0" rtl="0" algn="just">
              <a:lnSpc>
                <a:spcPct val="100000"/>
              </a:lnSpc>
              <a:spcBef>
                <a:spcPts val="0"/>
              </a:spcBef>
              <a:spcAft>
                <a:spcPts val="0"/>
              </a:spcAft>
              <a:buClr>
                <a:srgbClr val="000000"/>
              </a:buClr>
              <a:buSzPts val="1800"/>
              <a:buFont typeface="Arial"/>
              <a:buChar char="•"/>
            </a:pPr>
            <a:r>
              <a:rPr b="0" i="0" lang="es-MX" sz="1800" u="none" cap="none" strike="noStrike">
                <a:solidFill>
                  <a:srgbClr val="000000"/>
                </a:solidFill>
                <a:latin typeface="Calibri"/>
                <a:ea typeface="Calibri"/>
                <a:cs typeface="Calibri"/>
                <a:sym typeface="Calibri"/>
              </a:rPr>
              <a:t>Asignación cursos, para cada vez que se inicia un año escolar y los alumnos promueven de grado</a:t>
            </a:r>
            <a:endParaRPr b="0" i="0" sz="1400" u="none" cap="none" strike="noStrike">
              <a:solidFill>
                <a:schemeClr val="lt1"/>
              </a:solidFill>
              <a:latin typeface="Arial"/>
              <a:ea typeface="Arial"/>
              <a:cs typeface="Arial"/>
              <a:sym typeface="Arial"/>
            </a:endParaRPr>
          </a:p>
          <a:p>
            <a:pPr indent="-171450" lvl="0" marL="28575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660C8"/>
            </a:gs>
            <a:gs pos="100000">
              <a:srgbClr val="57F3FB"/>
            </a:gs>
          </a:gsLst>
          <a:lin ang="13500000" scaled="0"/>
        </a:gradFill>
      </p:bgPr>
    </p:bg>
    <p:spTree>
      <p:nvGrpSpPr>
        <p:cNvPr id="1755" name="Shape 1755"/>
        <p:cNvGrpSpPr/>
        <p:nvPr/>
      </p:nvGrpSpPr>
      <p:grpSpPr>
        <a:xfrm>
          <a:off x="0" y="0"/>
          <a:ext cx="0" cy="0"/>
          <a:chOff x="0" y="0"/>
          <a:chExt cx="0" cy="0"/>
        </a:xfrm>
      </p:grpSpPr>
      <p:sp>
        <p:nvSpPr>
          <p:cNvPr id="1756" name="Google Shape;1756;p158"/>
          <p:cNvSpPr/>
          <p:nvPr/>
        </p:nvSpPr>
        <p:spPr>
          <a:xfrm>
            <a:off x="371473" y="323034"/>
            <a:ext cx="11452232" cy="539553"/>
          </a:xfrm>
          <a:prstGeom prst="roundRect">
            <a:avLst>
              <a:gd fmla="val 16667" name="adj"/>
            </a:avLst>
          </a:prstGeom>
          <a:solidFill>
            <a:schemeClr val="lt1"/>
          </a:solidFill>
          <a:ln cap="flat" cmpd="sng" w="12700">
            <a:solidFill>
              <a:srgbClr val="57F3F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600"/>
              <a:buFont typeface="Arial"/>
              <a:buNone/>
            </a:pPr>
            <a:r>
              <a:rPr b="1" i="0" lang="es-MX" sz="3600" u="none" cap="none" strike="noStrike">
                <a:solidFill>
                  <a:srgbClr val="963BDB"/>
                </a:solidFill>
                <a:latin typeface="Calibri"/>
                <a:ea typeface="Calibri"/>
                <a:cs typeface="Calibri"/>
                <a:sym typeface="Calibri"/>
              </a:rPr>
              <a:t>Plan de instalación-respaldo y migración</a:t>
            </a:r>
            <a:endParaRPr b="0" i="0" sz="1400" u="none" cap="none" strike="noStrike">
              <a:solidFill>
                <a:srgbClr val="000000"/>
              </a:solidFill>
              <a:latin typeface="Arial"/>
              <a:ea typeface="Arial"/>
              <a:cs typeface="Arial"/>
              <a:sym typeface="Arial"/>
            </a:endParaRPr>
          </a:p>
        </p:txBody>
      </p:sp>
      <p:sp>
        <p:nvSpPr>
          <p:cNvPr id="1757" name="Google Shape;1757;p158"/>
          <p:cNvSpPr/>
          <p:nvPr/>
        </p:nvSpPr>
        <p:spPr>
          <a:xfrm>
            <a:off x="343231" y="235910"/>
            <a:ext cx="11452232" cy="705205"/>
          </a:xfrm>
          <a:prstGeom prst="roundRect">
            <a:avLst>
              <a:gd fmla="val 16667" name="adj"/>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600"/>
              <a:buFont typeface="Arial"/>
              <a:buNone/>
            </a:pPr>
            <a:r>
              <a:rPr b="1" i="0" lang="es-MX" sz="3600" u="none" cap="none" strike="noStrike">
                <a:solidFill>
                  <a:schemeClr val="dk1"/>
                </a:solidFill>
                <a:latin typeface="Calibri"/>
                <a:ea typeface="Calibri"/>
                <a:cs typeface="Calibri"/>
                <a:sym typeface="Calibri"/>
              </a:rPr>
              <a:t>Plan de instalación-respaldo y migración</a:t>
            </a:r>
            <a:endParaRPr b="0" i="0" sz="1400" u="none" cap="none" strike="noStrike">
              <a:solidFill>
                <a:srgbClr val="000000"/>
              </a:solidFill>
              <a:latin typeface="Arial"/>
              <a:ea typeface="Arial"/>
              <a:cs typeface="Arial"/>
              <a:sym typeface="Arial"/>
            </a:endParaRPr>
          </a:p>
        </p:txBody>
      </p:sp>
      <p:sp>
        <p:nvSpPr>
          <p:cNvPr id="1758" name="Google Shape;1758;p158"/>
          <p:cNvSpPr/>
          <p:nvPr/>
        </p:nvSpPr>
        <p:spPr>
          <a:xfrm>
            <a:off x="4511872" y="770608"/>
            <a:ext cx="2855278" cy="549247"/>
          </a:xfrm>
          <a:prstGeom prst="roundRect">
            <a:avLst>
              <a:gd fmla="val 16667"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900"/>
              <a:buFont typeface="Arial"/>
              <a:buNone/>
            </a:pPr>
            <a:r>
              <a:rPr b="1" i="0" lang="es-MX" sz="1900" u="none" cap="none" strike="noStrike">
                <a:solidFill>
                  <a:srgbClr val="000000"/>
                </a:solidFill>
                <a:latin typeface="Arial"/>
                <a:ea typeface="Arial"/>
                <a:cs typeface="Arial"/>
                <a:sym typeface="Arial"/>
              </a:rPr>
              <a:t>Etapa uno</a:t>
            </a:r>
            <a:endParaRPr b="0" i="0" sz="1400" u="none" cap="none" strike="noStrike">
              <a:solidFill>
                <a:schemeClr val="lt1"/>
              </a:solidFill>
              <a:latin typeface="Arial"/>
              <a:ea typeface="Arial"/>
              <a:cs typeface="Arial"/>
              <a:sym typeface="Arial"/>
            </a:endParaRPr>
          </a:p>
        </p:txBody>
      </p:sp>
      <p:sp>
        <p:nvSpPr>
          <p:cNvPr id="1759" name="Google Shape;1759;p158"/>
          <p:cNvSpPr/>
          <p:nvPr/>
        </p:nvSpPr>
        <p:spPr>
          <a:xfrm>
            <a:off x="371191" y="4364948"/>
            <a:ext cx="11444376" cy="1380225"/>
          </a:xfrm>
          <a:prstGeom prst="roundRect">
            <a:avLst>
              <a:gd fmla="val 16667" name="adj"/>
            </a:avLst>
          </a:pr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900"/>
              <a:buFont typeface="Arial"/>
              <a:buNone/>
            </a:pPr>
            <a:r>
              <a:rPr b="1" i="0" lang="es-MX" sz="1900" u="none" cap="none" strike="noStrike">
                <a:solidFill>
                  <a:srgbClr val="000000"/>
                </a:solidFill>
                <a:latin typeface="Arial"/>
                <a:ea typeface="Arial"/>
                <a:cs typeface="Arial"/>
                <a:sym typeface="Arial"/>
              </a:rPr>
              <a:t>Buscar</a:t>
            </a:r>
            <a:endParaRPr b="1" i="0" sz="1900" u="none" cap="none" strike="noStrike">
              <a:solidFill>
                <a:schemeClr val="lt1"/>
              </a:solidFill>
              <a:latin typeface="Arial"/>
              <a:ea typeface="Arial"/>
              <a:cs typeface="Arial"/>
              <a:sym typeface="Arial"/>
            </a:endParaRPr>
          </a:p>
          <a:p>
            <a:pPr indent="-285750" lvl="0" marL="285750" marR="0" rtl="0" algn="just">
              <a:lnSpc>
                <a:spcPct val="100000"/>
              </a:lnSpc>
              <a:spcBef>
                <a:spcPts val="0"/>
              </a:spcBef>
              <a:spcAft>
                <a:spcPts val="0"/>
              </a:spcAft>
              <a:buClr>
                <a:srgbClr val="000000"/>
              </a:buClr>
              <a:buSzPts val="1800"/>
              <a:buFont typeface="Arial"/>
              <a:buChar char="•"/>
            </a:pPr>
            <a:r>
              <a:rPr b="0" i="0" lang="es-MX" sz="1800" u="none" cap="none" strike="noStrike">
                <a:solidFill>
                  <a:srgbClr val="000000"/>
                </a:solidFill>
                <a:latin typeface="Calibri"/>
                <a:ea typeface="Calibri"/>
                <a:cs typeface="Calibri"/>
                <a:sym typeface="Calibri"/>
              </a:rPr>
              <a:t>Usuarios, registro, grados, docentes, asignatura (calificaciones), asignación curso y alumno, todas estas en caso de necesitar alguna información en específico sobre alguna tabla en especial o todas en general.</a:t>
            </a:r>
            <a:endParaRPr b="0" i="0" sz="1400" u="none" cap="none" strike="noStrike">
              <a:solidFill>
                <a:schemeClr val="lt1"/>
              </a:solidFill>
              <a:latin typeface="Arial"/>
              <a:ea typeface="Arial"/>
              <a:cs typeface="Arial"/>
              <a:sym typeface="Arial"/>
            </a:endParaRPr>
          </a:p>
          <a:p>
            <a:pPr indent="-171450" lvl="0" marL="28575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60" name="Google Shape;1760;p158"/>
          <p:cNvSpPr/>
          <p:nvPr/>
        </p:nvSpPr>
        <p:spPr>
          <a:xfrm>
            <a:off x="371194" y="2007060"/>
            <a:ext cx="11444376" cy="1495244"/>
          </a:xfrm>
          <a:prstGeom prst="roundRect">
            <a:avLst>
              <a:gd fmla="val 16667" name="adj"/>
            </a:avLst>
          </a:pr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900"/>
              <a:buFont typeface="Arial"/>
              <a:buNone/>
            </a:pPr>
            <a:r>
              <a:rPr b="1" i="0" lang="es-MX" sz="1900" u="none" cap="none" strike="noStrike">
                <a:solidFill>
                  <a:srgbClr val="000000"/>
                </a:solidFill>
                <a:latin typeface="Arial"/>
                <a:ea typeface="Arial"/>
                <a:cs typeface="Arial"/>
                <a:sym typeface="Arial"/>
              </a:rPr>
              <a:t>Eliminar</a:t>
            </a:r>
            <a:endParaRPr b="1" i="0" sz="1900" u="none" cap="none" strike="noStrike">
              <a:solidFill>
                <a:schemeClr val="lt1"/>
              </a:solidFill>
              <a:latin typeface="Arial"/>
              <a:ea typeface="Arial"/>
              <a:cs typeface="Arial"/>
              <a:sym typeface="Arial"/>
            </a:endParaRPr>
          </a:p>
          <a:p>
            <a:pPr indent="-285750" lvl="0" marL="285750" marR="0" rtl="0" algn="just">
              <a:lnSpc>
                <a:spcPct val="100000"/>
              </a:lnSpc>
              <a:spcBef>
                <a:spcPts val="0"/>
              </a:spcBef>
              <a:spcAft>
                <a:spcPts val="0"/>
              </a:spcAft>
              <a:buClr>
                <a:srgbClr val="000000"/>
              </a:buClr>
              <a:buSzPts val="1800"/>
              <a:buFont typeface="Arial"/>
              <a:buChar char="•"/>
            </a:pPr>
            <a:r>
              <a:rPr b="0" i="0" lang="es-MX" sz="1800" u="none" cap="none" strike="noStrike">
                <a:solidFill>
                  <a:srgbClr val="000000"/>
                </a:solidFill>
                <a:latin typeface="Calibri"/>
                <a:ea typeface="Calibri"/>
                <a:cs typeface="Calibri"/>
                <a:sym typeface="Calibri"/>
              </a:rPr>
              <a:t>Horarios, en caso de que ya se esté seguro de que no se volverá a utilizar dicho horario.</a:t>
            </a:r>
            <a:endParaRPr b="0" i="0" sz="1400" u="none" cap="none" strike="noStrike">
              <a:solidFill>
                <a:schemeClr val="lt1"/>
              </a:solidFill>
              <a:latin typeface="Arial"/>
              <a:ea typeface="Arial"/>
              <a:cs typeface="Arial"/>
              <a:sym typeface="Arial"/>
            </a:endParaRPr>
          </a:p>
          <a:p>
            <a:pPr indent="-285750" lvl="0" marL="285750" marR="0" rtl="0" algn="just">
              <a:lnSpc>
                <a:spcPct val="100000"/>
              </a:lnSpc>
              <a:spcBef>
                <a:spcPts val="0"/>
              </a:spcBef>
              <a:spcAft>
                <a:spcPts val="0"/>
              </a:spcAft>
              <a:buClr>
                <a:srgbClr val="000000"/>
              </a:buClr>
              <a:buSzPts val="1800"/>
              <a:buFont typeface="Arial"/>
              <a:buChar char="•"/>
            </a:pPr>
            <a:r>
              <a:rPr b="0" i="0" lang="es-MX" sz="1800" u="none" cap="none" strike="noStrike">
                <a:solidFill>
                  <a:srgbClr val="000000"/>
                </a:solidFill>
                <a:latin typeface="Calibri"/>
                <a:ea typeface="Calibri"/>
                <a:cs typeface="Calibri"/>
                <a:sym typeface="Calibri"/>
              </a:rPr>
              <a:t>Registros, para las personas registradas que fueron retiradas o despedidas y llevan mucho tiempo sin ser parte de la institución.</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660C8"/>
            </a:gs>
            <a:gs pos="100000">
              <a:srgbClr val="57F3FB"/>
            </a:gs>
          </a:gsLst>
          <a:lin ang="13500000" scaled="0"/>
        </a:gradFill>
      </p:bgPr>
    </p:bg>
    <p:spTree>
      <p:nvGrpSpPr>
        <p:cNvPr id="1764" name="Shape 1764"/>
        <p:cNvGrpSpPr/>
        <p:nvPr/>
      </p:nvGrpSpPr>
      <p:grpSpPr>
        <a:xfrm>
          <a:off x="0" y="0"/>
          <a:ext cx="0" cy="0"/>
          <a:chOff x="0" y="0"/>
          <a:chExt cx="0" cy="0"/>
        </a:xfrm>
      </p:grpSpPr>
      <p:sp>
        <p:nvSpPr>
          <p:cNvPr id="1765" name="Google Shape;1765;p159"/>
          <p:cNvSpPr/>
          <p:nvPr/>
        </p:nvSpPr>
        <p:spPr>
          <a:xfrm>
            <a:off x="371473" y="323034"/>
            <a:ext cx="11452232" cy="539553"/>
          </a:xfrm>
          <a:prstGeom prst="roundRect">
            <a:avLst>
              <a:gd fmla="val 16667" name="adj"/>
            </a:avLst>
          </a:prstGeom>
          <a:solidFill>
            <a:schemeClr val="lt1"/>
          </a:solidFill>
          <a:ln cap="flat" cmpd="sng" w="12700">
            <a:solidFill>
              <a:srgbClr val="57F3F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600"/>
              <a:buFont typeface="Arial"/>
              <a:buNone/>
            </a:pPr>
            <a:r>
              <a:rPr b="1" i="0" lang="es-MX" sz="3600" u="none" cap="none" strike="noStrike">
                <a:solidFill>
                  <a:srgbClr val="963BDB"/>
                </a:solidFill>
                <a:latin typeface="Calibri"/>
                <a:ea typeface="Calibri"/>
                <a:cs typeface="Calibri"/>
                <a:sym typeface="Calibri"/>
              </a:rPr>
              <a:t>Plan de instalación-respaldo y migración</a:t>
            </a:r>
            <a:endParaRPr b="0" i="0" sz="1400" u="none" cap="none" strike="noStrike">
              <a:solidFill>
                <a:srgbClr val="000000"/>
              </a:solidFill>
              <a:latin typeface="Arial"/>
              <a:ea typeface="Arial"/>
              <a:cs typeface="Arial"/>
              <a:sym typeface="Arial"/>
            </a:endParaRPr>
          </a:p>
        </p:txBody>
      </p:sp>
      <p:sp>
        <p:nvSpPr>
          <p:cNvPr id="1766" name="Google Shape;1766;p159"/>
          <p:cNvSpPr/>
          <p:nvPr/>
        </p:nvSpPr>
        <p:spPr>
          <a:xfrm>
            <a:off x="343231" y="235910"/>
            <a:ext cx="11452232" cy="705205"/>
          </a:xfrm>
          <a:prstGeom prst="roundRect">
            <a:avLst>
              <a:gd fmla="val 16667" name="adj"/>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600"/>
              <a:buFont typeface="Arial"/>
              <a:buNone/>
            </a:pPr>
            <a:r>
              <a:rPr b="1" i="0" lang="es-MX" sz="3600" u="none" cap="none" strike="noStrike">
                <a:solidFill>
                  <a:schemeClr val="dk1"/>
                </a:solidFill>
                <a:latin typeface="Calibri"/>
                <a:ea typeface="Calibri"/>
                <a:cs typeface="Calibri"/>
                <a:sym typeface="Calibri"/>
              </a:rPr>
              <a:t>Plan de instalación-respaldo y migración</a:t>
            </a:r>
            <a:endParaRPr b="0" i="0" sz="1400" u="none" cap="none" strike="noStrike">
              <a:solidFill>
                <a:srgbClr val="000000"/>
              </a:solidFill>
              <a:latin typeface="Arial"/>
              <a:ea typeface="Arial"/>
              <a:cs typeface="Arial"/>
              <a:sym typeface="Arial"/>
            </a:endParaRPr>
          </a:p>
        </p:txBody>
      </p:sp>
      <p:sp>
        <p:nvSpPr>
          <p:cNvPr id="1767" name="Google Shape;1767;p159"/>
          <p:cNvSpPr/>
          <p:nvPr/>
        </p:nvSpPr>
        <p:spPr>
          <a:xfrm>
            <a:off x="4511872" y="770608"/>
            <a:ext cx="2855278" cy="549247"/>
          </a:xfrm>
          <a:prstGeom prst="roundRect">
            <a:avLst>
              <a:gd fmla="val 16667"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900"/>
              <a:buFont typeface="Arial"/>
              <a:buNone/>
            </a:pPr>
            <a:r>
              <a:rPr b="1" i="0" lang="es-MX" sz="1900" u="none" cap="none" strike="noStrike">
                <a:solidFill>
                  <a:srgbClr val="000000"/>
                </a:solidFill>
                <a:latin typeface="Arial"/>
                <a:ea typeface="Arial"/>
                <a:cs typeface="Arial"/>
                <a:sym typeface="Arial"/>
              </a:rPr>
              <a:t>Etapa dos</a:t>
            </a:r>
            <a:endParaRPr b="0" i="0" sz="1400" u="none" cap="none" strike="noStrike">
              <a:solidFill>
                <a:schemeClr val="lt1"/>
              </a:solidFill>
              <a:latin typeface="Arial"/>
              <a:ea typeface="Arial"/>
              <a:cs typeface="Arial"/>
              <a:sym typeface="Arial"/>
            </a:endParaRPr>
          </a:p>
        </p:txBody>
      </p:sp>
      <p:sp>
        <p:nvSpPr>
          <p:cNvPr id="1768" name="Google Shape;1768;p159"/>
          <p:cNvSpPr/>
          <p:nvPr/>
        </p:nvSpPr>
        <p:spPr>
          <a:xfrm>
            <a:off x="342440" y="1546985"/>
            <a:ext cx="11444376" cy="4917054"/>
          </a:xfrm>
          <a:prstGeom prst="roundRect">
            <a:avLst>
              <a:gd fmla="val 16667"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1" i="0" lang="es-MX" sz="2000" u="none" cap="none" strike="noStrike">
                <a:solidFill>
                  <a:srgbClr val="000000"/>
                </a:solidFill>
                <a:latin typeface="Arial"/>
                <a:ea typeface="Arial"/>
                <a:cs typeface="Arial"/>
                <a:sym typeface="Arial"/>
              </a:rPr>
              <a:t>Backup</a:t>
            </a:r>
            <a:endParaRPr b="1" i="0" sz="2000" u="none" cap="none" strike="noStrike">
              <a:solidFill>
                <a:schemeClr val="lt1"/>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800"/>
              <a:buFont typeface="Arial"/>
              <a:buChar char="•"/>
            </a:pPr>
            <a:r>
              <a:rPr b="1" i="0" lang="es-MX" sz="1800" u="none" cap="none" strike="noStrike">
                <a:solidFill>
                  <a:srgbClr val="000000"/>
                </a:solidFill>
                <a:latin typeface="Calibri"/>
                <a:ea typeface="Calibri"/>
                <a:cs typeface="Calibri"/>
                <a:sym typeface="Calibri"/>
              </a:rPr>
              <a:t>Periodicidad:</a:t>
            </a:r>
            <a:r>
              <a:rPr b="0" i="0" lang="es-MX" sz="1800" u="none" cap="none" strike="noStrike">
                <a:solidFill>
                  <a:srgbClr val="000000"/>
                </a:solidFill>
                <a:latin typeface="Calibri"/>
                <a:ea typeface="Calibri"/>
                <a:cs typeface="Calibri"/>
                <a:sym typeface="Calibri"/>
              </a:rPr>
              <a:t> Se realizarán dos backup, uno cada dos días para guardar las actualizaciones realizadas en apartados como lo serían “subir notas”, de esta manera no se pierde el ingreso de datos a largo plazo. Este backup se sobrescribirá en el último realizado, ya que el periodo de tiempo en el que se realiza es muy corto.</a:t>
            </a:r>
            <a:endParaRPr b="0" i="0" sz="14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s-MX" sz="1800" u="none" cap="none" strike="noStrike">
                <a:solidFill>
                  <a:srgbClr val="000000"/>
                </a:solidFill>
                <a:latin typeface="Calibri"/>
                <a:ea typeface="Calibri"/>
                <a:cs typeface="Calibri"/>
                <a:sym typeface="Calibri"/>
              </a:rPr>
              <a:t>El segundo backup se realizará al finalizar cada periodo del año escolar, la duración de este dependerá de la duración del periodo puesta por la institución, de esta manera se almacenará la información de todo dicho periodo de tiempo y se tendrá guardada en caso de necesitarla. Este backup no se sobrescribirá, se creará uno nuevo cada vez que se realice. </a:t>
            </a:r>
            <a:br>
              <a:rPr b="0" i="0" lang="es-MX" sz="1800" u="none" cap="none" strike="noStrike">
                <a:solidFill>
                  <a:srgbClr val="000000"/>
                </a:solidFill>
                <a:latin typeface="Calibri"/>
                <a:ea typeface="Calibri"/>
                <a:cs typeface="Calibri"/>
                <a:sym typeface="Calibri"/>
              </a:rPr>
            </a:br>
            <a:endParaRPr b="0" i="0" sz="1400" u="none" cap="none" strike="noStrike">
              <a:solidFill>
                <a:schemeClr val="lt1"/>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800"/>
              <a:buFont typeface="Arial"/>
              <a:buChar char="•"/>
            </a:pPr>
            <a:r>
              <a:rPr b="1" i="0" lang="es-MX" sz="1800" u="none" cap="none" strike="noStrike">
                <a:solidFill>
                  <a:srgbClr val="000000"/>
                </a:solidFill>
                <a:latin typeface="Calibri"/>
                <a:ea typeface="Calibri"/>
                <a:cs typeface="Calibri"/>
                <a:sym typeface="Calibri"/>
              </a:rPr>
              <a:t>Hora backup: </a:t>
            </a:r>
            <a:r>
              <a:rPr b="0" i="0" lang="es-MX" sz="1800" u="none" cap="none" strike="noStrike">
                <a:solidFill>
                  <a:srgbClr val="000000"/>
                </a:solidFill>
                <a:latin typeface="Calibri"/>
                <a:ea typeface="Calibri"/>
                <a:cs typeface="Calibri"/>
                <a:sym typeface="Calibri"/>
              </a:rPr>
              <a:t>Este se realizará alrededor de las 3:30 a.m. ya que, a esta hora, es menos probable que haya personas conectadas en el sistema.</a:t>
            </a:r>
            <a:br>
              <a:rPr b="0" i="0" lang="es-MX" sz="1800" u="none" cap="none" strike="noStrike">
                <a:solidFill>
                  <a:srgbClr val="000000"/>
                </a:solidFill>
                <a:latin typeface="Calibri"/>
                <a:ea typeface="Calibri"/>
                <a:cs typeface="Calibri"/>
                <a:sym typeface="Calibri"/>
              </a:rPr>
            </a:br>
            <a:endParaRPr b="0" i="0" sz="1800" u="none" cap="none" strike="noStrike">
              <a:solidFill>
                <a:srgbClr val="000000"/>
              </a:solidFill>
              <a:latin typeface="Calibri"/>
              <a:ea typeface="Calibri"/>
              <a:cs typeface="Calibri"/>
              <a:sym typeface="Calibri"/>
            </a:endParaRPr>
          </a:p>
          <a:p>
            <a:pPr indent="-285750" lvl="0" marL="285750" marR="0" rtl="0" algn="l">
              <a:lnSpc>
                <a:spcPct val="100000"/>
              </a:lnSpc>
              <a:spcBef>
                <a:spcPts val="0"/>
              </a:spcBef>
              <a:spcAft>
                <a:spcPts val="0"/>
              </a:spcAft>
              <a:buClr>
                <a:srgbClr val="000000"/>
              </a:buClr>
              <a:buSzPts val="1800"/>
              <a:buFont typeface="Arial"/>
              <a:buChar char="•"/>
            </a:pPr>
            <a:r>
              <a:rPr b="1" i="0" lang="es-MX" sz="1800" u="none" cap="none" strike="noStrike">
                <a:solidFill>
                  <a:srgbClr val="000000"/>
                </a:solidFill>
                <a:latin typeface="Calibri"/>
                <a:ea typeface="Calibri"/>
                <a:cs typeface="Calibri"/>
                <a:sym typeface="Calibri"/>
              </a:rPr>
              <a:t>Proceso de mantenimiento:</a:t>
            </a:r>
            <a:r>
              <a:rPr b="0" i="0" lang="es-MX" sz="1800" u="none" cap="none" strike="noStrike">
                <a:solidFill>
                  <a:srgbClr val="000000"/>
                </a:solidFill>
                <a:latin typeface="Calibri"/>
                <a:ea typeface="Calibri"/>
                <a:cs typeface="Calibri"/>
                <a:sym typeface="Calibri"/>
              </a:rPr>
              <a:t> Se guardará el backup en otro servidor en caso de necesitar la base de datos madre por algún daño sobre la base de datos utilizada en su momento, para almacenar datos y/o también se tendrá uno en la nube.</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660C8"/>
            </a:gs>
            <a:gs pos="100000">
              <a:srgbClr val="57F3FB"/>
            </a:gs>
          </a:gsLst>
          <a:lin ang="13500000" scaled="0"/>
        </a:gradFill>
      </p:bgPr>
    </p:bg>
    <p:spTree>
      <p:nvGrpSpPr>
        <p:cNvPr id="1772" name="Shape 1772"/>
        <p:cNvGrpSpPr/>
        <p:nvPr/>
      </p:nvGrpSpPr>
      <p:grpSpPr>
        <a:xfrm>
          <a:off x="0" y="0"/>
          <a:ext cx="0" cy="0"/>
          <a:chOff x="0" y="0"/>
          <a:chExt cx="0" cy="0"/>
        </a:xfrm>
      </p:grpSpPr>
      <p:sp>
        <p:nvSpPr>
          <p:cNvPr id="1773" name="Google Shape;1773;p160"/>
          <p:cNvSpPr/>
          <p:nvPr/>
        </p:nvSpPr>
        <p:spPr>
          <a:xfrm>
            <a:off x="371473" y="323034"/>
            <a:ext cx="11452232" cy="539553"/>
          </a:xfrm>
          <a:prstGeom prst="roundRect">
            <a:avLst>
              <a:gd fmla="val 16667" name="adj"/>
            </a:avLst>
          </a:prstGeom>
          <a:solidFill>
            <a:schemeClr val="lt1"/>
          </a:solidFill>
          <a:ln cap="flat" cmpd="sng" w="12700">
            <a:solidFill>
              <a:srgbClr val="57F3F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600"/>
              <a:buFont typeface="Arial"/>
              <a:buNone/>
            </a:pPr>
            <a:r>
              <a:rPr b="1" i="0" lang="es-MX" sz="3600" u="none" cap="none" strike="noStrike">
                <a:solidFill>
                  <a:srgbClr val="963BDB"/>
                </a:solidFill>
                <a:latin typeface="Calibri"/>
                <a:ea typeface="Calibri"/>
                <a:cs typeface="Calibri"/>
                <a:sym typeface="Calibri"/>
              </a:rPr>
              <a:t>Plan de instalación-respaldo y migración</a:t>
            </a:r>
            <a:endParaRPr b="0" i="0" sz="1400" u="none" cap="none" strike="noStrike">
              <a:solidFill>
                <a:srgbClr val="000000"/>
              </a:solidFill>
              <a:latin typeface="Arial"/>
              <a:ea typeface="Arial"/>
              <a:cs typeface="Arial"/>
              <a:sym typeface="Arial"/>
            </a:endParaRPr>
          </a:p>
        </p:txBody>
      </p:sp>
      <p:sp>
        <p:nvSpPr>
          <p:cNvPr id="1774" name="Google Shape;1774;p160"/>
          <p:cNvSpPr/>
          <p:nvPr/>
        </p:nvSpPr>
        <p:spPr>
          <a:xfrm>
            <a:off x="343231" y="235910"/>
            <a:ext cx="11452232" cy="705205"/>
          </a:xfrm>
          <a:prstGeom prst="roundRect">
            <a:avLst>
              <a:gd fmla="val 16667" name="adj"/>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600"/>
              <a:buFont typeface="Arial"/>
              <a:buNone/>
            </a:pPr>
            <a:r>
              <a:rPr b="1" i="0" lang="es-MX" sz="3600" u="none" cap="none" strike="noStrike">
                <a:solidFill>
                  <a:schemeClr val="dk1"/>
                </a:solidFill>
                <a:latin typeface="Calibri"/>
                <a:ea typeface="Calibri"/>
                <a:cs typeface="Calibri"/>
                <a:sym typeface="Calibri"/>
              </a:rPr>
              <a:t>Plan de instalación-respaldo y migración</a:t>
            </a:r>
            <a:endParaRPr b="0" i="0" sz="1400" u="none" cap="none" strike="noStrike">
              <a:solidFill>
                <a:srgbClr val="000000"/>
              </a:solidFill>
              <a:latin typeface="Arial"/>
              <a:ea typeface="Arial"/>
              <a:cs typeface="Arial"/>
              <a:sym typeface="Arial"/>
            </a:endParaRPr>
          </a:p>
        </p:txBody>
      </p:sp>
      <p:sp>
        <p:nvSpPr>
          <p:cNvPr id="1775" name="Google Shape;1775;p160"/>
          <p:cNvSpPr/>
          <p:nvPr/>
        </p:nvSpPr>
        <p:spPr>
          <a:xfrm>
            <a:off x="4411231" y="859296"/>
            <a:ext cx="3363977" cy="431643"/>
          </a:xfrm>
          <a:prstGeom prst="roundRect">
            <a:avLst>
              <a:gd fmla="val 16667"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es-MX" sz="1400" u="none" cap="none" strike="noStrike">
                <a:solidFill>
                  <a:srgbClr val="000000"/>
                </a:solidFill>
                <a:latin typeface="Arial"/>
                <a:ea typeface="Arial"/>
                <a:cs typeface="Arial"/>
                <a:sym typeface="Arial"/>
              </a:rPr>
              <a:t>Etapa dos</a:t>
            </a:r>
            <a:br>
              <a:rPr b="1" i="0" lang="es-MX" sz="1400" u="none" cap="none" strike="noStrike">
                <a:solidFill>
                  <a:srgbClr val="000000"/>
                </a:solidFill>
                <a:latin typeface="Arial"/>
                <a:ea typeface="Arial"/>
                <a:cs typeface="Arial"/>
                <a:sym typeface="Arial"/>
              </a:rPr>
            </a:br>
            <a:r>
              <a:rPr b="1" i="0" lang="es-MX" sz="1400" u="none" cap="none" strike="noStrike">
                <a:solidFill>
                  <a:srgbClr val="000000"/>
                </a:solidFill>
                <a:latin typeface="Arial"/>
                <a:ea typeface="Arial"/>
                <a:cs typeface="Arial"/>
                <a:sym typeface="Arial"/>
              </a:rPr>
              <a:t>Configuración Backup automatizado</a:t>
            </a:r>
            <a:endParaRPr b="0" i="0" sz="1400" u="none" cap="none" strike="noStrike">
              <a:solidFill>
                <a:srgbClr val="000000"/>
              </a:solidFill>
              <a:latin typeface="Arial"/>
              <a:ea typeface="Arial"/>
              <a:cs typeface="Arial"/>
              <a:sym typeface="Arial"/>
            </a:endParaRPr>
          </a:p>
        </p:txBody>
      </p:sp>
      <p:pic>
        <p:nvPicPr>
          <p:cNvPr descr="Texto&#10;&#10;Descripción generada automáticamente" id="1776" name="Google Shape;1776;p160"/>
          <p:cNvPicPr preferRelativeResize="0"/>
          <p:nvPr/>
        </p:nvPicPr>
        <p:blipFill rotWithShape="1">
          <a:blip r:embed="rId3">
            <a:alphaModFix/>
          </a:blip>
          <a:srcRect b="0" l="0" r="0" t="0"/>
          <a:stretch/>
        </p:blipFill>
        <p:spPr>
          <a:xfrm>
            <a:off x="244971" y="2030186"/>
            <a:ext cx="5610225" cy="3238500"/>
          </a:xfrm>
          <a:prstGeom prst="rect">
            <a:avLst/>
          </a:prstGeom>
          <a:noFill/>
          <a:ln>
            <a:noFill/>
          </a:ln>
        </p:spPr>
      </p:pic>
      <p:pic>
        <p:nvPicPr>
          <p:cNvPr descr="Interfaz de usuario gráfica, Texto, Aplicación&#10;&#10;Descripción generada automáticamente" id="1777" name="Google Shape;1777;p160"/>
          <p:cNvPicPr preferRelativeResize="0"/>
          <p:nvPr/>
        </p:nvPicPr>
        <p:blipFill rotWithShape="1">
          <a:blip r:embed="rId4">
            <a:alphaModFix/>
          </a:blip>
          <a:srcRect b="0" l="0" r="0" t="0"/>
          <a:stretch/>
        </p:blipFill>
        <p:spPr>
          <a:xfrm>
            <a:off x="5995823" y="2027511"/>
            <a:ext cx="5935573" cy="3239249"/>
          </a:xfrm>
          <a:prstGeom prst="rect">
            <a:avLst/>
          </a:prstGeom>
          <a:noFill/>
          <a:ln>
            <a:noFill/>
          </a:ln>
        </p:spPr>
      </p:pic>
      <p:sp>
        <p:nvSpPr>
          <p:cNvPr id="1778" name="Google Shape;1778;p160"/>
          <p:cNvSpPr txBox="1"/>
          <p:nvPr/>
        </p:nvSpPr>
        <p:spPr>
          <a:xfrm>
            <a:off x="7677574" y="1714362"/>
            <a:ext cx="3693559"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1" i="0" lang="es-MX" sz="1200" u="none" cap="none" strike="noStrike">
                <a:solidFill>
                  <a:srgbClr val="000000"/>
                </a:solidFill>
                <a:latin typeface="Calibri"/>
                <a:ea typeface="Calibri"/>
                <a:cs typeface="Calibri"/>
                <a:sym typeface="Calibri"/>
              </a:rPr>
              <a:t>2. Creamos una carpeta que se llamara Backup</a:t>
            </a:r>
            <a:endParaRPr b="1" i="0" sz="1400" u="none" cap="none" strike="noStrike">
              <a:solidFill>
                <a:srgbClr val="000000"/>
              </a:solidFill>
              <a:latin typeface="Calibri"/>
              <a:ea typeface="Calibri"/>
              <a:cs typeface="Calibri"/>
              <a:sym typeface="Calibri"/>
            </a:endParaRPr>
          </a:p>
        </p:txBody>
      </p:sp>
      <p:sp>
        <p:nvSpPr>
          <p:cNvPr id="1779" name="Google Shape;1779;p160"/>
          <p:cNvSpPr txBox="1"/>
          <p:nvPr/>
        </p:nvSpPr>
        <p:spPr>
          <a:xfrm>
            <a:off x="1281910" y="1714361"/>
            <a:ext cx="3856233"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1" i="0" lang="es-MX" sz="1200" u="none" cap="none" strike="noStrike">
                <a:solidFill>
                  <a:srgbClr val="000000"/>
                </a:solidFill>
                <a:latin typeface="Calibri"/>
                <a:ea typeface="Calibri"/>
                <a:cs typeface="Calibri"/>
                <a:sym typeface="Calibri"/>
              </a:rPr>
              <a:t>1. Nos dirigimos al buscador de archivos del computador</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660C8"/>
            </a:gs>
            <a:gs pos="100000">
              <a:srgbClr val="57F3FB"/>
            </a:gs>
          </a:gsLst>
          <a:lin ang="13500000" scaled="0"/>
        </a:gradFill>
      </p:bgPr>
    </p:bg>
    <p:spTree>
      <p:nvGrpSpPr>
        <p:cNvPr id="1783" name="Shape 1783"/>
        <p:cNvGrpSpPr/>
        <p:nvPr/>
      </p:nvGrpSpPr>
      <p:grpSpPr>
        <a:xfrm>
          <a:off x="0" y="0"/>
          <a:ext cx="0" cy="0"/>
          <a:chOff x="0" y="0"/>
          <a:chExt cx="0" cy="0"/>
        </a:xfrm>
      </p:grpSpPr>
      <p:sp>
        <p:nvSpPr>
          <p:cNvPr id="1784" name="Google Shape;1784;p161"/>
          <p:cNvSpPr/>
          <p:nvPr/>
        </p:nvSpPr>
        <p:spPr>
          <a:xfrm>
            <a:off x="371473" y="323034"/>
            <a:ext cx="11452232" cy="539553"/>
          </a:xfrm>
          <a:prstGeom prst="roundRect">
            <a:avLst>
              <a:gd fmla="val 16667" name="adj"/>
            </a:avLst>
          </a:prstGeom>
          <a:solidFill>
            <a:schemeClr val="lt1"/>
          </a:solidFill>
          <a:ln cap="flat" cmpd="sng" w="12700">
            <a:solidFill>
              <a:srgbClr val="57F3F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600"/>
              <a:buFont typeface="Arial"/>
              <a:buNone/>
            </a:pPr>
            <a:r>
              <a:rPr b="1" i="0" lang="es-MX" sz="3600" u="none" cap="none" strike="noStrike">
                <a:solidFill>
                  <a:srgbClr val="963BDB"/>
                </a:solidFill>
                <a:latin typeface="Calibri"/>
                <a:ea typeface="Calibri"/>
                <a:cs typeface="Calibri"/>
                <a:sym typeface="Calibri"/>
              </a:rPr>
              <a:t>Plan de instalación-respaldo y migración</a:t>
            </a:r>
            <a:endParaRPr b="0" i="0" sz="1400" u="none" cap="none" strike="noStrike">
              <a:solidFill>
                <a:srgbClr val="000000"/>
              </a:solidFill>
              <a:latin typeface="Arial"/>
              <a:ea typeface="Arial"/>
              <a:cs typeface="Arial"/>
              <a:sym typeface="Arial"/>
            </a:endParaRPr>
          </a:p>
        </p:txBody>
      </p:sp>
      <p:sp>
        <p:nvSpPr>
          <p:cNvPr id="1785" name="Google Shape;1785;p161"/>
          <p:cNvSpPr/>
          <p:nvPr/>
        </p:nvSpPr>
        <p:spPr>
          <a:xfrm>
            <a:off x="343231" y="235910"/>
            <a:ext cx="11452232" cy="705205"/>
          </a:xfrm>
          <a:prstGeom prst="roundRect">
            <a:avLst>
              <a:gd fmla="val 16667" name="adj"/>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600"/>
              <a:buFont typeface="Arial"/>
              <a:buNone/>
            </a:pPr>
            <a:r>
              <a:rPr b="1" i="0" lang="es-MX" sz="3600" u="none" cap="none" strike="noStrike">
                <a:solidFill>
                  <a:schemeClr val="dk1"/>
                </a:solidFill>
                <a:latin typeface="Calibri"/>
                <a:ea typeface="Calibri"/>
                <a:cs typeface="Calibri"/>
                <a:sym typeface="Calibri"/>
              </a:rPr>
              <a:t>Plan de instalación-respaldo y migración</a:t>
            </a:r>
            <a:endParaRPr b="0" i="0" sz="1400" u="none" cap="none" strike="noStrike">
              <a:solidFill>
                <a:srgbClr val="000000"/>
              </a:solidFill>
              <a:latin typeface="Arial"/>
              <a:ea typeface="Arial"/>
              <a:cs typeface="Arial"/>
              <a:sym typeface="Arial"/>
            </a:endParaRPr>
          </a:p>
        </p:txBody>
      </p:sp>
      <p:pic>
        <p:nvPicPr>
          <p:cNvPr descr="Captura de pantalla de un celular&#10;&#10;Descripción generada automáticamente" id="1786" name="Google Shape;1786;p161"/>
          <p:cNvPicPr preferRelativeResize="0"/>
          <p:nvPr/>
        </p:nvPicPr>
        <p:blipFill rotWithShape="1">
          <a:blip r:embed="rId3">
            <a:alphaModFix/>
          </a:blip>
          <a:srcRect b="7572" l="60" r="0" t="-70"/>
          <a:stretch/>
        </p:blipFill>
        <p:spPr>
          <a:xfrm>
            <a:off x="274737" y="2417638"/>
            <a:ext cx="5606792" cy="3550582"/>
          </a:xfrm>
          <a:prstGeom prst="rect">
            <a:avLst/>
          </a:prstGeom>
          <a:noFill/>
          <a:ln>
            <a:noFill/>
          </a:ln>
        </p:spPr>
      </p:pic>
      <p:pic>
        <p:nvPicPr>
          <p:cNvPr descr="Interfaz de usuario gráfica&#10;&#10;Descripción generada automáticamente" id="1787" name="Google Shape;1787;p161"/>
          <p:cNvPicPr preferRelativeResize="0"/>
          <p:nvPr/>
        </p:nvPicPr>
        <p:blipFill rotWithShape="1">
          <a:blip r:embed="rId4">
            <a:alphaModFix/>
          </a:blip>
          <a:srcRect b="0" l="0" r="0" t="0"/>
          <a:stretch/>
        </p:blipFill>
        <p:spPr>
          <a:xfrm>
            <a:off x="6142020" y="2417638"/>
            <a:ext cx="5960081" cy="3546724"/>
          </a:xfrm>
          <a:prstGeom prst="rect">
            <a:avLst/>
          </a:prstGeom>
          <a:noFill/>
          <a:ln>
            <a:noFill/>
          </a:ln>
        </p:spPr>
      </p:pic>
      <p:sp>
        <p:nvSpPr>
          <p:cNvPr id="1788" name="Google Shape;1788;p161"/>
          <p:cNvSpPr txBox="1"/>
          <p:nvPr/>
        </p:nvSpPr>
        <p:spPr>
          <a:xfrm>
            <a:off x="1171253" y="1993186"/>
            <a:ext cx="2743200"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1" i="0" lang="es-MX" sz="1200" u="none" cap="none" strike="noStrike">
                <a:solidFill>
                  <a:srgbClr val="000000"/>
                </a:solidFill>
                <a:latin typeface="Calibri"/>
                <a:ea typeface="Calibri"/>
                <a:cs typeface="Calibri"/>
                <a:sym typeface="Calibri"/>
              </a:rPr>
              <a:t>3. Abrimos XAMPP</a:t>
            </a:r>
            <a:endParaRPr b="1" i="0" sz="1400" u="none" cap="none" strike="noStrike">
              <a:solidFill>
                <a:srgbClr val="000000"/>
              </a:solidFill>
              <a:latin typeface="Calibri"/>
              <a:ea typeface="Calibri"/>
              <a:cs typeface="Calibri"/>
              <a:sym typeface="Calibri"/>
            </a:endParaRPr>
          </a:p>
        </p:txBody>
      </p:sp>
      <p:sp>
        <p:nvSpPr>
          <p:cNvPr id="1789" name="Google Shape;1789;p161"/>
          <p:cNvSpPr txBox="1"/>
          <p:nvPr/>
        </p:nvSpPr>
        <p:spPr>
          <a:xfrm>
            <a:off x="7301500" y="1941814"/>
            <a:ext cx="3385334"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1" i="0" lang="es-MX" sz="1200" u="none" cap="none" strike="noStrike">
                <a:solidFill>
                  <a:srgbClr val="000000"/>
                </a:solidFill>
                <a:latin typeface="Calibri"/>
                <a:ea typeface="Calibri"/>
                <a:cs typeface="Calibri"/>
                <a:sym typeface="Calibri"/>
              </a:rPr>
              <a:t>4. Después nos dirigimos al localhost MySQL</a:t>
            </a:r>
            <a:endParaRPr b="1" i="0" sz="1400" u="none" cap="none" strike="noStrike">
              <a:solidFill>
                <a:srgbClr val="000000"/>
              </a:solidFill>
              <a:latin typeface="Calibri"/>
              <a:ea typeface="Calibri"/>
              <a:cs typeface="Calibri"/>
              <a:sym typeface="Calibri"/>
            </a:endParaRPr>
          </a:p>
        </p:txBody>
      </p:sp>
      <p:sp>
        <p:nvSpPr>
          <p:cNvPr id="1790" name="Google Shape;1790;p161"/>
          <p:cNvSpPr/>
          <p:nvPr/>
        </p:nvSpPr>
        <p:spPr>
          <a:xfrm>
            <a:off x="4274242" y="807925"/>
            <a:ext cx="3637955" cy="517261"/>
          </a:xfrm>
          <a:prstGeom prst="roundRect">
            <a:avLst>
              <a:gd fmla="val 16667"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es-MX" sz="1400" u="none" cap="none" strike="noStrike">
                <a:solidFill>
                  <a:srgbClr val="000000"/>
                </a:solidFill>
                <a:latin typeface="Arial"/>
                <a:ea typeface="Arial"/>
                <a:cs typeface="Arial"/>
                <a:sym typeface="Arial"/>
              </a:rPr>
              <a:t>Etapa dos</a:t>
            </a:r>
            <a:br>
              <a:rPr b="1" i="0" lang="es-MX" sz="1400" u="none" cap="none" strike="noStrike">
                <a:solidFill>
                  <a:srgbClr val="000000"/>
                </a:solidFill>
                <a:latin typeface="Arial"/>
                <a:ea typeface="Arial"/>
                <a:cs typeface="Arial"/>
                <a:sym typeface="Arial"/>
              </a:rPr>
            </a:br>
            <a:r>
              <a:rPr b="1" i="0" lang="es-MX" sz="1400" u="none" cap="none" strike="noStrike">
                <a:solidFill>
                  <a:srgbClr val="000000"/>
                </a:solidFill>
                <a:latin typeface="Arial"/>
                <a:ea typeface="Arial"/>
                <a:cs typeface="Arial"/>
                <a:sym typeface="Arial"/>
              </a:rPr>
              <a:t>Configuración Backup automatizado</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660C8"/>
            </a:gs>
            <a:gs pos="100000">
              <a:srgbClr val="57F3FB"/>
            </a:gs>
          </a:gsLst>
          <a:lin ang="13500000" scaled="0"/>
        </a:gradFill>
      </p:bgPr>
    </p:bg>
    <p:spTree>
      <p:nvGrpSpPr>
        <p:cNvPr id="1794" name="Shape 1794"/>
        <p:cNvGrpSpPr/>
        <p:nvPr/>
      </p:nvGrpSpPr>
      <p:grpSpPr>
        <a:xfrm>
          <a:off x="0" y="0"/>
          <a:ext cx="0" cy="0"/>
          <a:chOff x="0" y="0"/>
          <a:chExt cx="0" cy="0"/>
        </a:xfrm>
      </p:grpSpPr>
      <p:sp>
        <p:nvSpPr>
          <p:cNvPr id="1795" name="Google Shape;1795;p162"/>
          <p:cNvSpPr/>
          <p:nvPr/>
        </p:nvSpPr>
        <p:spPr>
          <a:xfrm>
            <a:off x="371473" y="323034"/>
            <a:ext cx="11452232" cy="539553"/>
          </a:xfrm>
          <a:prstGeom prst="roundRect">
            <a:avLst>
              <a:gd fmla="val 16667" name="adj"/>
            </a:avLst>
          </a:prstGeom>
          <a:solidFill>
            <a:schemeClr val="lt1"/>
          </a:solidFill>
          <a:ln cap="flat" cmpd="sng" w="12700">
            <a:solidFill>
              <a:srgbClr val="57F3F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600"/>
              <a:buFont typeface="Arial"/>
              <a:buNone/>
            </a:pPr>
            <a:r>
              <a:rPr b="1" i="0" lang="es-MX" sz="3600" u="none" cap="none" strike="noStrike">
                <a:solidFill>
                  <a:srgbClr val="963BDB"/>
                </a:solidFill>
                <a:latin typeface="Calibri"/>
                <a:ea typeface="Calibri"/>
                <a:cs typeface="Calibri"/>
                <a:sym typeface="Calibri"/>
              </a:rPr>
              <a:t>Plan de instalación-respaldo y migración</a:t>
            </a:r>
            <a:endParaRPr b="0" i="0" sz="1400" u="none" cap="none" strike="noStrike">
              <a:solidFill>
                <a:srgbClr val="000000"/>
              </a:solidFill>
              <a:latin typeface="Arial"/>
              <a:ea typeface="Arial"/>
              <a:cs typeface="Arial"/>
              <a:sym typeface="Arial"/>
            </a:endParaRPr>
          </a:p>
        </p:txBody>
      </p:sp>
      <p:sp>
        <p:nvSpPr>
          <p:cNvPr id="1796" name="Google Shape;1796;p162"/>
          <p:cNvSpPr/>
          <p:nvPr/>
        </p:nvSpPr>
        <p:spPr>
          <a:xfrm>
            <a:off x="343231" y="235910"/>
            <a:ext cx="11452232" cy="705205"/>
          </a:xfrm>
          <a:prstGeom prst="roundRect">
            <a:avLst>
              <a:gd fmla="val 16667" name="adj"/>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600"/>
              <a:buFont typeface="Arial"/>
              <a:buNone/>
            </a:pPr>
            <a:r>
              <a:rPr b="1" i="0" lang="es-MX" sz="3600" u="none" cap="none" strike="noStrike">
                <a:solidFill>
                  <a:schemeClr val="dk1"/>
                </a:solidFill>
                <a:latin typeface="Calibri"/>
                <a:ea typeface="Calibri"/>
                <a:cs typeface="Calibri"/>
                <a:sym typeface="Calibri"/>
              </a:rPr>
              <a:t>Plan de instalación-respaldo y migración</a:t>
            </a:r>
            <a:endParaRPr b="0" i="0" sz="1400" u="none" cap="none" strike="noStrike">
              <a:solidFill>
                <a:srgbClr val="000000"/>
              </a:solidFill>
              <a:latin typeface="Arial"/>
              <a:ea typeface="Arial"/>
              <a:cs typeface="Arial"/>
              <a:sym typeface="Arial"/>
            </a:endParaRPr>
          </a:p>
        </p:txBody>
      </p:sp>
      <p:pic>
        <p:nvPicPr>
          <p:cNvPr descr="Interfaz de usuario gráfica, Aplicación&#10;&#10;Descripción generada automáticamente" id="1797" name="Google Shape;1797;p162"/>
          <p:cNvPicPr preferRelativeResize="0"/>
          <p:nvPr/>
        </p:nvPicPr>
        <p:blipFill rotWithShape="1">
          <a:blip r:embed="rId3">
            <a:alphaModFix/>
          </a:blip>
          <a:srcRect b="2482" l="0" r="2899" t="0"/>
          <a:stretch/>
        </p:blipFill>
        <p:spPr>
          <a:xfrm>
            <a:off x="254179" y="2343257"/>
            <a:ext cx="6286545" cy="2726727"/>
          </a:xfrm>
          <a:prstGeom prst="rect">
            <a:avLst/>
          </a:prstGeom>
          <a:noFill/>
          <a:ln>
            <a:noFill/>
          </a:ln>
        </p:spPr>
      </p:pic>
      <p:pic>
        <p:nvPicPr>
          <p:cNvPr descr="Interfaz de usuario gráfica, Texto, Aplicación, Correo electrónico&#10;&#10;Descripción generada automáticamente" id="1798" name="Google Shape;1798;p162"/>
          <p:cNvPicPr preferRelativeResize="0"/>
          <p:nvPr/>
        </p:nvPicPr>
        <p:blipFill rotWithShape="1">
          <a:blip r:embed="rId4">
            <a:alphaModFix/>
          </a:blip>
          <a:srcRect b="6977" l="3817" r="2835" t="380"/>
          <a:stretch/>
        </p:blipFill>
        <p:spPr>
          <a:xfrm>
            <a:off x="6698536" y="3867257"/>
            <a:ext cx="5237006" cy="2726658"/>
          </a:xfrm>
          <a:prstGeom prst="rect">
            <a:avLst/>
          </a:prstGeom>
          <a:noFill/>
          <a:ln>
            <a:noFill/>
          </a:ln>
        </p:spPr>
      </p:pic>
      <p:sp>
        <p:nvSpPr>
          <p:cNvPr id="1799" name="Google Shape;1799;p162"/>
          <p:cNvSpPr txBox="1"/>
          <p:nvPr/>
        </p:nvSpPr>
        <p:spPr>
          <a:xfrm>
            <a:off x="974332" y="2070243"/>
            <a:ext cx="4729537" cy="276999"/>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200"/>
              <a:buFont typeface="Arial"/>
              <a:buNone/>
            </a:pPr>
            <a:r>
              <a:rPr b="1" i="0" lang="es-MX" sz="1200" u="none" cap="none" strike="noStrike">
                <a:solidFill>
                  <a:srgbClr val="000000"/>
                </a:solidFill>
                <a:latin typeface="Calibri"/>
                <a:ea typeface="Calibri"/>
                <a:cs typeface="Calibri"/>
                <a:sym typeface="Calibri"/>
              </a:rPr>
              <a:t>5. Entramos al MySQL y escogemos la base de datos Menntun.</a:t>
            </a:r>
            <a:endParaRPr b="0" i="0" sz="1400" u="none" cap="none" strike="noStrike">
              <a:solidFill>
                <a:srgbClr val="000000"/>
              </a:solidFill>
              <a:latin typeface="Arial"/>
              <a:ea typeface="Arial"/>
              <a:cs typeface="Arial"/>
              <a:sym typeface="Arial"/>
            </a:endParaRPr>
          </a:p>
        </p:txBody>
      </p:sp>
      <p:sp>
        <p:nvSpPr>
          <p:cNvPr id="1800" name="Google Shape;1800;p162"/>
          <p:cNvSpPr txBox="1"/>
          <p:nvPr/>
        </p:nvSpPr>
        <p:spPr>
          <a:xfrm>
            <a:off x="6941905" y="3431568"/>
            <a:ext cx="4755222" cy="46166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200"/>
              <a:buFont typeface="Arial"/>
              <a:buNone/>
            </a:pPr>
            <a:r>
              <a:rPr b="1" i="0" lang="es-MX" sz="1200" u="none" cap="none" strike="noStrike">
                <a:solidFill>
                  <a:srgbClr val="000000"/>
                </a:solidFill>
                <a:latin typeface="Calibri"/>
                <a:ea typeface="Calibri"/>
                <a:cs typeface="Calibri"/>
                <a:sym typeface="Calibri"/>
              </a:rPr>
              <a:t>6. Nos dirigimos a exportar la base de datos y escoger en que tipo de formato lo queremos</a:t>
            </a:r>
            <a:endParaRPr b="1" i="0" sz="1200" u="none" cap="none" strike="noStrike">
              <a:solidFill>
                <a:srgbClr val="000000"/>
              </a:solidFill>
              <a:latin typeface="Calibri"/>
              <a:ea typeface="Calibri"/>
              <a:cs typeface="Calibri"/>
              <a:sym typeface="Calibri"/>
            </a:endParaRPr>
          </a:p>
        </p:txBody>
      </p:sp>
      <p:sp>
        <p:nvSpPr>
          <p:cNvPr id="1801" name="Google Shape;1801;p162"/>
          <p:cNvSpPr/>
          <p:nvPr/>
        </p:nvSpPr>
        <p:spPr>
          <a:xfrm>
            <a:off x="4274242" y="807925"/>
            <a:ext cx="3637955" cy="517261"/>
          </a:xfrm>
          <a:prstGeom prst="roundRect">
            <a:avLst>
              <a:gd fmla="val 16667"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es-MX" sz="1400" u="none" cap="none" strike="noStrike">
                <a:solidFill>
                  <a:srgbClr val="000000"/>
                </a:solidFill>
                <a:latin typeface="Arial"/>
                <a:ea typeface="Arial"/>
                <a:cs typeface="Arial"/>
                <a:sym typeface="Arial"/>
              </a:rPr>
              <a:t>Etapa dos</a:t>
            </a:r>
            <a:br>
              <a:rPr b="1" i="0" lang="es-MX" sz="1400" u="none" cap="none" strike="noStrike">
                <a:solidFill>
                  <a:srgbClr val="000000"/>
                </a:solidFill>
                <a:latin typeface="Arial"/>
                <a:ea typeface="Arial"/>
                <a:cs typeface="Arial"/>
                <a:sym typeface="Arial"/>
              </a:rPr>
            </a:br>
            <a:r>
              <a:rPr b="1" i="0" lang="es-MX" sz="1400" u="none" cap="none" strike="noStrike">
                <a:solidFill>
                  <a:srgbClr val="000000"/>
                </a:solidFill>
                <a:latin typeface="Arial"/>
                <a:ea typeface="Arial"/>
                <a:cs typeface="Arial"/>
                <a:sym typeface="Arial"/>
              </a:rPr>
              <a:t>Configuración Backup automatizado</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660C8"/>
            </a:gs>
            <a:gs pos="100000">
              <a:srgbClr val="57F3FB"/>
            </a:gs>
          </a:gsLst>
          <a:lin ang="13500000" scaled="0"/>
        </a:gradFill>
      </p:bgPr>
    </p:bg>
    <p:spTree>
      <p:nvGrpSpPr>
        <p:cNvPr id="1805" name="Shape 1805"/>
        <p:cNvGrpSpPr/>
        <p:nvPr/>
      </p:nvGrpSpPr>
      <p:grpSpPr>
        <a:xfrm>
          <a:off x="0" y="0"/>
          <a:ext cx="0" cy="0"/>
          <a:chOff x="0" y="0"/>
          <a:chExt cx="0" cy="0"/>
        </a:xfrm>
      </p:grpSpPr>
      <p:sp>
        <p:nvSpPr>
          <p:cNvPr id="1806" name="Google Shape;1806;p163"/>
          <p:cNvSpPr/>
          <p:nvPr/>
        </p:nvSpPr>
        <p:spPr>
          <a:xfrm>
            <a:off x="371473" y="323034"/>
            <a:ext cx="11452232" cy="539553"/>
          </a:xfrm>
          <a:prstGeom prst="roundRect">
            <a:avLst>
              <a:gd fmla="val 16667" name="adj"/>
            </a:avLst>
          </a:prstGeom>
          <a:solidFill>
            <a:schemeClr val="lt1"/>
          </a:solidFill>
          <a:ln cap="flat" cmpd="sng" w="12700">
            <a:solidFill>
              <a:srgbClr val="57F3F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600"/>
              <a:buFont typeface="Arial"/>
              <a:buNone/>
            </a:pPr>
            <a:r>
              <a:rPr b="1" i="0" lang="es-MX" sz="3600" u="none" cap="none" strike="noStrike">
                <a:solidFill>
                  <a:srgbClr val="963BDB"/>
                </a:solidFill>
                <a:latin typeface="Calibri"/>
                <a:ea typeface="Calibri"/>
                <a:cs typeface="Calibri"/>
                <a:sym typeface="Calibri"/>
              </a:rPr>
              <a:t>Plan de instalación-respaldo y migración</a:t>
            </a:r>
            <a:endParaRPr b="0" i="0" sz="1400" u="none" cap="none" strike="noStrike">
              <a:solidFill>
                <a:srgbClr val="000000"/>
              </a:solidFill>
              <a:latin typeface="Arial"/>
              <a:ea typeface="Arial"/>
              <a:cs typeface="Arial"/>
              <a:sym typeface="Arial"/>
            </a:endParaRPr>
          </a:p>
        </p:txBody>
      </p:sp>
      <p:sp>
        <p:nvSpPr>
          <p:cNvPr id="1807" name="Google Shape;1807;p163"/>
          <p:cNvSpPr/>
          <p:nvPr/>
        </p:nvSpPr>
        <p:spPr>
          <a:xfrm>
            <a:off x="343231" y="235910"/>
            <a:ext cx="11452232" cy="705205"/>
          </a:xfrm>
          <a:prstGeom prst="roundRect">
            <a:avLst>
              <a:gd fmla="val 16667" name="adj"/>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600"/>
              <a:buFont typeface="Arial"/>
              <a:buNone/>
            </a:pPr>
            <a:r>
              <a:rPr b="1" i="0" lang="es-MX" sz="3600" u="none" cap="none" strike="noStrike">
                <a:solidFill>
                  <a:schemeClr val="dk1"/>
                </a:solidFill>
                <a:latin typeface="Calibri"/>
                <a:ea typeface="Calibri"/>
                <a:cs typeface="Calibri"/>
                <a:sym typeface="Calibri"/>
              </a:rPr>
              <a:t>Plan de instalación-respaldo y migración</a:t>
            </a:r>
            <a:endParaRPr b="0" i="0" sz="1400" u="none" cap="none" strike="noStrike">
              <a:solidFill>
                <a:srgbClr val="000000"/>
              </a:solidFill>
              <a:latin typeface="Arial"/>
              <a:ea typeface="Arial"/>
              <a:cs typeface="Arial"/>
              <a:sym typeface="Arial"/>
            </a:endParaRPr>
          </a:p>
        </p:txBody>
      </p:sp>
      <p:pic>
        <p:nvPicPr>
          <p:cNvPr descr="Interfaz de usuario gráfica, Aplicación&#10;&#10;Descripción generada automáticamente" id="1808" name="Google Shape;1808;p163"/>
          <p:cNvPicPr preferRelativeResize="0"/>
          <p:nvPr/>
        </p:nvPicPr>
        <p:blipFill rotWithShape="1">
          <a:blip r:embed="rId3">
            <a:alphaModFix/>
          </a:blip>
          <a:srcRect b="0" l="0" r="0" t="0"/>
          <a:stretch/>
        </p:blipFill>
        <p:spPr>
          <a:xfrm>
            <a:off x="374043" y="3490538"/>
            <a:ext cx="5610225" cy="1485900"/>
          </a:xfrm>
          <a:prstGeom prst="rect">
            <a:avLst/>
          </a:prstGeom>
          <a:noFill/>
          <a:ln>
            <a:noFill/>
          </a:ln>
        </p:spPr>
      </p:pic>
      <p:pic>
        <p:nvPicPr>
          <p:cNvPr descr="Texto&#10;&#10;Descripción generada automáticamente" id="1809" name="Google Shape;1809;p163"/>
          <p:cNvPicPr preferRelativeResize="0"/>
          <p:nvPr/>
        </p:nvPicPr>
        <p:blipFill rotWithShape="1">
          <a:blip r:embed="rId4">
            <a:alphaModFix/>
          </a:blip>
          <a:srcRect b="0" l="0" r="0" t="0"/>
          <a:stretch/>
        </p:blipFill>
        <p:spPr>
          <a:xfrm>
            <a:off x="6124895" y="2297772"/>
            <a:ext cx="5610225" cy="3867150"/>
          </a:xfrm>
          <a:prstGeom prst="rect">
            <a:avLst/>
          </a:prstGeom>
          <a:noFill/>
          <a:ln>
            <a:noFill/>
          </a:ln>
        </p:spPr>
      </p:pic>
      <p:sp>
        <p:nvSpPr>
          <p:cNvPr id="1810" name="Google Shape;1810;p163"/>
          <p:cNvSpPr txBox="1"/>
          <p:nvPr/>
        </p:nvSpPr>
        <p:spPr>
          <a:xfrm>
            <a:off x="580490" y="3114781"/>
            <a:ext cx="5200435" cy="276999"/>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200"/>
              <a:buFont typeface="Arial"/>
              <a:buNone/>
            </a:pPr>
            <a:r>
              <a:rPr b="1" i="0" lang="es-MX" sz="1200" u="none" cap="none" strike="noStrike">
                <a:solidFill>
                  <a:srgbClr val="000000"/>
                </a:solidFill>
                <a:latin typeface="Calibri"/>
                <a:ea typeface="Calibri"/>
                <a:cs typeface="Calibri"/>
                <a:sym typeface="Calibri"/>
              </a:rPr>
              <a:t>7. Después se nos descargara el archivo y lo enviara al buscador de archivos</a:t>
            </a:r>
            <a:endParaRPr b="0" i="0" sz="1400" u="none" cap="none" strike="noStrike">
              <a:solidFill>
                <a:srgbClr val="000000"/>
              </a:solidFill>
              <a:latin typeface="Arial"/>
              <a:ea typeface="Arial"/>
              <a:cs typeface="Arial"/>
              <a:sym typeface="Arial"/>
            </a:endParaRPr>
          </a:p>
        </p:txBody>
      </p:sp>
      <p:sp>
        <p:nvSpPr>
          <p:cNvPr id="1811" name="Google Shape;1811;p163"/>
          <p:cNvSpPr txBox="1"/>
          <p:nvPr/>
        </p:nvSpPr>
        <p:spPr>
          <a:xfrm>
            <a:off x="6188467" y="1839072"/>
            <a:ext cx="5517221" cy="46166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200"/>
              <a:buFont typeface="Arial"/>
              <a:buNone/>
            </a:pPr>
            <a:r>
              <a:rPr b="1" i="0" lang="es-MX" sz="1200" u="none" cap="none" strike="noStrike">
                <a:solidFill>
                  <a:srgbClr val="000000"/>
                </a:solidFill>
                <a:latin typeface="Calibri"/>
                <a:ea typeface="Calibri"/>
                <a:cs typeface="Calibri"/>
                <a:sym typeface="Calibri"/>
              </a:rPr>
              <a:t>8. Después abrimos la consola de XAMPP y le ordenamos que nos mande la base de datos a nuestra carpeta creada Backup</a:t>
            </a:r>
            <a:endParaRPr b="0" i="0" sz="1400" u="none" cap="none" strike="noStrike">
              <a:solidFill>
                <a:srgbClr val="000000"/>
              </a:solidFill>
              <a:latin typeface="Arial"/>
              <a:ea typeface="Arial"/>
              <a:cs typeface="Arial"/>
              <a:sym typeface="Arial"/>
            </a:endParaRPr>
          </a:p>
        </p:txBody>
      </p:sp>
      <p:sp>
        <p:nvSpPr>
          <p:cNvPr id="1812" name="Google Shape;1812;p163"/>
          <p:cNvSpPr/>
          <p:nvPr/>
        </p:nvSpPr>
        <p:spPr>
          <a:xfrm>
            <a:off x="4274242" y="807925"/>
            <a:ext cx="3637955" cy="517261"/>
          </a:xfrm>
          <a:prstGeom prst="roundRect">
            <a:avLst>
              <a:gd fmla="val 16667"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es-MX" sz="1400" u="none" cap="none" strike="noStrike">
                <a:solidFill>
                  <a:srgbClr val="000000"/>
                </a:solidFill>
                <a:latin typeface="Arial"/>
                <a:ea typeface="Arial"/>
                <a:cs typeface="Arial"/>
                <a:sym typeface="Arial"/>
              </a:rPr>
              <a:t>Etapa dos</a:t>
            </a:r>
            <a:br>
              <a:rPr b="1" i="0" lang="es-MX" sz="1400" u="none" cap="none" strike="noStrike">
                <a:solidFill>
                  <a:srgbClr val="000000"/>
                </a:solidFill>
                <a:latin typeface="Arial"/>
                <a:ea typeface="Arial"/>
                <a:cs typeface="Arial"/>
                <a:sym typeface="Arial"/>
              </a:rPr>
            </a:br>
            <a:r>
              <a:rPr b="1" i="0" lang="es-MX" sz="1400" u="none" cap="none" strike="noStrike">
                <a:solidFill>
                  <a:srgbClr val="000000"/>
                </a:solidFill>
                <a:latin typeface="Arial"/>
                <a:ea typeface="Arial"/>
                <a:cs typeface="Arial"/>
                <a:sym typeface="Arial"/>
              </a:rPr>
              <a:t>Configuración Backup automatizado</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660C8"/>
            </a:gs>
            <a:gs pos="100000">
              <a:srgbClr val="57F3FB"/>
            </a:gs>
          </a:gsLst>
          <a:lin ang="13500000" scaled="0"/>
        </a:gradFill>
      </p:bgPr>
    </p:bg>
    <p:spTree>
      <p:nvGrpSpPr>
        <p:cNvPr id="1816" name="Shape 1816"/>
        <p:cNvGrpSpPr/>
        <p:nvPr/>
      </p:nvGrpSpPr>
      <p:grpSpPr>
        <a:xfrm>
          <a:off x="0" y="0"/>
          <a:ext cx="0" cy="0"/>
          <a:chOff x="0" y="0"/>
          <a:chExt cx="0" cy="0"/>
        </a:xfrm>
      </p:grpSpPr>
      <p:sp>
        <p:nvSpPr>
          <p:cNvPr id="1817" name="Google Shape;1817;p164"/>
          <p:cNvSpPr/>
          <p:nvPr/>
        </p:nvSpPr>
        <p:spPr>
          <a:xfrm>
            <a:off x="371473" y="323034"/>
            <a:ext cx="11452232" cy="539553"/>
          </a:xfrm>
          <a:prstGeom prst="roundRect">
            <a:avLst>
              <a:gd fmla="val 16667" name="adj"/>
            </a:avLst>
          </a:prstGeom>
          <a:solidFill>
            <a:schemeClr val="lt1"/>
          </a:solidFill>
          <a:ln cap="flat" cmpd="sng" w="12700">
            <a:solidFill>
              <a:srgbClr val="57F3F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600"/>
              <a:buFont typeface="Arial"/>
              <a:buNone/>
            </a:pPr>
            <a:r>
              <a:rPr b="1" i="0" lang="es-MX" sz="3600" u="none" cap="none" strike="noStrike">
                <a:solidFill>
                  <a:srgbClr val="963BDB"/>
                </a:solidFill>
                <a:latin typeface="Calibri"/>
                <a:ea typeface="Calibri"/>
                <a:cs typeface="Calibri"/>
                <a:sym typeface="Calibri"/>
              </a:rPr>
              <a:t>Plan de instalación-respaldo y migración</a:t>
            </a:r>
            <a:endParaRPr b="0" i="0" sz="1400" u="none" cap="none" strike="noStrike">
              <a:solidFill>
                <a:srgbClr val="000000"/>
              </a:solidFill>
              <a:latin typeface="Arial"/>
              <a:ea typeface="Arial"/>
              <a:cs typeface="Arial"/>
              <a:sym typeface="Arial"/>
            </a:endParaRPr>
          </a:p>
        </p:txBody>
      </p:sp>
      <p:sp>
        <p:nvSpPr>
          <p:cNvPr id="1818" name="Google Shape;1818;p164"/>
          <p:cNvSpPr/>
          <p:nvPr/>
        </p:nvSpPr>
        <p:spPr>
          <a:xfrm>
            <a:off x="343231" y="235910"/>
            <a:ext cx="11452232" cy="705205"/>
          </a:xfrm>
          <a:prstGeom prst="roundRect">
            <a:avLst>
              <a:gd fmla="val 16667" name="adj"/>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600"/>
              <a:buFont typeface="Arial"/>
              <a:buNone/>
            </a:pPr>
            <a:r>
              <a:rPr b="1" i="0" lang="es-MX" sz="3600" u="none" cap="none" strike="noStrike">
                <a:solidFill>
                  <a:schemeClr val="dk1"/>
                </a:solidFill>
                <a:latin typeface="Calibri"/>
                <a:ea typeface="Calibri"/>
                <a:cs typeface="Calibri"/>
                <a:sym typeface="Calibri"/>
              </a:rPr>
              <a:t>Plan de instalación-respaldo y migración</a:t>
            </a:r>
            <a:endParaRPr b="0" i="0" sz="1400" u="none" cap="none" strike="noStrike">
              <a:solidFill>
                <a:srgbClr val="000000"/>
              </a:solidFill>
              <a:latin typeface="Arial"/>
              <a:ea typeface="Arial"/>
              <a:cs typeface="Arial"/>
              <a:sym typeface="Arial"/>
            </a:endParaRPr>
          </a:p>
        </p:txBody>
      </p:sp>
      <p:sp>
        <p:nvSpPr>
          <p:cNvPr id="1819" name="Google Shape;1819;p164"/>
          <p:cNvSpPr/>
          <p:nvPr/>
        </p:nvSpPr>
        <p:spPr>
          <a:xfrm>
            <a:off x="4274242" y="807925"/>
            <a:ext cx="3637955" cy="517261"/>
          </a:xfrm>
          <a:prstGeom prst="roundRect">
            <a:avLst>
              <a:gd fmla="val 16667"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es-MX" sz="1400" u="none" cap="none" strike="noStrike">
                <a:solidFill>
                  <a:srgbClr val="000000"/>
                </a:solidFill>
                <a:latin typeface="Arial"/>
                <a:ea typeface="Arial"/>
                <a:cs typeface="Arial"/>
                <a:sym typeface="Arial"/>
              </a:rPr>
              <a:t>Etapa dos</a:t>
            </a:r>
            <a:br>
              <a:rPr b="1" i="0" lang="es-MX" sz="1400" u="none" cap="none" strike="noStrike">
                <a:solidFill>
                  <a:srgbClr val="000000"/>
                </a:solidFill>
                <a:latin typeface="Arial"/>
                <a:ea typeface="Arial"/>
                <a:cs typeface="Arial"/>
                <a:sym typeface="Arial"/>
              </a:rPr>
            </a:br>
            <a:r>
              <a:rPr b="1" i="0" lang="es-MX" sz="1400" u="none" cap="none" strike="noStrike">
                <a:solidFill>
                  <a:srgbClr val="000000"/>
                </a:solidFill>
                <a:latin typeface="Arial"/>
                <a:ea typeface="Arial"/>
                <a:cs typeface="Arial"/>
                <a:sym typeface="Arial"/>
              </a:rPr>
              <a:t>Configuración Backup automatizado</a:t>
            </a:r>
            <a:endParaRPr b="0" i="0" sz="1400" u="none" cap="none" strike="noStrike">
              <a:solidFill>
                <a:srgbClr val="000000"/>
              </a:solidFill>
              <a:latin typeface="Arial"/>
              <a:ea typeface="Arial"/>
              <a:cs typeface="Arial"/>
              <a:sym typeface="Arial"/>
            </a:endParaRPr>
          </a:p>
        </p:txBody>
      </p:sp>
      <p:pic>
        <p:nvPicPr>
          <p:cNvPr descr="Captura de pantalla de un celular&#10;&#10;Descripción generada automáticamente" id="1820" name="Google Shape;1820;p164"/>
          <p:cNvPicPr preferRelativeResize="0"/>
          <p:nvPr/>
        </p:nvPicPr>
        <p:blipFill rotWithShape="1">
          <a:blip r:embed="rId3">
            <a:alphaModFix/>
          </a:blip>
          <a:srcRect b="83" l="0" r="3360" t="-85"/>
          <a:stretch/>
        </p:blipFill>
        <p:spPr>
          <a:xfrm>
            <a:off x="91504" y="2657368"/>
            <a:ext cx="6153555" cy="3149352"/>
          </a:xfrm>
          <a:prstGeom prst="rect">
            <a:avLst/>
          </a:prstGeom>
          <a:noFill/>
          <a:ln>
            <a:noFill/>
          </a:ln>
        </p:spPr>
      </p:pic>
      <p:pic>
        <p:nvPicPr>
          <p:cNvPr descr="Captura de pantalla de un celular&#10;&#10;Descripción generada automáticamente" id="1821" name="Google Shape;1821;p164"/>
          <p:cNvPicPr preferRelativeResize="0"/>
          <p:nvPr/>
        </p:nvPicPr>
        <p:blipFill rotWithShape="1">
          <a:blip r:embed="rId4">
            <a:alphaModFix/>
          </a:blip>
          <a:srcRect b="0" l="0" r="0" t="0"/>
          <a:stretch/>
        </p:blipFill>
        <p:spPr>
          <a:xfrm>
            <a:off x="6458806" y="2657368"/>
            <a:ext cx="5610225" cy="3143250"/>
          </a:xfrm>
          <a:prstGeom prst="rect">
            <a:avLst/>
          </a:prstGeom>
          <a:noFill/>
          <a:ln>
            <a:noFill/>
          </a:ln>
        </p:spPr>
      </p:pic>
      <p:sp>
        <p:nvSpPr>
          <p:cNvPr id="1822" name="Google Shape;1822;p164"/>
          <p:cNvSpPr txBox="1"/>
          <p:nvPr/>
        </p:nvSpPr>
        <p:spPr>
          <a:xfrm>
            <a:off x="375007" y="2061680"/>
            <a:ext cx="5525784" cy="46166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200"/>
              <a:buFont typeface="Arial"/>
              <a:buNone/>
            </a:pPr>
            <a:r>
              <a:rPr b="1" i="0" lang="es-MX" sz="1200" u="none" cap="none" strike="noStrike">
                <a:solidFill>
                  <a:srgbClr val="000000"/>
                </a:solidFill>
                <a:latin typeface="Calibri"/>
                <a:ea typeface="Calibri"/>
                <a:cs typeface="Calibri"/>
                <a:sym typeface="Calibri"/>
              </a:rPr>
              <a:t>9. Luego de finalizar el proceso nos dirigimos hacia el disco local (c), y entramos en la carpeta de nuestro Backup, ahí encontraremos nuestra base de datos</a:t>
            </a:r>
            <a:endParaRPr b="1" i="0" sz="1200" u="none" cap="none" strike="noStrike">
              <a:solidFill>
                <a:srgbClr val="000000"/>
              </a:solidFill>
              <a:latin typeface="Calibri"/>
              <a:ea typeface="Calibri"/>
              <a:cs typeface="Calibri"/>
              <a:sym typeface="Calibri"/>
            </a:endParaRPr>
          </a:p>
        </p:txBody>
      </p:sp>
      <p:sp>
        <p:nvSpPr>
          <p:cNvPr id="1823" name="Google Shape;1823;p164"/>
          <p:cNvSpPr txBox="1"/>
          <p:nvPr/>
        </p:nvSpPr>
        <p:spPr>
          <a:xfrm>
            <a:off x="7104579" y="2061680"/>
            <a:ext cx="4566862" cy="46166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200"/>
              <a:buFont typeface="Arial"/>
              <a:buNone/>
            </a:pPr>
            <a:r>
              <a:rPr b="1" i="0" lang="es-MX" sz="1200" u="none" cap="none" strike="noStrike">
                <a:solidFill>
                  <a:srgbClr val="000000"/>
                </a:solidFill>
                <a:latin typeface="Calibri"/>
                <a:ea typeface="Calibri"/>
                <a:cs typeface="Calibri"/>
                <a:sym typeface="Calibri"/>
              </a:rPr>
              <a:t>10.Damos clic derecho sobre el archivo y escogemos en “abrirlo con” y escogemos la opción de abrirlo con Visual Studio Code</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660C8"/>
            </a:gs>
            <a:gs pos="29000">
              <a:srgbClr val="9660C8"/>
            </a:gs>
            <a:gs pos="84000">
              <a:srgbClr val="57F3FB"/>
            </a:gs>
            <a:gs pos="100000">
              <a:srgbClr val="57F3FB"/>
            </a:gs>
          </a:gsLst>
          <a:lin ang="2700000" scaled="0"/>
        </a:gradFill>
      </p:bgPr>
    </p:bg>
    <p:spTree>
      <p:nvGrpSpPr>
        <p:cNvPr id="417" name="Shape 417"/>
        <p:cNvGrpSpPr/>
        <p:nvPr/>
      </p:nvGrpSpPr>
      <p:grpSpPr>
        <a:xfrm>
          <a:off x="0" y="0"/>
          <a:ext cx="0" cy="0"/>
          <a:chOff x="0" y="0"/>
          <a:chExt cx="0" cy="0"/>
        </a:xfrm>
      </p:grpSpPr>
      <p:pic>
        <p:nvPicPr>
          <p:cNvPr id="418" name="Google Shape;418;p12"/>
          <p:cNvPicPr preferRelativeResize="0"/>
          <p:nvPr/>
        </p:nvPicPr>
        <p:blipFill>
          <a:blip r:embed="rId3">
            <a:alphaModFix/>
          </a:blip>
          <a:stretch>
            <a:fillRect/>
          </a:stretch>
        </p:blipFill>
        <p:spPr>
          <a:xfrm>
            <a:off x="516267" y="237038"/>
            <a:ext cx="11159449" cy="6144397"/>
          </a:xfrm>
          <a:prstGeom prst="rect">
            <a:avLst/>
          </a:prstGeom>
          <a:noFill/>
          <a:ln>
            <a:noFill/>
          </a:ln>
        </p:spPr>
      </p:pic>
      <p:sp>
        <p:nvSpPr>
          <p:cNvPr id="419" name="Google Shape;419;p12"/>
          <p:cNvSpPr txBox="1"/>
          <p:nvPr/>
        </p:nvSpPr>
        <p:spPr>
          <a:xfrm>
            <a:off x="7533960" y="2563263"/>
            <a:ext cx="1170900" cy="369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1" lang="es-MX" sz="1800" u="none" cap="none" strike="noStrike">
                <a:solidFill>
                  <a:srgbClr val="000000"/>
                </a:solidFill>
                <a:latin typeface="Arial"/>
                <a:ea typeface="Arial"/>
                <a:cs typeface="Arial"/>
                <a:sym typeface="Arial"/>
              </a:rPr>
              <a:t>LOGIN</a:t>
            </a:r>
            <a:endParaRPr b="0" i="1" sz="1800" u="none" cap="none" strike="noStrike">
              <a:solidFill>
                <a:schemeClr val="dk1"/>
              </a:solidFill>
              <a:latin typeface="Arial"/>
              <a:ea typeface="Arial"/>
              <a:cs typeface="Arial"/>
              <a:sym typeface="Arial"/>
            </a:endParaRPr>
          </a:p>
        </p:txBody>
      </p:sp>
      <p:sp>
        <p:nvSpPr>
          <p:cNvPr id="420" name="Google Shape;420;p12"/>
          <p:cNvSpPr txBox="1"/>
          <p:nvPr/>
        </p:nvSpPr>
        <p:spPr>
          <a:xfrm>
            <a:off x="7213107" y="2040072"/>
            <a:ext cx="1812600" cy="523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800"/>
              <a:buFont typeface="Arial"/>
              <a:buNone/>
            </a:pPr>
            <a:r>
              <a:rPr b="1" i="0" lang="es-MX" sz="2800" u="none" cap="none" strike="noStrike">
                <a:solidFill>
                  <a:schemeClr val="dk1"/>
                </a:solidFill>
                <a:latin typeface="Arial"/>
                <a:ea typeface="Arial"/>
                <a:cs typeface="Arial"/>
                <a:sym typeface="Arial"/>
              </a:rPr>
              <a:t>BPMN</a:t>
            </a:r>
            <a:endParaRPr b="1" i="0" sz="2800" u="none" cap="none" strike="noStrike">
              <a:solidFill>
                <a:schemeClr val="dk1"/>
              </a:solidFill>
              <a:latin typeface="Arial"/>
              <a:ea typeface="Arial"/>
              <a:cs typeface="Arial"/>
              <a:sym typeface="Arial"/>
            </a:endParaRPr>
          </a:p>
        </p:txBody>
      </p:sp>
      <p:sp>
        <p:nvSpPr>
          <p:cNvPr id="421" name="Google Shape;421;p12"/>
          <p:cNvSpPr/>
          <p:nvPr/>
        </p:nvSpPr>
        <p:spPr>
          <a:xfrm flipH="1" rot="10800000">
            <a:off x="10836165" y="3851919"/>
            <a:ext cx="3768835" cy="3129954"/>
          </a:xfrm>
          <a:prstGeom prst="flowChartConnector">
            <a:avLst/>
          </a:prstGeom>
          <a:noFill/>
          <a:ln cap="flat" cmpd="sng" w="38100">
            <a:solidFill>
              <a:srgbClr val="57F3F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22" name="Google Shape;422;p12"/>
          <p:cNvSpPr/>
          <p:nvPr/>
        </p:nvSpPr>
        <p:spPr>
          <a:xfrm flipH="1" rot="10800000">
            <a:off x="10988565" y="4004319"/>
            <a:ext cx="3768835" cy="3129954"/>
          </a:xfrm>
          <a:prstGeom prst="flowChartConnector">
            <a:avLst/>
          </a:prstGeom>
          <a:noFill/>
          <a:ln cap="flat" cmpd="sng" w="38100">
            <a:solidFill>
              <a:srgbClr val="57F3F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23" name="Google Shape;423;p12"/>
          <p:cNvSpPr/>
          <p:nvPr/>
        </p:nvSpPr>
        <p:spPr>
          <a:xfrm flipH="1" rot="10800000">
            <a:off x="11140965" y="4156719"/>
            <a:ext cx="3768835" cy="3129954"/>
          </a:xfrm>
          <a:prstGeom prst="flowChartConnector">
            <a:avLst/>
          </a:prstGeom>
          <a:noFill/>
          <a:ln cap="flat" cmpd="sng" w="38100">
            <a:solidFill>
              <a:srgbClr val="57F3F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24" name="Google Shape;424;p12"/>
          <p:cNvSpPr/>
          <p:nvPr/>
        </p:nvSpPr>
        <p:spPr>
          <a:xfrm flipH="1" rot="10800000">
            <a:off x="11293365" y="4309119"/>
            <a:ext cx="3768835" cy="3129954"/>
          </a:xfrm>
          <a:prstGeom prst="flowChartConnector">
            <a:avLst/>
          </a:prstGeom>
          <a:noFill/>
          <a:ln cap="flat" cmpd="sng" w="38100">
            <a:solidFill>
              <a:srgbClr val="57F3F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25" name="Google Shape;425;p12"/>
          <p:cNvSpPr/>
          <p:nvPr/>
        </p:nvSpPr>
        <p:spPr>
          <a:xfrm flipH="1" rot="10800000">
            <a:off x="11445765" y="4461519"/>
            <a:ext cx="3768835" cy="3129954"/>
          </a:xfrm>
          <a:prstGeom prst="flowChartConnector">
            <a:avLst/>
          </a:prstGeom>
          <a:noFill/>
          <a:ln cap="flat" cmpd="sng" w="38100">
            <a:solidFill>
              <a:srgbClr val="57F3F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26" name="Google Shape;426;p12"/>
          <p:cNvSpPr/>
          <p:nvPr/>
        </p:nvSpPr>
        <p:spPr>
          <a:xfrm flipH="1" rot="10800000">
            <a:off x="11598165" y="4613919"/>
            <a:ext cx="3768835" cy="3129954"/>
          </a:xfrm>
          <a:prstGeom prst="flowChartConnector">
            <a:avLst/>
          </a:prstGeom>
          <a:noFill/>
          <a:ln cap="flat" cmpd="sng" w="38100">
            <a:solidFill>
              <a:srgbClr val="57F3F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27" name="Google Shape;427;p12"/>
          <p:cNvSpPr/>
          <p:nvPr/>
        </p:nvSpPr>
        <p:spPr>
          <a:xfrm flipH="1" rot="10800000">
            <a:off x="11750565" y="4766319"/>
            <a:ext cx="3768835" cy="3129954"/>
          </a:xfrm>
          <a:prstGeom prst="flowChartConnector">
            <a:avLst/>
          </a:prstGeom>
          <a:noFill/>
          <a:ln cap="flat" cmpd="sng" w="38100">
            <a:solidFill>
              <a:srgbClr val="57F3F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28" name="Google Shape;428;p12"/>
          <p:cNvSpPr/>
          <p:nvPr/>
        </p:nvSpPr>
        <p:spPr>
          <a:xfrm flipH="1" rot="10800000">
            <a:off x="11902965" y="4918719"/>
            <a:ext cx="3768835" cy="3129954"/>
          </a:xfrm>
          <a:prstGeom prst="flowChartConnector">
            <a:avLst/>
          </a:prstGeom>
          <a:noFill/>
          <a:ln cap="flat" cmpd="sng" w="38100">
            <a:solidFill>
              <a:srgbClr val="57F3F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29" name="Google Shape;429;p12"/>
          <p:cNvSpPr/>
          <p:nvPr/>
        </p:nvSpPr>
        <p:spPr>
          <a:xfrm flipH="1" rot="10800000">
            <a:off x="12055365" y="5071119"/>
            <a:ext cx="3768835" cy="3129954"/>
          </a:xfrm>
          <a:prstGeom prst="flowChartConnector">
            <a:avLst/>
          </a:prstGeom>
          <a:noFill/>
          <a:ln cap="flat" cmpd="sng" w="38100">
            <a:solidFill>
              <a:srgbClr val="57F3F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30" name="Google Shape;430;p12"/>
          <p:cNvSpPr/>
          <p:nvPr/>
        </p:nvSpPr>
        <p:spPr>
          <a:xfrm flipH="1" rot="10800000">
            <a:off x="12207765" y="5223519"/>
            <a:ext cx="3768835" cy="3129954"/>
          </a:xfrm>
          <a:prstGeom prst="flowChartConnector">
            <a:avLst/>
          </a:prstGeom>
          <a:noFill/>
          <a:ln cap="flat" cmpd="sng" w="38100">
            <a:solidFill>
              <a:srgbClr val="57F3F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31" name="Google Shape;431;p12"/>
          <p:cNvSpPr/>
          <p:nvPr/>
        </p:nvSpPr>
        <p:spPr>
          <a:xfrm flipH="1" rot="10800000">
            <a:off x="12360165" y="5375919"/>
            <a:ext cx="3768835" cy="3129954"/>
          </a:xfrm>
          <a:prstGeom prst="flowChartConnector">
            <a:avLst/>
          </a:prstGeom>
          <a:noFill/>
          <a:ln cap="flat" cmpd="sng" w="38100">
            <a:solidFill>
              <a:srgbClr val="57F3F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32" name="Google Shape;432;p12"/>
          <p:cNvSpPr/>
          <p:nvPr/>
        </p:nvSpPr>
        <p:spPr>
          <a:xfrm flipH="1" rot="10800000">
            <a:off x="12512565" y="5528319"/>
            <a:ext cx="3768835" cy="3129954"/>
          </a:xfrm>
          <a:prstGeom prst="flowChartConnector">
            <a:avLst/>
          </a:prstGeom>
          <a:noFill/>
          <a:ln cap="flat" cmpd="sng" w="38100">
            <a:solidFill>
              <a:srgbClr val="57F3F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33" name="Google Shape;433;p12"/>
          <p:cNvSpPr/>
          <p:nvPr/>
        </p:nvSpPr>
        <p:spPr>
          <a:xfrm flipH="1" rot="10800000">
            <a:off x="12664965" y="5680719"/>
            <a:ext cx="3768835" cy="3129954"/>
          </a:xfrm>
          <a:prstGeom prst="flowChartConnector">
            <a:avLst/>
          </a:prstGeom>
          <a:noFill/>
          <a:ln cap="flat" cmpd="sng" w="38100">
            <a:solidFill>
              <a:srgbClr val="57F3F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34" name="Google Shape;434;p12"/>
          <p:cNvSpPr/>
          <p:nvPr/>
        </p:nvSpPr>
        <p:spPr>
          <a:xfrm flipH="1" rot="10800000">
            <a:off x="12817365" y="5833119"/>
            <a:ext cx="3768835" cy="3129954"/>
          </a:xfrm>
          <a:prstGeom prst="flowChartConnector">
            <a:avLst/>
          </a:prstGeom>
          <a:noFill/>
          <a:ln cap="flat" cmpd="sng" w="38100">
            <a:solidFill>
              <a:srgbClr val="57F3F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35" name="Google Shape;435;p12"/>
          <p:cNvSpPr/>
          <p:nvPr/>
        </p:nvSpPr>
        <p:spPr>
          <a:xfrm flipH="1" rot="10800000">
            <a:off x="12969765" y="5985519"/>
            <a:ext cx="3768835" cy="3129954"/>
          </a:xfrm>
          <a:prstGeom prst="flowChartConnector">
            <a:avLst/>
          </a:prstGeom>
          <a:noFill/>
          <a:ln cap="flat" cmpd="sng" w="38100">
            <a:solidFill>
              <a:srgbClr val="57F3F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36" name="Google Shape;436;p12"/>
          <p:cNvSpPr/>
          <p:nvPr/>
        </p:nvSpPr>
        <p:spPr>
          <a:xfrm flipH="1" rot="1069469">
            <a:off x="-3211490" y="1439462"/>
            <a:ext cx="3768835" cy="3129954"/>
          </a:xfrm>
          <a:prstGeom prst="flowChartConnector">
            <a:avLst/>
          </a:prstGeom>
          <a:noFill/>
          <a:ln cap="flat" cmpd="sng" w="38100">
            <a:solidFill>
              <a:srgbClr val="57F3F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37" name="Google Shape;437;p12"/>
          <p:cNvSpPr/>
          <p:nvPr/>
        </p:nvSpPr>
        <p:spPr>
          <a:xfrm flipH="1" rot="1069469">
            <a:off x="-3059090" y="1591862"/>
            <a:ext cx="3768835" cy="3129954"/>
          </a:xfrm>
          <a:prstGeom prst="flowChartConnector">
            <a:avLst/>
          </a:prstGeom>
          <a:noFill/>
          <a:ln cap="flat" cmpd="sng" w="38100">
            <a:solidFill>
              <a:srgbClr val="57F3F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38" name="Google Shape;438;p12"/>
          <p:cNvSpPr/>
          <p:nvPr/>
        </p:nvSpPr>
        <p:spPr>
          <a:xfrm flipH="1" rot="1069469">
            <a:off x="-2906690" y="1744262"/>
            <a:ext cx="3768835" cy="3129954"/>
          </a:xfrm>
          <a:prstGeom prst="flowChartConnector">
            <a:avLst/>
          </a:prstGeom>
          <a:noFill/>
          <a:ln cap="flat" cmpd="sng" w="38100">
            <a:solidFill>
              <a:srgbClr val="57F3F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39" name="Google Shape;439;p12"/>
          <p:cNvSpPr/>
          <p:nvPr/>
        </p:nvSpPr>
        <p:spPr>
          <a:xfrm flipH="1" rot="1069469">
            <a:off x="-2754290" y="1896662"/>
            <a:ext cx="3768835" cy="3129954"/>
          </a:xfrm>
          <a:prstGeom prst="flowChartConnector">
            <a:avLst/>
          </a:prstGeom>
          <a:noFill/>
          <a:ln cap="flat" cmpd="sng" w="38100">
            <a:solidFill>
              <a:srgbClr val="57F3F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40" name="Google Shape;440;p12"/>
          <p:cNvSpPr/>
          <p:nvPr/>
        </p:nvSpPr>
        <p:spPr>
          <a:xfrm flipH="1" rot="1069469">
            <a:off x="-2601890" y="2049062"/>
            <a:ext cx="3768835" cy="3129954"/>
          </a:xfrm>
          <a:prstGeom prst="flowChartConnector">
            <a:avLst/>
          </a:prstGeom>
          <a:noFill/>
          <a:ln cap="flat" cmpd="sng" w="38100">
            <a:solidFill>
              <a:srgbClr val="57F3F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41" name="Google Shape;441;p12"/>
          <p:cNvSpPr/>
          <p:nvPr/>
        </p:nvSpPr>
        <p:spPr>
          <a:xfrm flipH="1" rot="1069469">
            <a:off x="-2449490" y="2201462"/>
            <a:ext cx="3768835" cy="3129954"/>
          </a:xfrm>
          <a:prstGeom prst="flowChartConnector">
            <a:avLst/>
          </a:prstGeom>
          <a:noFill/>
          <a:ln cap="flat" cmpd="sng" w="38100">
            <a:solidFill>
              <a:srgbClr val="57F3F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660C8"/>
            </a:gs>
            <a:gs pos="100000">
              <a:srgbClr val="57F3FB"/>
            </a:gs>
          </a:gsLst>
          <a:lin ang="13500000" scaled="0"/>
        </a:gradFill>
      </p:bgPr>
    </p:bg>
    <p:spTree>
      <p:nvGrpSpPr>
        <p:cNvPr id="1827" name="Shape 1827"/>
        <p:cNvGrpSpPr/>
        <p:nvPr/>
      </p:nvGrpSpPr>
      <p:grpSpPr>
        <a:xfrm>
          <a:off x="0" y="0"/>
          <a:ext cx="0" cy="0"/>
          <a:chOff x="0" y="0"/>
          <a:chExt cx="0" cy="0"/>
        </a:xfrm>
      </p:grpSpPr>
      <p:sp>
        <p:nvSpPr>
          <p:cNvPr id="1828" name="Google Shape;1828;p165"/>
          <p:cNvSpPr/>
          <p:nvPr/>
        </p:nvSpPr>
        <p:spPr>
          <a:xfrm>
            <a:off x="371473" y="323034"/>
            <a:ext cx="11452232" cy="539553"/>
          </a:xfrm>
          <a:prstGeom prst="roundRect">
            <a:avLst>
              <a:gd fmla="val 16667" name="adj"/>
            </a:avLst>
          </a:prstGeom>
          <a:solidFill>
            <a:schemeClr val="lt1"/>
          </a:solidFill>
          <a:ln cap="flat" cmpd="sng" w="12700">
            <a:solidFill>
              <a:srgbClr val="57F3F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600"/>
              <a:buFont typeface="Arial"/>
              <a:buNone/>
            </a:pPr>
            <a:r>
              <a:rPr b="1" i="0" lang="es-MX" sz="3600" u="none" cap="none" strike="noStrike">
                <a:solidFill>
                  <a:srgbClr val="963BDB"/>
                </a:solidFill>
                <a:latin typeface="Calibri"/>
                <a:ea typeface="Calibri"/>
                <a:cs typeface="Calibri"/>
                <a:sym typeface="Calibri"/>
              </a:rPr>
              <a:t>Plan de instalación-respaldo y migración</a:t>
            </a:r>
            <a:endParaRPr b="0" i="0" sz="1400" u="none" cap="none" strike="noStrike">
              <a:solidFill>
                <a:srgbClr val="000000"/>
              </a:solidFill>
              <a:latin typeface="Arial"/>
              <a:ea typeface="Arial"/>
              <a:cs typeface="Arial"/>
              <a:sym typeface="Arial"/>
            </a:endParaRPr>
          </a:p>
        </p:txBody>
      </p:sp>
      <p:sp>
        <p:nvSpPr>
          <p:cNvPr id="1829" name="Google Shape;1829;p165"/>
          <p:cNvSpPr/>
          <p:nvPr/>
        </p:nvSpPr>
        <p:spPr>
          <a:xfrm>
            <a:off x="343231" y="235910"/>
            <a:ext cx="11452232" cy="705205"/>
          </a:xfrm>
          <a:prstGeom prst="roundRect">
            <a:avLst>
              <a:gd fmla="val 16667" name="adj"/>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600"/>
              <a:buFont typeface="Arial"/>
              <a:buNone/>
            </a:pPr>
            <a:r>
              <a:rPr b="1" i="0" lang="es-MX" sz="3600" u="none" cap="none" strike="noStrike">
                <a:solidFill>
                  <a:schemeClr val="dk1"/>
                </a:solidFill>
                <a:latin typeface="Calibri"/>
                <a:ea typeface="Calibri"/>
                <a:cs typeface="Calibri"/>
                <a:sym typeface="Calibri"/>
              </a:rPr>
              <a:t>Plan de instalación-respaldo y migración</a:t>
            </a:r>
            <a:endParaRPr b="0" i="0" sz="1400" u="none" cap="none" strike="noStrike">
              <a:solidFill>
                <a:srgbClr val="000000"/>
              </a:solidFill>
              <a:latin typeface="Arial"/>
              <a:ea typeface="Arial"/>
              <a:cs typeface="Arial"/>
              <a:sym typeface="Arial"/>
            </a:endParaRPr>
          </a:p>
        </p:txBody>
      </p:sp>
      <p:pic>
        <p:nvPicPr>
          <p:cNvPr descr="Texto&#10;&#10;Descripción generada automáticamente" id="1830" name="Google Shape;1830;p165"/>
          <p:cNvPicPr preferRelativeResize="0"/>
          <p:nvPr/>
        </p:nvPicPr>
        <p:blipFill rotWithShape="1">
          <a:blip r:embed="rId3">
            <a:alphaModFix/>
          </a:blip>
          <a:srcRect b="0" l="0" r="0" t="0"/>
          <a:stretch/>
        </p:blipFill>
        <p:spPr>
          <a:xfrm>
            <a:off x="374044" y="2403189"/>
            <a:ext cx="5610225" cy="3476625"/>
          </a:xfrm>
          <a:prstGeom prst="rect">
            <a:avLst/>
          </a:prstGeom>
          <a:noFill/>
          <a:ln>
            <a:noFill/>
          </a:ln>
        </p:spPr>
      </p:pic>
      <p:pic>
        <p:nvPicPr>
          <p:cNvPr descr="Captura de pantalla de un celular&#10;&#10;Descripción generada automáticamente" id="1831" name="Google Shape;1831;p165"/>
          <p:cNvPicPr preferRelativeResize="0"/>
          <p:nvPr/>
        </p:nvPicPr>
        <p:blipFill rotWithShape="1">
          <a:blip r:embed="rId4">
            <a:alphaModFix/>
          </a:blip>
          <a:srcRect b="0" l="0" r="0" t="0"/>
          <a:stretch/>
        </p:blipFill>
        <p:spPr>
          <a:xfrm>
            <a:off x="6099211" y="3119705"/>
            <a:ext cx="5610225" cy="2324100"/>
          </a:xfrm>
          <a:prstGeom prst="rect">
            <a:avLst/>
          </a:prstGeom>
          <a:noFill/>
          <a:ln>
            <a:noFill/>
          </a:ln>
        </p:spPr>
      </p:pic>
      <p:sp>
        <p:nvSpPr>
          <p:cNvPr id="1832" name="Google Shape;1832;p165"/>
          <p:cNvSpPr txBox="1"/>
          <p:nvPr/>
        </p:nvSpPr>
        <p:spPr>
          <a:xfrm>
            <a:off x="700355" y="1967500"/>
            <a:ext cx="5217559" cy="276999"/>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200"/>
              <a:buFont typeface="Arial"/>
              <a:buNone/>
            </a:pPr>
            <a:r>
              <a:rPr b="1" i="0" lang="es-MX" sz="1200" u="none" cap="none" strike="noStrike">
                <a:solidFill>
                  <a:srgbClr val="000000"/>
                </a:solidFill>
                <a:latin typeface="Calibri"/>
                <a:ea typeface="Calibri"/>
                <a:cs typeface="Calibri"/>
                <a:sym typeface="Calibri"/>
              </a:rPr>
              <a:t>11. Aceptamos y a continuación veremos el código de nuestra base de datos.</a:t>
            </a:r>
            <a:endParaRPr b="0" i="0" sz="1400" u="none" cap="none" strike="noStrike">
              <a:solidFill>
                <a:srgbClr val="000000"/>
              </a:solidFill>
              <a:latin typeface="Arial"/>
              <a:ea typeface="Arial"/>
              <a:cs typeface="Arial"/>
              <a:sym typeface="Arial"/>
            </a:endParaRPr>
          </a:p>
        </p:txBody>
      </p:sp>
      <p:sp>
        <p:nvSpPr>
          <p:cNvPr id="1833" name="Google Shape;1833;p165"/>
          <p:cNvSpPr/>
          <p:nvPr/>
        </p:nvSpPr>
        <p:spPr>
          <a:xfrm>
            <a:off x="4274242" y="807925"/>
            <a:ext cx="3637955" cy="517261"/>
          </a:xfrm>
          <a:prstGeom prst="roundRect">
            <a:avLst>
              <a:gd fmla="val 16667"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es-MX" sz="1400" u="none" cap="none" strike="noStrike">
                <a:solidFill>
                  <a:srgbClr val="000000"/>
                </a:solidFill>
                <a:latin typeface="Arial"/>
                <a:ea typeface="Arial"/>
                <a:cs typeface="Arial"/>
                <a:sym typeface="Arial"/>
              </a:rPr>
              <a:t>Etapa dos</a:t>
            </a:r>
            <a:br>
              <a:rPr b="1" i="0" lang="es-MX" sz="1400" u="none" cap="none" strike="noStrike">
                <a:solidFill>
                  <a:srgbClr val="000000"/>
                </a:solidFill>
                <a:latin typeface="Arial"/>
                <a:ea typeface="Arial"/>
                <a:cs typeface="Arial"/>
                <a:sym typeface="Arial"/>
              </a:rPr>
            </a:br>
            <a:r>
              <a:rPr b="1" i="0" lang="es-MX" sz="1400" u="none" cap="none" strike="noStrike">
                <a:solidFill>
                  <a:srgbClr val="000000"/>
                </a:solidFill>
                <a:latin typeface="Arial"/>
                <a:ea typeface="Arial"/>
                <a:cs typeface="Arial"/>
                <a:sym typeface="Arial"/>
              </a:rPr>
              <a:t>Configuración Backup automatizado</a:t>
            </a:r>
            <a:endParaRPr b="0" i="0" sz="1400" u="none" cap="none" strike="noStrike">
              <a:solidFill>
                <a:srgbClr val="000000"/>
              </a:solidFill>
              <a:latin typeface="Arial"/>
              <a:ea typeface="Arial"/>
              <a:cs typeface="Arial"/>
              <a:sym typeface="Arial"/>
            </a:endParaRPr>
          </a:p>
        </p:txBody>
      </p:sp>
      <p:sp>
        <p:nvSpPr>
          <p:cNvPr id="1834" name="Google Shape;1834;p165"/>
          <p:cNvSpPr txBox="1"/>
          <p:nvPr/>
        </p:nvSpPr>
        <p:spPr>
          <a:xfrm>
            <a:off x="7755275" y="2755185"/>
            <a:ext cx="2743200" cy="276999"/>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200"/>
              <a:buFont typeface="Arial"/>
              <a:buNone/>
            </a:pPr>
            <a:r>
              <a:rPr b="1" i="0" lang="es-MX" sz="1200" u="none" cap="none" strike="noStrike">
                <a:solidFill>
                  <a:srgbClr val="000000"/>
                </a:solidFill>
                <a:latin typeface="Calibri"/>
                <a:ea typeface="Calibri"/>
                <a:cs typeface="Calibri"/>
                <a:sym typeface="Calibri"/>
              </a:rPr>
              <a:t>12.Así acabamos el Backup de Menntun</a:t>
            </a:r>
            <a:endParaRPr b="1" i="0" sz="1200" u="none" cap="none" strike="noStrike">
              <a:solidFill>
                <a:srgbClr val="000000"/>
              </a:solidFill>
              <a:latin typeface="Calibri"/>
              <a:ea typeface="Calibri"/>
              <a:cs typeface="Calibri"/>
              <a:sym typeface="Calibri"/>
            </a:endParaRPr>
          </a:p>
        </p:txBody>
      </p:sp>
    </p:spTree>
  </p:cSld>
  <p:clrMapOvr>
    <a:masterClrMapping/>
  </p:clrMapOvr>
</p:sld>
</file>

<file path=ppt/slides/slide1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660C8"/>
            </a:gs>
            <a:gs pos="100000">
              <a:srgbClr val="57F3FB"/>
            </a:gs>
          </a:gsLst>
          <a:lin ang="13500000" scaled="0"/>
        </a:gradFill>
      </p:bgPr>
    </p:bg>
    <p:spTree>
      <p:nvGrpSpPr>
        <p:cNvPr id="1838" name="Shape 1838"/>
        <p:cNvGrpSpPr/>
        <p:nvPr/>
      </p:nvGrpSpPr>
      <p:grpSpPr>
        <a:xfrm>
          <a:off x="0" y="0"/>
          <a:ext cx="0" cy="0"/>
          <a:chOff x="0" y="0"/>
          <a:chExt cx="0" cy="0"/>
        </a:xfrm>
      </p:grpSpPr>
      <p:sp>
        <p:nvSpPr>
          <p:cNvPr id="1839" name="Google Shape;1839;p166"/>
          <p:cNvSpPr/>
          <p:nvPr/>
        </p:nvSpPr>
        <p:spPr>
          <a:xfrm>
            <a:off x="371473" y="323034"/>
            <a:ext cx="11452232" cy="539553"/>
          </a:xfrm>
          <a:prstGeom prst="roundRect">
            <a:avLst>
              <a:gd fmla="val 16667" name="adj"/>
            </a:avLst>
          </a:prstGeom>
          <a:solidFill>
            <a:schemeClr val="lt1"/>
          </a:solidFill>
          <a:ln cap="flat" cmpd="sng" w="12700">
            <a:solidFill>
              <a:srgbClr val="57F3F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600"/>
              <a:buFont typeface="Arial"/>
              <a:buNone/>
            </a:pPr>
            <a:r>
              <a:rPr b="1" i="0" lang="es-MX" sz="3600" u="none" cap="none" strike="noStrike">
                <a:solidFill>
                  <a:srgbClr val="963BDB"/>
                </a:solidFill>
                <a:latin typeface="Calibri"/>
                <a:ea typeface="Calibri"/>
                <a:cs typeface="Calibri"/>
                <a:sym typeface="Calibri"/>
              </a:rPr>
              <a:t>Plan de instalación-respaldo y migración</a:t>
            </a:r>
            <a:endParaRPr b="0" i="0" sz="1400" u="none" cap="none" strike="noStrike">
              <a:solidFill>
                <a:srgbClr val="000000"/>
              </a:solidFill>
              <a:latin typeface="Arial"/>
              <a:ea typeface="Arial"/>
              <a:cs typeface="Arial"/>
              <a:sym typeface="Arial"/>
            </a:endParaRPr>
          </a:p>
        </p:txBody>
      </p:sp>
      <p:sp>
        <p:nvSpPr>
          <p:cNvPr id="1840" name="Google Shape;1840;p166"/>
          <p:cNvSpPr/>
          <p:nvPr/>
        </p:nvSpPr>
        <p:spPr>
          <a:xfrm>
            <a:off x="343231" y="235910"/>
            <a:ext cx="11452232" cy="705205"/>
          </a:xfrm>
          <a:prstGeom prst="roundRect">
            <a:avLst>
              <a:gd fmla="val 16667" name="adj"/>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600"/>
              <a:buFont typeface="Arial"/>
              <a:buNone/>
            </a:pPr>
            <a:r>
              <a:rPr b="1" i="0" lang="es-MX" sz="3600" u="none" cap="none" strike="noStrike">
                <a:solidFill>
                  <a:schemeClr val="dk1"/>
                </a:solidFill>
                <a:latin typeface="Calibri"/>
                <a:ea typeface="Calibri"/>
                <a:cs typeface="Calibri"/>
                <a:sym typeface="Calibri"/>
              </a:rPr>
              <a:t>Plan de instalación-respaldo y migración</a:t>
            </a:r>
            <a:endParaRPr b="0" i="0" sz="1400" u="none" cap="none" strike="noStrike">
              <a:solidFill>
                <a:srgbClr val="000000"/>
              </a:solidFill>
              <a:latin typeface="Arial"/>
              <a:ea typeface="Arial"/>
              <a:cs typeface="Arial"/>
              <a:sym typeface="Arial"/>
            </a:endParaRPr>
          </a:p>
        </p:txBody>
      </p:sp>
      <p:sp>
        <p:nvSpPr>
          <p:cNvPr id="1841" name="Google Shape;1841;p166"/>
          <p:cNvSpPr/>
          <p:nvPr/>
        </p:nvSpPr>
        <p:spPr>
          <a:xfrm>
            <a:off x="4274242" y="807925"/>
            <a:ext cx="3637955" cy="517261"/>
          </a:xfrm>
          <a:prstGeom prst="roundRect">
            <a:avLst>
              <a:gd fmla="val 16667"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es-MX" sz="1400" u="none" cap="none" strike="noStrike">
                <a:solidFill>
                  <a:srgbClr val="000000"/>
                </a:solidFill>
                <a:latin typeface="Arial"/>
                <a:ea typeface="Arial"/>
                <a:cs typeface="Arial"/>
                <a:sym typeface="Arial"/>
              </a:rPr>
              <a:t>Etapa tres</a:t>
            </a:r>
            <a:br>
              <a:rPr b="1" i="0" lang="es-MX" sz="1400" u="none" cap="none" strike="noStrike">
                <a:solidFill>
                  <a:srgbClr val="000000"/>
                </a:solidFill>
                <a:latin typeface="Arial"/>
                <a:ea typeface="Arial"/>
                <a:cs typeface="Arial"/>
                <a:sym typeface="Arial"/>
              </a:rPr>
            </a:br>
            <a:r>
              <a:rPr b="1" i="0" lang="es-MX" sz="1400" u="none" cap="none" strike="noStrike">
                <a:solidFill>
                  <a:srgbClr val="000000"/>
                </a:solidFill>
                <a:latin typeface="Arial"/>
                <a:ea typeface="Arial"/>
                <a:cs typeface="Arial"/>
                <a:sym typeface="Arial"/>
              </a:rPr>
              <a:t>Restauración de datos</a:t>
            </a:r>
            <a:endParaRPr b="0" i="0" sz="1400" u="none" cap="none" strike="noStrike">
              <a:solidFill>
                <a:srgbClr val="000000"/>
              </a:solidFill>
              <a:latin typeface="Arial"/>
              <a:ea typeface="Arial"/>
              <a:cs typeface="Arial"/>
              <a:sym typeface="Arial"/>
            </a:endParaRPr>
          </a:p>
        </p:txBody>
      </p:sp>
      <p:sp>
        <p:nvSpPr>
          <p:cNvPr id="1842" name="Google Shape;1842;p166"/>
          <p:cNvSpPr/>
          <p:nvPr/>
        </p:nvSpPr>
        <p:spPr>
          <a:xfrm>
            <a:off x="1995836" y="1935173"/>
            <a:ext cx="8195094" cy="3680601"/>
          </a:xfrm>
          <a:prstGeom prst="roundRect">
            <a:avLst>
              <a:gd fmla="val 16667"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0" sz="20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800"/>
              <a:buFont typeface="Arial"/>
              <a:buChar char="•"/>
            </a:pPr>
            <a:r>
              <a:rPr b="0" i="0" lang="es-MX" sz="1800" u="none" cap="none" strike="noStrike">
                <a:solidFill>
                  <a:srgbClr val="000000"/>
                </a:solidFill>
                <a:latin typeface="Calibri"/>
                <a:ea typeface="Calibri"/>
                <a:cs typeface="Calibri"/>
                <a:sym typeface="Calibri"/>
              </a:rPr>
              <a:t>Lo que se realizará es devolver la base de datos a un estado funcional, esto se utiliza en caso de que la base brindada ya no esté en funcionamiento por error de la base y/o por mal uso del hosting, otro caso también válido es cuando el cliente lo solicite.</a:t>
            </a:r>
            <a:br>
              <a:rPr b="0" i="0" lang="es-MX" sz="1400" u="none" cap="none" strike="noStrike">
                <a:solidFill>
                  <a:schemeClr val="lt1"/>
                </a:solidFill>
                <a:latin typeface="Arial"/>
                <a:ea typeface="Arial"/>
                <a:cs typeface="Arial"/>
                <a:sym typeface="Arial"/>
              </a:rPr>
            </a:br>
            <a:endParaRPr b="0" i="0" sz="1400" u="none" cap="none" strike="noStrike">
              <a:solidFill>
                <a:schemeClr val="lt1"/>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800"/>
              <a:buFont typeface="Arial"/>
              <a:buChar char="•"/>
            </a:pPr>
            <a:r>
              <a:rPr b="0" i="0" lang="es-MX" sz="1800" u="none" cap="none" strike="noStrike">
                <a:solidFill>
                  <a:srgbClr val="000000"/>
                </a:solidFill>
                <a:latin typeface="Calibri"/>
                <a:ea typeface="Calibri"/>
                <a:cs typeface="Calibri"/>
                <a:sym typeface="Calibri"/>
              </a:rPr>
              <a:t>Para realizar este proceso primero se debe detener el uso de la base de datos a cambiar, esto para evitar más fallos en la misma y no complicar el proceso que se debe realizar. Después la plataforma quedará en mantenimiento durante el tiempo que se haga la restauración.</a:t>
            </a:r>
            <a:endParaRPr b="0" i="0" sz="14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s-MX" sz="1800" u="none" cap="none" strike="noStrike">
                <a:solidFill>
                  <a:srgbClr val="000000"/>
                </a:solidFill>
                <a:latin typeface="Calibri"/>
                <a:ea typeface="Calibri"/>
                <a:cs typeface="Calibri"/>
                <a:sym typeface="Calibri"/>
              </a:rPr>
              <a:t>      Este mantenimiento puede tomar alrededor de 12 horas.</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1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660C8"/>
            </a:gs>
            <a:gs pos="100000">
              <a:srgbClr val="57F3FB"/>
            </a:gs>
          </a:gsLst>
          <a:lin ang="13500000" scaled="0"/>
        </a:gradFill>
      </p:bgPr>
    </p:bg>
    <p:spTree>
      <p:nvGrpSpPr>
        <p:cNvPr id="1846" name="Shape 1846"/>
        <p:cNvGrpSpPr/>
        <p:nvPr/>
      </p:nvGrpSpPr>
      <p:grpSpPr>
        <a:xfrm>
          <a:off x="0" y="0"/>
          <a:ext cx="0" cy="0"/>
          <a:chOff x="0" y="0"/>
          <a:chExt cx="0" cy="0"/>
        </a:xfrm>
      </p:grpSpPr>
      <p:sp>
        <p:nvSpPr>
          <p:cNvPr id="1847" name="Google Shape;1847;p167"/>
          <p:cNvSpPr/>
          <p:nvPr/>
        </p:nvSpPr>
        <p:spPr>
          <a:xfrm>
            <a:off x="371473" y="323034"/>
            <a:ext cx="11452232" cy="539553"/>
          </a:xfrm>
          <a:prstGeom prst="roundRect">
            <a:avLst>
              <a:gd fmla="val 16667" name="adj"/>
            </a:avLst>
          </a:prstGeom>
          <a:solidFill>
            <a:schemeClr val="lt1"/>
          </a:solidFill>
          <a:ln cap="flat" cmpd="sng" w="12700">
            <a:solidFill>
              <a:srgbClr val="57F3F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600"/>
              <a:buFont typeface="Arial"/>
              <a:buNone/>
            </a:pPr>
            <a:r>
              <a:rPr b="1" i="0" lang="es-MX" sz="3600" u="none" cap="none" strike="noStrike">
                <a:solidFill>
                  <a:srgbClr val="963BDB"/>
                </a:solidFill>
                <a:latin typeface="Calibri"/>
                <a:ea typeface="Calibri"/>
                <a:cs typeface="Calibri"/>
                <a:sym typeface="Calibri"/>
              </a:rPr>
              <a:t>Plan de instalación-respaldo y migración</a:t>
            </a:r>
            <a:endParaRPr b="0" i="0" sz="1400" u="none" cap="none" strike="noStrike">
              <a:solidFill>
                <a:srgbClr val="000000"/>
              </a:solidFill>
              <a:latin typeface="Arial"/>
              <a:ea typeface="Arial"/>
              <a:cs typeface="Arial"/>
              <a:sym typeface="Arial"/>
            </a:endParaRPr>
          </a:p>
        </p:txBody>
      </p:sp>
      <p:sp>
        <p:nvSpPr>
          <p:cNvPr id="1848" name="Google Shape;1848;p167"/>
          <p:cNvSpPr/>
          <p:nvPr/>
        </p:nvSpPr>
        <p:spPr>
          <a:xfrm>
            <a:off x="343231" y="235910"/>
            <a:ext cx="11452232" cy="705205"/>
          </a:xfrm>
          <a:prstGeom prst="roundRect">
            <a:avLst>
              <a:gd fmla="val 16667" name="adj"/>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600"/>
              <a:buFont typeface="Arial"/>
              <a:buNone/>
            </a:pPr>
            <a:r>
              <a:rPr b="1" i="0" lang="es-MX" sz="3600" u="none" cap="none" strike="noStrike">
                <a:solidFill>
                  <a:schemeClr val="dk1"/>
                </a:solidFill>
                <a:latin typeface="Calibri"/>
                <a:ea typeface="Calibri"/>
                <a:cs typeface="Calibri"/>
                <a:sym typeface="Calibri"/>
              </a:rPr>
              <a:t>Plan de instalación-respaldo y migración</a:t>
            </a:r>
            <a:endParaRPr b="0" i="0" sz="1400" u="none" cap="none" strike="noStrike">
              <a:solidFill>
                <a:srgbClr val="000000"/>
              </a:solidFill>
              <a:latin typeface="Arial"/>
              <a:ea typeface="Arial"/>
              <a:cs typeface="Arial"/>
              <a:sym typeface="Arial"/>
            </a:endParaRPr>
          </a:p>
        </p:txBody>
      </p:sp>
      <p:sp>
        <p:nvSpPr>
          <p:cNvPr id="1849" name="Google Shape;1849;p167"/>
          <p:cNvSpPr/>
          <p:nvPr/>
        </p:nvSpPr>
        <p:spPr>
          <a:xfrm>
            <a:off x="4274242" y="807925"/>
            <a:ext cx="3637955" cy="517261"/>
          </a:xfrm>
          <a:prstGeom prst="roundRect">
            <a:avLst>
              <a:gd fmla="val 16667"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es-MX" sz="1400" u="none" cap="none" strike="noStrike">
                <a:solidFill>
                  <a:srgbClr val="000000"/>
                </a:solidFill>
                <a:latin typeface="Arial"/>
                <a:ea typeface="Arial"/>
                <a:cs typeface="Arial"/>
                <a:sym typeface="Arial"/>
              </a:rPr>
              <a:t>Etapa cuatro</a:t>
            </a:r>
            <a:br>
              <a:rPr b="1" i="0" lang="es-MX" sz="1400" u="none" cap="none" strike="noStrike">
                <a:solidFill>
                  <a:srgbClr val="000000"/>
                </a:solidFill>
                <a:latin typeface="Arial"/>
                <a:ea typeface="Arial"/>
                <a:cs typeface="Arial"/>
                <a:sym typeface="Arial"/>
              </a:rPr>
            </a:br>
            <a:r>
              <a:rPr b="1" i="0" lang="es-MX" sz="1400" u="none" cap="none" strike="noStrike">
                <a:solidFill>
                  <a:srgbClr val="000000"/>
                </a:solidFill>
                <a:latin typeface="Arial"/>
                <a:ea typeface="Arial"/>
                <a:cs typeface="Arial"/>
                <a:sym typeface="Arial"/>
              </a:rPr>
              <a:t>Mantenimiento de la información</a:t>
            </a:r>
            <a:endParaRPr b="0" i="0" sz="1400" u="none" cap="none" strike="noStrike">
              <a:solidFill>
                <a:srgbClr val="000000"/>
              </a:solidFill>
              <a:latin typeface="Arial"/>
              <a:ea typeface="Arial"/>
              <a:cs typeface="Arial"/>
              <a:sym typeface="Arial"/>
            </a:endParaRPr>
          </a:p>
        </p:txBody>
      </p:sp>
      <p:sp>
        <p:nvSpPr>
          <p:cNvPr id="1850" name="Google Shape;1850;p167"/>
          <p:cNvSpPr/>
          <p:nvPr/>
        </p:nvSpPr>
        <p:spPr>
          <a:xfrm>
            <a:off x="687497" y="1791400"/>
            <a:ext cx="10768640" cy="4413846"/>
          </a:xfrm>
          <a:prstGeom prst="roundRect">
            <a:avLst>
              <a:gd fmla="val 16667" name="adj"/>
            </a:avLst>
          </a:pr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MX" sz="1800" u="none" cap="none" strike="noStrike">
                <a:solidFill>
                  <a:srgbClr val="000000"/>
                </a:solidFill>
                <a:latin typeface="Calibri"/>
                <a:ea typeface="Calibri"/>
                <a:cs typeface="Calibri"/>
                <a:sym typeface="Calibri"/>
              </a:rPr>
              <a:t>El tratamiento de datos y mantenimiento de los mismos es bastante importante ya que los datos guardados por el hardware y software utilizados en el proceso son de suma relevancia, ya que si se hace caso omiso a esto se estaría pasando por alto la eficacia de nuestro sistema.</a:t>
            </a:r>
            <a:endParaRPr b="0" i="0" sz="1800" u="none" cap="none" strike="noStrike">
              <a:solidFill>
                <a:schemeClr val="lt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0" i="0" lang="es-MX" sz="1800" u="none" cap="none" strike="noStrike">
                <a:solidFill>
                  <a:srgbClr val="000000"/>
                </a:solidFill>
                <a:latin typeface="Calibri"/>
                <a:ea typeface="Calibri"/>
                <a:cs typeface="Calibri"/>
                <a:sym typeface="Calibri"/>
              </a:rPr>
              <a:t>Con base a lo mencionado buscamos con eficacia optimizar el mantenimiento de información suministrada y disponiendo de la misma como en las siguientes tablas:</a:t>
            </a:r>
            <a:endParaRPr b="0" i="0" sz="1800" u="none" cap="none" strike="noStrike">
              <a:solidFill>
                <a:schemeClr val="lt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0" i="0" lang="es-MX" sz="1800" u="none" cap="none" strike="noStrike">
                <a:solidFill>
                  <a:srgbClr val="000000"/>
                </a:solidFill>
                <a:latin typeface="Calibri"/>
                <a:ea typeface="Calibri"/>
                <a:cs typeface="Calibri"/>
                <a:sym typeface="Calibri"/>
              </a:rPr>
              <a:t>          </a:t>
            </a:r>
            <a:endParaRPr b="0" i="0" sz="1800" u="none" cap="none" strike="noStrike">
              <a:solidFill>
                <a:schemeClr val="lt1"/>
              </a:solidFill>
              <a:latin typeface="Calibri"/>
              <a:ea typeface="Calibri"/>
              <a:cs typeface="Calibri"/>
              <a:sym typeface="Calibri"/>
            </a:endParaRPr>
          </a:p>
          <a:p>
            <a:pPr indent="-285750" lvl="0" marL="285750" marR="0" rtl="0" algn="l">
              <a:lnSpc>
                <a:spcPct val="100000"/>
              </a:lnSpc>
              <a:spcBef>
                <a:spcPts val="0"/>
              </a:spcBef>
              <a:spcAft>
                <a:spcPts val="0"/>
              </a:spcAft>
              <a:buClr>
                <a:srgbClr val="000000"/>
              </a:buClr>
              <a:buSzPts val="1800"/>
              <a:buFont typeface="Arial"/>
              <a:buChar char="•"/>
            </a:pPr>
            <a:r>
              <a:rPr b="1" i="0" lang="es-MX" sz="1800" u="none" cap="none" strike="noStrike">
                <a:solidFill>
                  <a:srgbClr val="000000"/>
                </a:solidFill>
                <a:latin typeface="Calibri"/>
                <a:ea typeface="Calibri"/>
                <a:cs typeface="Calibri"/>
                <a:sym typeface="Calibri"/>
              </a:rPr>
              <a:t>Tabla registros:</a:t>
            </a:r>
            <a:r>
              <a:rPr b="0" i="0" lang="es-MX" sz="1800" u="none" cap="none" strike="noStrike">
                <a:solidFill>
                  <a:srgbClr val="000000"/>
                </a:solidFill>
                <a:latin typeface="Calibri"/>
                <a:ea typeface="Calibri"/>
                <a:cs typeface="Calibri"/>
                <a:sym typeface="Calibri"/>
              </a:rPr>
              <a:t> Algunos se borran en caso de que alguno sea tomado como inválido y no sea necesario guardar dicha información en la base de datos. Este proceso se hará cada 6 meses aproximadamente. </a:t>
            </a:r>
            <a:endParaRPr b="0" i="0" sz="1800" u="none" cap="none" strike="noStrike">
              <a:solidFill>
                <a:schemeClr val="lt1"/>
              </a:solidFill>
              <a:latin typeface="Calibri"/>
              <a:ea typeface="Calibri"/>
              <a:cs typeface="Calibri"/>
              <a:sym typeface="Calibri"/>
            </a:endParaRPr>
          </a:p>
          <a:p>
            <a:pPr indent="-285750" lvl="0" marL="285750" marR="0" rtl="0" algn="l">
              <a:lnSpc>
                <a:spcPct val="100000"/>
              </a:lnSpc>
              <a:spcBef>
                <a:spcPts val="0"/>
              </a:spcBef>
              <a:spcAft>
                <a:spcPts val="0"/>
              </a:spcAft>
              <a:buClr>
                <a:srgbClr val="000000"/>
              </a:buClr>
              <a:buSzPts val="1800"/>
              <a:buFont typeface="Arial"/>
              <a:buChar char="•"/>
            </a:pPr>
            <a:r>
              <a:rPr b="1" i="0" lang="es-MX" sz="1800" u="none" cap="none" strike="noStrike">
                <a:solidFill>
                  <a:srgbClr val="000000"/>
                </a:solidFill>
                <a:latin typeface="Calibri"/>
                <a:ea typeface="Calibri"/>
                <a:cs typeface="Calibri"/>
                <a:sym typeface="Calibri"/>
              </a:rPr>
              <a:t>Tabla horarios: </a:t>
            </a:r>
            <a:r>
              <a:rPr b="0" i="0" lang="es-MX" sz="1800" u="none" cap="none" strike="noStrike">
                <a:solidFill>
                  <a:srgbClr val="000000"/>
                </a:solidFill>
                <a:latin typeface="Calibri"/>
                <a:ea typeface="Calibri"/>
                <a:cs typeface="Calibri"/>
                <a:sym typeface="Calibri"/>
              </a:rPr>
              <a:t>se eliminarán los datos que sean modificados y/o innecesarios cada 3 meses y 15 días. </a:t>
            </a:r>
            <a:endParaRPr b="0" i="0" sz="1800" u="none" cap="none" strike="noStrike">
              <a:solidFill>
                <a:schemeClr val="lt1"/>
              </a:solidFill>
              <a:latin typeface="Calibri"/>
              <a:ea typeface="Calibri"/>
              <a:cs typeface="Calibri"/>
              <a:sym typeface="Calibri"/>
            </a:endParaRPr>
          </a:p>
          <a:p>
            <a:pPr indent="-285750" lvl="0" marL="285750" marR="0" rtl="0" algn="l">
              <a:lnSpc>
                <a:spcPct val="100000"/>
              </a:lnSpc>
              <a:spcBef>
                <a:spcPts val="0"/>
              </a:spcBef>
              <a:spcAft>
                <a:spcPts val="0"/>
              </a:spcAft>
              <a:buClr>
                <a:srgbClr val="000000"/>
              </a:buClr>
              <a:buSzPts val="1800"/>
              <a:buFont typeface="Arial"/>
              <a:buChar char="•"/>
            </a:pPr>
            <a:r>
              <a:rPr b="1" i="0" lang="es-MX" sz="1800" u="none" cap="none" strike="noStrike">
                <a:solidFill>
                  <a:srgbClr val="000000"/>
                </a:solidFill>
                <a:latin typeface="Calibri"/>
                <a:ea typeface="Calibri"/>
                <a:cs typeface="Calibri"/>
                <a:sym typeface="Calibri"/>
              </a:rPr>
              <a:t>Tabla alumno: </a:t>
            </a:r>
            <a:r>
              <a:rPr b="0" i="0" lang="es-MX" sz="1800" u="none" cap="none" strike="noStrike">
                <a:solidFill>
                  <a:srgbClr val="000000"/>
                </a:solidFill>
                <a:latin typeface="Calibri"/>
                <a:ea typeface="Calibri"/>
                <a:cs typeface="Calibri"/>
                <a:sym typeface="Calibri"/>
              </a:rPr>
              <a:t>Los usuarios con el rol de alumno serán depurados de la base de datos después de 2 años de inactividad. </a:t>
            </a:r>
            <a:endParaRPr b="0" i="0" sz="1800" u="none" cap="none" strike="noStrike">
              <a:solidFill>
                <a:schemeClr val="lt1"/>
              </a:solidFill>
              <a:latin typeface="Calibri"/>
              <a:ea typeface="Calibri"/>
              <a:cs typeface="Calibri"/>
              <a:sym typeface="Calibri"/>
            </a:endParaRPr>
          </a:p>
          <a:p>
            <a:pPr indent="-285750" lvl="0" marL="285750" marR="0" rtl="0" algn="l">
              <a:lnSpc>
                <a:spcPct val="100000"/>
              </a:lnSpc>
              <a:spcBef>
                <a:spcPts val="0"/>
              </a:spcBef>
              <a:spcAft>
                <a:spcPts val="0"/>
              </a:spcAft>
              <a:buClr>
                <a:srgbClr val="000000"/>
              </a:buClr>
              <a:buSzPts val="1800"/>
              <a:buFont typeface="Arial"/>
              <a:buChar char="•"/>
            </a:pPr>
            <a:r>
              <a:rPr b="1" i="0" lang="es-MX" sz="1800" u="none" cap="none" strike="noStrike">
                <a:solidFill>
                  <a:srgbClr val="000000"/>
                </a:solidFill>
                <a:latin typeface="Calibri"/>
                <a:ea typeface="Calibri"/>
                <a:cs typeface="Calibri"/>
                <a:sym typeface="Calibri"/>
              </a:rPr>
              <a:t>Tabla docente:</a:t>
            </a:r>
            <a:r>
              <a:rPr b="0" i="0" lang="es-MX" sz="1800" u="none" cap="none" strike="noStrike">
                <a:solidFill>
                  <a:srgbClr val="000000"/>
                </a:solidFill>
                <a:latin typeface="Calibri"/>
                <a:ea typeface="Calibri"/>
                <a:cs typeface="Calibri"/>
                <a:sym typeface="Calibri"/>
              </a:rPr>
              <a:t> Los usuarios con el rol de docente serán depurados de la base de datos después de 1 año de inactividad.</a:t>
            </a:r>
            <a:br>
              <a:rPr b="0" i="0" lang="es-MX" sz="1800" u="none" cap="none" strike="noStrike">
                <a:solidFill>
                  <a:schemeClr val="lt1"/>
                </a:solidFill>
                <a:latin typeface="Calibri"/>
                <a:ea typeface="Calibri"/>
                <a:cs typeface="Calibri"/>
                <a:sym typeface="Calibri"/>
              </a:rPr>
            </a:br>
            <a:r>
              <a:rPr b="0" i="0" lang="es-MX" sz="1800" u="none" cap="none" strike="noStrike">
                <a:solidFill>
                  <a:srgbClr val="000000"/>
                </a:solidFill>
                <a:latin typeface="Calibri"/>
                <a:ea typeface="Calibri"/>
                <a:cs typeface="Calibri"/>
                <a:sym typeface="Calibri"/>
              </a:rPr>
              <a:t>Eliminar backup innecesarios.</a:t>
            </a:r>
            <a:endParaRPr b="0" i="0" sz="1800" u="none" cap="none" strike="noStrike">
              <a:solidFill>
                <a:schemeClr val="lt1"/>
              </a:solidFill>
              <a:latin typeface="Calibri"/>
              <a:ea typeface="Calibri"/>
              <a:cs typeface="Calibri"/>
              <a:sym typeface="Calibri"/>
            </a:endParaRPr>
          </a:p>
        </p:txBody>
      </p:sp>
    </p:spTree>
  </p:cSld>
  <p:clrMapOvr>
    <a:masterClrMapping/>
  </p:clrMapOvr>
</p:sld>
</file>

<file path=ppt/slides/slide1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660C8"/>
            </a:gs>
            <a:gs pos="100000">
              <a:srgbClr val="57F3FB"/>
            </a:gs>
          </a:gsLst>
          <a:lin ang="13500000" scaled="0"/>
        </a:gradFill>
      </p:bgPr>
    </p:bg>
    <p:spTree>
      <p:nvGrpSpPr>
        <p:cNvPr id="1854" name="Shape 1854"/>
        <p:cNvGrpSpPr/>
        <p:nvPr/>
      </p:nvGrpSpPr>
      <p:grpSpPr>
        <a:xfrm>
          <a:off x="0" y="0"/>
          <a:ext cx="0" cy="0"/>
          <a:chOff x="0" y="0"/>
          <a:chExt cx="0" cy="0"/>
        </a:xfrm>
      </p:grpSpPr>
      <p:sp>
        <p:nvSpPr>
          <p:cNvPr id="1855" name="Google Shape;1855;p168"/>
          <p:cNvSpPr/>
          <p:nvPr/>
        </p:nvSpPr>
        <p:spPr>
          <a:xfrm>
            <a:off x="371473" y="323034"/>
            <a:ext cx="11452232" cy="539553"/>
          </a:xfrm>
          <a:prstGeom prst="roundRect">
            <a:avLst>
              <a:gd fmla="val 16667" name="adj"/>
            </a:avLst>
          </a:prstGeom>
          <a:solidFill>
            <a:schemeClr val="lt1"/>
          </a:solidFill>
          <a:ln cap="flat" cmpd="sng" w="12700">
            <a:solidFill>
              <a:srgbClr val="57F3F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600"/>
              <a:buFont typeface="Arial"/>
              <a:buNone/>
            </a:pPr>
            <a:r>
              <a:rPr b="1" i="0" lang="es-MX" sz="3600" u="none" cap="none" strike="noStrike">
                <a:solidFill>
                  <a:srgbClr val="963BDB"/>
                </a:solidFill>
                <a:latin typeface="Calibri"/>
                <a:ea typeface="Calibri"/>
                <a:cs typeface="Calibri"/>
                <a:sym typeface="Calibri"/>
              </a:rPr>
              <a:t>Plan de instalación-respaldo y migración</a:t>
            </a:r>
            <a:endParaRPr b="0" i="0" sz="1400" u="none" cap="none" strike="noStrike">
              <a:solidFill>
                <a:srgbClr val="000000"/>
              </a:solidFill>
              <a:latin typeface="Arial"/>
              <a:ea typeface="Arial"/>
              <a:cs typeface="Arial"/>
              <a:sym typeface="Arial"/>
            </a:endParaRPr>
          </a:p>
        </p:txBody>
      </p:sp>
      <p:sp>
        <p:nvSpPr>
          <p:cNvPr id="1856" name="Google Shape;1856;p168"/>
          <p:cNvSpPr/>
          <p:nvPr/>
        </p:nvSpPr>
        <p:spPr>
          <a:xfrm>
            <a:off x="343231" y="235910"/>
            <a:ext cx="11452232" cy="705205"/>
          </a:xfrm>
          <a:prstGeom prst="roundRect">
            <a:avLst>
              <a:gd fmla="val 16667" name="adj"/>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600"/>
              <a:buFont typeface="Arial"/>
              <a:buNone/>
            </a:pPr>
            <a:r>
              <a:rPr b="1" i="0" lang="es-MX" sz="3600" u="none" cap="none" strike="noStrike">
                <a:solidFill>
                  <a:schemeClr val="dk1"/>
                </a:solidFill>
                <a:latin typeface="Calibri"/>
                <a:ea typeface="Calibri"/>
                <a:cs typeface="Calibri"/>
                <a:sym typeface="Calibri"/>
              </a:rPr>
              <a:t>Plan de instalación-respaldo y migración</a:t>
            </a:r>
            <a:endParaRPr b="0" i="0" sz="1400" u="none" cap="none" strike="noStrike">
              <a:solidFill>
                <a:srgbClr val="000000"/>
              </a:solidFill>
              <a:latin typeface="Arial"/>
              <a:ea typeface="Arial"/>
              <a:cs typeface="Arial"/>
              <a:sym typeface="Arial"/>
            </a:endParaRPr>
          </a:p>
        </p:txBody>
      </p:sp>
      <p:sp>
        <p:nvSpPr>
          <p:cNvPr id="1857" name="Google Shape;1857;p168"/>
          <p:cNvSpPr/>
          <p:nvPr/>
        </p:nvSpPr>
        <p:spPr>
          <a:xfrm>
            <a:off x="4274242" y="807925"/>
            <a:ext cx="3637955" cy="517261"/>
          </a:xfrm>
          <a:prstGeom prst="roundRect">
            <a:avLst>
              <a:gd fmla="val 16667"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es-MX" sz="1400" u="none" cap="none" strike="noStrike">
                <a:solidFill>
                  <a:srgbClr val="000000"/>
                </a:solidFill>
                <a:latin typeface="Arial"/>
                <a:ea typeface="Arial"/>
                <a:cs typeface="Arial"/>
                <a:sym typeface="Arial"/>
              </a:rPr>
              <a:t>Etapa cinco</a:t>
            </a:r>
            <a:br>
              <a:rPr b="1" i="0" lang="es-MX" sz="1400" u="none" cap="none" strike="noStrike">
                <a:solidFill>
                  <a:srgbClr val="000000"/>
                </a:solidFill>
                <a:latin typeface="Arial"/>
                <a:ea typeface="Arial"/>
                <a:cs typeface="Arial"/>
                <a:sym typeface="Arial"/>
              </a:rPr>
            </a:br>
            <a:r>
              <a:rPr b="1" i="0" lang="es-MX" sz="1400" u="none" cap="none" strike="noStrike">
                <a:solidFill>
                  <a:srgbClr val="000000"/>
                </a:solidFill>
                <a:latin typeface="Arial"/>
                <a:ea typeface="Arial"/>
                <a:cs typeface="Arial"/>
                <a:sym typeface="Arial"/>
              </a:rPr>
              <a:t>Migración</a:t>
            </a:r>
            <a:endParaRPr b="0" i="0" sz="1400" u="none" cap="none" strike="noStrike">
              <a:solidFill>
                <a:srgbClr val="000000"/>
              </a:solidFill>
              <a:latin typeface="Arial"/>
              <a:ea typeface="Arial"/>
              <a:cs typeface="Arial"/>
              <a:sym typeface="Arial"/>
            </a:endParaRPr>
          </a:p>
        </p:txBody>
      </p:sp>
      <p:sp>
        <p:nvSpPr>
          <p:cNvPr id="1858" name="Google Shape;1858;p168"/>
          <p:cNvSpPr/>
          <p:nvPr/>
        </p:nvSpPr>
        <p:spPr>
          <a:xfrm>
            <a:off x="701874" y="2337739"/>
            <a:ext cx="10768640" cy="2170978"/>
          </a:xfrm>
          <a:prstGeom prst="roundRect">
            <a:avLst>
              <a:gd fmla="val 16667" name="adj"/>
            </a:avLst>
          </a:prstGeom>
          <a:solidFill>
            <a:schemeClr val="lt1"/>
          </a:solidFill>
          <a:ln>
            <a:noFill/>
          </a:ln>
        </p:spPr>
        <p:txBody>
          <a:bodyPr anchorCtr="0" anchor="ctr" bIns="45700" lIns="91425" spcFirstLastPara="1" rIns="91425" wrap="square" tIns="45700">
            <a:noAutofit/>
          </a:bodyPr>
          <a:lstStyle/>
          <a:p>
            <a:pPr indent="-285750" lvl="0" marL="285750" marR="0" rtl="0" algn="l">
              <a:lnSpc>
                <a:spcPct val="100000"/>
              </a:lnSpc>
              <a:spcBef>
                <a:spcPts val="0"/>
              </a:spcBef>
              <a:spcAft>
                <a:spcPts val="0"/>
              </a:spcAft>
              <a:buClr>
                <a:srgbClr val="000000"/>
              </a:buClr>
              <a:buSzPts val="1800"/>
              <a:buFont typeface="Arial"/>
              <a:buChar char="•"/>
            </a:pPr>
            <a:r>
              <a:rPr b="1" i="0" lang="es-MX" sz="1800" u="none" cap="none" strike="noStrike">
                <a:solidFill>
                  <a:srgbClr val="000000"/>
                </a:solidFill>
                <a:latin typeface="Calibri"/>
                <a:ea typeface="Calibri"/>
                <a:cs typeface="Calibri"/>
                <a:sym typeface="Calibri"/>
              </a:rPr>
              <a:t>Migración de motores de bases de datos:</a:t>
            </a:r>
            <a:endParaRPr b="1" i="0" sz="14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s-MX" sz="1800" u="none" cap="none" strike="noStrike">
                <a:solidFill>
                  <a:srgbClr val="000000"/>
                </a:solidFill>
                <a:latin typeface="Calibri"/>
                <a:ea typeface="Calibri"/>
                <a:cs typeface="Calibri"/>
                <a:sym typeface="Calibri"/>
              </a:rPr>
              <a:t>Para la base de datos es necesario actualizar la estructura de la sintaxis y el tipo de dato que maneje la misma, esto se puede realizar de manera automática o manual teniendo en cuenta que, si es realizada de manera manual, es algo que tomará bastante tiempo, pero puede quedar no tan acertado a lo deseado y hacerlo de manera automática ahorra tiempo considerablemente, pero puede no quedar de la manera deseada y aún así necesitar cambios manuales mínimos.</a:t>
            </a:r>
            <a:endParaRPr b="0" i="0" sz="14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descr="Icono&#10;&#10;Descripción generada automáticamente" id="1859" name="Google Shape;1859;p168"/>
          <p:cNvPicPr preferRelativeResize="0"/>
          <p:nvPr/>
        </p:nvPicPr>
        <p:blipFill rotWithShape="1">
          <a:blip r:embed="rId3">
            <a:alphaModFix/>
          </a:blip>
          <a:srcRect b="8018" l="6806" r="521" t="12770"/>
          <a:stretch/>
        </p:blipFill>
        <p:spPr>
          <a:xfrm>
            <a:off x="2380891" y="4636774"/>
            <a:ext cx="2082057" cy="1984583"/>
          </a:xfrm>
          <a:prstGeom prst="rect">
            <a:avLst/>
          </a:prstGeom>
          <a:noFill/>
          <a:ln>
            <a:noFill/>
          </a:ln>
        </p:spPr>
      </p:pic>
      <p:pic>
        <p:nvPicPr>
          <p:cNvPr id="1860" name="Google Shape;1860;p168"/>
          <p:cNvPicPr preferRelativeResize="0"/>
          <p:nvPr/>
        </p:nvPicPr>
        <p:blipFill rotWithShape="1">
          <a:blip r:embed="rId4">
            <a:alphaModFix/>
          </a:blip>
          <a:srcRect b="0" l="0" r="0" t="0"/>
          <a:stretch/>
        </p:blipFill>
        <p:spPr>
          <a:xfrm>
            <a:off x="7973683" y="4587815"/>
            <a:ext cx="1794295" cy="1779917"/>
          </a:xfrm>
          <a:prstGeom prst="rect">
            <a:avLst/>
          </a:prstGeom>
          <a:noFill/>
          <a:ln>
            <a:noFill/>
          </a:ln>
        </p:spPr>
      </p:pic>
      <p:sp>
        <p:nvSpPr>
          <p:cNvPr id="1861" name="Google Shape;1861;p168"/>
          <p:cNvSpPr txBox="1"/>
          <p:nvPr/>
        </p:nvSpPr>
        <p:spPr>
          <a:xfrm>
            <a:off x="7968137" y="6214099"/>
            <a:ext cx="2213428" cy="40011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000"/>
              <a:buFont typeface="Arial"/>
              <a:buNone/>
            </a:pPr>
            <a:r>
              <a:rPr b="0" i="0" lang="es-MX" sz="2000" u="none" cap="none" strike="noStrike">
                <a:solidFill>
                  <a:srgbClr val="CC5454"/>
                </a:solidFill>
                <a:latin typeface="Arial"/>
                <a:ea typeface="Arial"/>
                <a:cs typeface="Arial"/>
                <a:sym typeface="Arial"/>
              </a:rPr>
              <a:t>Full </a:t>
            </a:r>
            <a:r>
              <a:rPr b="0" i="0" lang="es-MX" sz="2000" u="none" cap="none" strike="noStrike">
                <a:solidFill>
                  <a:schemeClr val="accent1"/>
                </a:solidFill>
                <a:latin typeface="Arial"/>
                <a:ea typeface="Arial"/>
                <a:cs typeface="Arial"/>
                <a:sym typeface="Arial"/>
              </a:rPr>
              <a:t>Convert</a:t>
            </a:r>
            <a:endParaRPr b="0" i="0" sz="2000" u="none" cap="none" strike="noStrike">
              <a:solidFill>
                <a:schemeClr val="accent1"/>
              </a:solidFill>
              <a:latin typeface="Arial"/>
              <a:ea typeface="Arial"/>
              <a:cs typeface="Arial"/>
              <a:sym typeface="Arial"/>
            </a:endParaRPr>
          </a:p>
        </p:txBody>
      </p:sp>
    </p:spTree>
  </p:cSld>
  <p:clrMapOvr>
    <a:masterClrMapping/>
  </p:clrMapOvr>
</p:sld>
</file>

<file path=ppt/slides/slide1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660C8"/>
            </a:gs>
            <a:gs pos="100000">
              <a:srgbClr val="57F3FB"/>
            </a:gs>
          </a:gsLst>
          <a:lin ang="13500000" scaled="0"/>
        </a:gradFill>
      </p:bgPr>
    </p:bg>
    <p:spTree>
      <p:nvGrpSpPr>
        <p:cNvPr id="1865" name="Shape 1865"/>
        <p:cNvGrpSpPr/>
        <p:nvPr/>
      </p:nvGrpSpPr>
      <p:grpSpPr>
        <a:xfrm>
          <a:off x="0" y="0"/>
          <a:ext cx="0" cy="0"/>
          <a:chOff x="0" y="0"/>
          <a:chExt cx="0" cy="0"/>
        </a:xfrm>
      </p:grpSpPr>
      <p:sp>
        <p:nvSpPr>
          <p:cNvPr id="1866" name="Google Shape;1866;p169"/>
          <p:cNvSpPr/>
          <p:nvPr/>
        </p:nvSpPr>
        <p:spPr>
          <a:xfrm>
            <a:off x="371473" y="323034"/>
            <a:ext cx="11452232" cy="539553"/>
          </a:xfrm>
          <a:prstGeom prst="roundRect">
            <a:avLst>
              <a:gd fmla="val 16667" name="adj"/>
            </a:avLst>
          </a:prstGeom>
          <a:solidFill>
            <a:schemeClr val="lt1"/>
          </a:solidFill>
          <a:ln cap="flat" cmpd="sng" w="12700">
            <a:solidFill>
              <a:srgbClr val="57F3F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600"/>
              <a:buFont typeface="Arial"/>
              <a:buNone/>
            </a:pPr>
            <a:r>
              <a:rPr b="1" i="0" lang="es-MX" sz="3600" u="none" cap="none" strike="noStrike">
                <a:solidFill>
                  <a:srgbClr val="963BDB"/>
                </a:solidFill>
                <a:latin typeface="Calibri"/>
                <a:ea typeface="Calibri"/>
                <a:cs typeface="Calibri"/>
                <a:sym typeface="Calibri"/>
              </a:rPr>
              <a:t>Plan de instalación-respaldo y migración</a:t>
            </a:r>
            <a:endParaRPr b="0" i="0" sz="1400" u="none" cap="none" strike="noStrike">
              <a:solidFill>
                <a:srgbClr val="000000"/>
              </a:solidFill>
              <a:latin typeface="Arial"/>
              <a:ea typeface="Arial"/>
              <a:cs typeface="Arial"/>
              <a:sym typeface="Arial"/>
            </a:endParaRPr>
          </a:p>
        </p:txBody>
      </p:sp>
      <p:sp>
        <p:nvSpPr>
          <p:cNvPr id="1867" name="Google Shape;1867;p169"/>
          <p:cNvSpPr/>
          <p:nvPr/>
        </p:nvSpPr>
        <p:spPr>
          <a:xfrm>
            <a:off x="343231" y="235910"/>
            <a:ext cx="11452232" cy="705205"/>
          </a:xfrm>
          <a:prstGeom prst="roundRect">
            <a:avLst>
              <a:gd fmla="val 16667" name="adj"/>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600"/>
              <a:buFont typeface="Arial"/>
              <a:buNone/>
            </a:pPr>
            <a:r>
              <a:rPr b="1" i="0" lang="es-MX" sz="3600" u="none" cap="none" strike="noStrike">
                <a:solidFill>
                  <a:schemeClr val="dk1"/>
                </a:solidFill>
                <a:latin typeface="Calibri"/>
                <a:ea typeface="Calibri"/>
                <a:cs typeface="Calibri"/>
                <a:sym typeface="Calibri"/>
              </a:rPr>
              <a:t>Plan de instalación-respaldo y migración</a:t>
            </a:r>
            <a:endParaRPr b="0" i="0" sz="1400" u="none" cap="none" strike="noStrike">
              <a:solidFill>
                <a:srgbClr val="000000"/>
              </a:solidFill>
              <a:latin typeface="Arial"/>
              <a:ea typeface="Arial"/>
              <a:cs typeface="Arial"/>
              <a:sym typeface="Arial"/>
            </a:endParaRPr>
          </a:p>
        </p:txBody>
      </p:sp>
      <p:graphicFrame>
        <p:nvGraphicFramePr>
          <p:cNvPr id="1868" name="Google Shape;1868;p169"/>
          <p:cNvGraphicFramePr/>
          <p:nvPr/>
        </p:nvGraphicFramePr>
        <p:xfrm>
          <a:off x="359595" y="1412697"/>
          <a:ext cx="3000000" cy="3000000"/>
        </p:xfrm>
        <a:graphic>
          <a:graphicData uri="http://schemas.openxmlformats.org/drawingml/2006/table">
            <a:tbl>
              <a:tblPr bandRow="1" firstRow="1">
                <a:noFill/>
                <a:tableStyleId>{405A262B-8555-44D1-BC1E-4B8FA8C1AB7B}</a:tableStyleId>
              </a:tblPr>
              <a:tblGrid>
                <a:gridCol w="2294250"/>
                <a:gridCol w="2294250"/>
                <a:gridCol w="2294250"/>
                <a:gridCol w="2294250"/>
                <a:gridCol w="2294250"/>
              </a:tblGrid>
              <a:tr h="177800">
                <a:tc>
                  <a:txBody>
                    <a:bodyPr/>
                    <a:lstStyle/>
                    <a:p>
                      <a:pPr indent="0" lvl="0" marL="0" marR="0" rtl="0" algn="ctr">
                        <a:lnSpc>
                          <a:spcPct val="100000"/>
                        </a:lnSpc>
                        <a:spcBef>
                          <a:spcPts val="0"/>
                        </a:spcBef>
                        <a:spcAft>
                          <a:spcPts val="0"/>
                        </a:spcAft>
                        <a:buClr>
                          <a:srgbClr val="000000"/>
                        </a:buClr>
                        <a:buSzPts val="1400"/>
                        <a:buFont typeface="Arial"/>
                        <a:buNone/>
                      </a:pPr>
                      <a:r>
                        <a:rPr b="1" lang="es-MX" sz="1400" u="none" cap="none" strike="noStrike">
                          <a:latin typeface="Calibri"/>
                          <a:ea typeface="Calibri"/>
                          <a:cs typeface="Calibri"/>
                          <a:sym typeface="Calibri"/>
                        </a:rPr>
                        <a:t>Tipos de campo</a:t>
                      </a:r>
                      <a:endParaRPr b="1" sz="1400" u="none" cap="none" strike="noStrike">
                        <a:latin typeface="Calibri"/>
                        <a:ea typeface="Calibri"/>
                        <a:cs typeface="Calibri"/>
                        <a:sym typeface="Calibri"/>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b="1" lang="es-MX" sz="1400" u="none" cap="none" strike="noStrike">
                          <a:latin typeface="Calibri"/>
                          <a:ea typeface="Calibri"/>
                          <a:cs typeface="Calibri"/>
                          <a:sym typeface="Calibri"/>
                        </a:rPr>
                        <a:t>PostgreSQL</a:t>
                      </a:r>
                      <a:endParaRPr b="1" sz="1400" u="none" cap="none" strike="noStrike">
                        <a:latin typeface="Calibri"/>
                        <a:ea typeface="Calibri"/>
                        <a:cs typeface="Calibri"/>
                        <a:sym typeface="Calibri"/>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A26DE8"/>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b="1" lang="es-MX" sz="1400" u="none" cap="none" strike="noStrike">
                          <a:latin typeface="Calibri"/>
                          <a:ea typeface="Calibri"/>
                          <a:cs typeface="Calibri"/>
                          <a:sym typeface="Calibri"/>
                        </a:rPr>
                        <a:t>Especificaciones PostgreSQL</a:t>
                      </a:r>
                      <a:endParaRPr b="1" sz="1400" u="none" cap="none" strike="noStrike">
                        <a:latin typeface="Calibri"/>
                        <a:ea typeface="Calibri"/>
                        <a:cs typeface="Calibri"/>
                        <a:sym typeface="Calibri"/>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A26DE8"/>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b="1" lang="es-MX" sz="1400" u="none" cap="none" strike="noStrike">
                          <a:latin typeface="Calibri"/>
                          <a:ea typeface="Calibri"/>
                          <a:cs typeface="Calibri"/>
                          <a:sym typeface="Calibri"/>
                        </a:rPr>
                        <a:t>MySQL</a:t>
                      </a:r>
                      <a:endParaRPr b="1" sz="1400" u="none" cap="none" strike="noStrike">
                        <a:latin typeface="Calibri"/>
                        <a:ea typeface="Calibri"/>
                        <a:cs typeface="Calibri"/>
                        <a:sym typeface="Calibri"/>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77F7F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b="1" lang="es-MX" sz="1400" u="none" cap="none" strike="noStrike">
                          <a:latin typeface="Calibri"/>
                          <a:ea typeface="Calibri"/>
                          <a:cs typeface="Calibri"/>
                          <a:sym typeface="Calibri"/>
                        </a:rPr>
                        <a:t>Especificaciones MySQL</a:t>
                      </a:r>
                      <a:endParaRPr b="1" sz="1400" u="none" cap="none" strike="noStrike">
                        <a:latin typeface="Calibri"/>
                        <a:ea typeface="Calibri"/>
                        <a:cs typeface="Calibri"/>
                        <a:sym typeface="Calibri"/>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77F7F1"/>
                    </a:solidFill>
                  </a:tcPr>
                </a:tc>
              </a:tr>
              <a:tr h="177800">
                <a:tc>
                  <a:txBody>
                    <a:bodyPr/>
                    <a:lstStyle/>
                    <a:p>
                      <a:pPr indent="0" lvl="0" marL="0" marR="0" rtl="0" algn="ctr">
                        <a:lnSpc>
                          <a:spcPct val="100000"/>
                        </a:lnSpc>
                        <a:spcBef>
                          <a:spcPts val="0"/>
                        </a:spcBef>
                        <a:spcAft>
                          <a:spcPts val="0"/>
                        </a:spcAft>
                        <a:buClr>
                          <a:srgbClr val="000000"/>
                        </a:buClr>
                        <a:buSzPts val="1400"/>
                        <a:buFont typeface="Arial"/>
                        <a:buNone/>
                      </a:pPr>
                      <a:br>
                        <a:rPr b="1" i="1" lang="es-MX" sz="1400" u="none" cap="none" strike="noStrike">
                          <a:latin typeface="Calibri"/>
                          <a:ea typeface="Calibri"/>
                          <a:cs typeface="Calibri"/>
                          <a:sym typeface="Calibri"/>
                        </a:rPr>
                      </a:br>
                      <a:r>
                        <a:rPr b="1" i="1" lang="es-MX" sz="1400" u="none" cap="none" strike="noStrike">
                          <a:latin typeface="Calibri"/>
                          <a:ea typeface="Calibri"/>
                          <a:cs typeface="Calibri"/>
                          <a:sym typeface="Calibri"/>
                        </a:rPr>
                        <a:t>bool</a:t>
                      </a:r>
                      <a:endParaRPr b="1" i="1" sz="1400" u="none" cap="none" strike="noStrike">
                        <a:latin typeface="Calibri"/>
                        <a:ea typeface="Calibri"/>
                        <a:cs typeface="Calibri"/>
                        <a:sym typeface="Calibri"/>
                      </a:endParaRPr>
                    </a:p>
                  </a:txBody>
                  <a:tcPr marT="63500" marB="63500" marR="63500" marL="635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br>
                        <a:rPr b="0" lang="es-MX" sz="1400" u="none" cap="none" strike="noStrike">
                          <a:latin typeface="Calibri"/>
                          <a:ea typeface="Calibri"/>
                          <a:cs typeface="Calibri"/>
                          <a:sym typeface="Calibri"/>
                        </a:rPr>
                      </a:br>
                      <a:r>
                        <a:rPr b="0" lang="es-MX" sz="1400" u="none" cap="none" strike="noStrike">
                          <a:latin typeface="Calibri"/>
                          <a:ea typeface="Calibri"/>
                          <a:cs typeface="Calibri"/>
                          <a:sym typeface="Calibri"/>
                        </a:rPr>
                        <a:t>boolean</a:t>
                      </a:r>
                      <a:endParaRPr b="0" sz="1400" u="none" cap="none" strike="noStrike">
                        <a:latin typeface="Calibri"/>
                        <a:ea typeface="Calibri"/>
                        <a:cs typeface="Calibri"/>
                        <a:sym typeface="Calibri"/>
                      </a:endParaRPr>
                    </a:p>
                  </a:txBody>
                  <a:tcPr marT="63500" marB="63500" marR="63500" marL="635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A26DE8"/>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b="0" lang="es-MX" sz="1400" u="none" cap="none" strike="noStrike">
                          <a:latin typeface="Calibri"/>
                          <a:ea typeface="Calibri"/>
                          <a:cs typeface="Calibri"/>
                          <a:sym typeface="Calibri"/>
                        </a:rPr>
                        <a:t>valor lógico o booleano (true/false)</a:t>
                      </a:r>
                      <a:endParaRPr b="0" sz="1400" u="none" cap="none" strike="noStrike">
                        <a:latin typeface="Calibri"/>
                        <a:ea typeface="Calibri"/>
                        <a:cs typeface="Calibri"/>
                        <a:sym typeface="Calibri"/>
                      </a:endParaRPr>
                    </a:p>
                  </a:txBody>
                  <a:tcPr marT="63500" marB="63500" marR="63500" marL="635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A26DE8"/>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b="0" lang="es-MX" sz="1400" u="none" cap="none" strike="noStrike">
                          <a:latin typeface="Calibri"/>
                          <a:ea typeface="Calibri"/>
                          <a:cs typeface="Calibri"/>
                          <a:sym typeface="Calibri"/>
                        </a:rPr>
                        <a:t>Bool</a:t>
                      </a:r>
                      <a:endParaRPr b="0" sz="1400" u="none" cap="none" strike="noStrike">
                        <a:latin typeface="Calibri"/>
                        <a:ea typeface="Calibri"/>
                        <a:cs typeface="Calibri"/>
                        <a:sym typeface="Calibri"/>
                      </a:endParaRPr>
                    </a:p>
                  </a:txBody>
                  <a:tcPr marT="63500" marB="63500" marR="63500" marL="635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77F7F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b="0" lang="es-MX" sz="1400" u="none" cap="none" strike="noStrike">
                          <a:latin typeface="Calibri"/>
                          <a:ea typeface="Calibri"/>
                          <a:cs typeface="Calibri"/>
                          <a:sym typeface="Calibri"/>
                        </a:rPr>
                        <a:t>Un número entero que puede ser 0 ó 1</a:t>
                      </a:r>
                      <a:endParaRPr b="0" sz="1400" u="none" cap="none" strike="noStrike">
                        <a:latin typeface="Calibri"/>
                        <a:ea typeface="Calibri"/>
                        <a:cs typeface="Calibri"/>
                        <a:sym typeface="Calibri"/>
                      </a:endParaRPr>
                    </a:p>
                  </a:txBody>
                  <a:tcPr marT="63500" marB="63500" marR="63500" marL="635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77F7F1"/>
                    </a:solidFill>
                  </a:tcPr>
                </a:tc>
              </a:tr>
              <a:tr h="177800">
                <a:tc>
                  <a:txBody>
                    <a:bodyPr/>
                    <a:lstStyle/>
                    <a:p>
                      <a:pPr indent="0" lvl="0" marL="0" marR="0" rtl="0" algn="ctr">
                        <a:lnSpc>
                          <a:spcPct val="100000"/>
                        </a:lnSpc>
                        <a:spcBef>
                          <a:spcPts val="0"/>
                        </a:spcBef>
                        <a:spcAft>
                          <a:spcPts val="0"/>
                        </a:spcAft>
                        <a:buClr>
                          <a:srgbClr val="000000"/>
                        </a:buClr>
                        <a:buSzPts val="1400"/>
                        <a:buFont typeface="Arial"/>
                        <a:buNone/>
                      </a:pPr>
                      <a:br>
                        <a:rPr b="1" i="1" lang="es-MX" sz="1400" u="none" cap="none" strike="noStrike">
                          <a:latin typeface="Calibri"/>
                          <a:ea typeface="Calibri"/>
                          <a:cs typeface="Calibri"/>
                          <a:sym typeface="Calibri"/>
                        </a:rPr>
                      </a:br>
                      <a:r>
                        <a:rPr b="1" i="1" lang="es-MX" sz="1400" u="none" cap="none" strike="noStrike">
                          <a:latin typeface="Calibri"/>
                          <a:ea typeface="Calibri"/>
                          <a:cs typeface="Calibri"/>
                          <a:sym typeface="Calibri"/>
                        </a:rPr>
                        <a:t>char(n)</a:t>
                      </a:r>
                      <a:endParaRPr b="1" i="1" sz="1400" u="none" cap="none" strike="noStrike">
                        <a:latin typeface="Calibri"/>
                        <a:ea typeface="Calibri"/>
                        <a:cs typeface="Calibri"/>
                        <a:sym typeface="Calibri"/>
                      </a:endParaRPr>
                    </a:p>
                  </a:txBody>
                  <a:tcPr marT="63500" marB="63500" marR="63500" marL="635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br>
                        <a:rPr b="0" lang="es-MX" sz="1400" u="none" cap="none" strike="noStrike">
                          <a:latin typeface="Calibri"/>
                          <a:ea typeface="Calibri"/>
                          <a:cs typeface="Calibri"/>
                          <a:sym typeface="Calibri"/>
                        </a:rPr>
                      </a:br>
                      <a:r>
                        <a:rPr b="0" lang="es-MX" sz="1400" u="none" cap="none" strike="noStrike">
                          <a:latin typeface="Calibri"/>
                          <a:ea typeface="Calibri"/>
                          <a:cs typeface="Calibri"/>
                          <a:sym typeface="Calibri"/>
                        </a:rPr>
                        <a:t>character(n)</a:t>
                      </a:r>
                      <a:endParaRPr b="0" sz="1400" u="none" cap="none" strike="noStrike">
                        <a:latin typeface="Calibri"/>
                        <a:ea typeface="Calibri"/>
                        <a:cs typeface="Calibri"/>
                        <a:sym typeface="Calibri"/>
                      </a:endParaRPr>
                    </a:p>
                  </a:txBody>
                  <a:tcPr marT="63500" marB="63500" marR="63500" marL="635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A26DE8"/>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b="0" lang="es-MX" sz="1400" u="none" cap="none" strike="noStrike">
                          <a:latin typeface="Calibri"/>
                          <a:ea typeface="Calibri"/>
                          <a:cs typeface="Calibri"/>
                          <a:sym typeface="Calibri"/>
                        </a:rPr>
                        <a:t>cadena de carácteres de tamaño fijo</a:t>
                      </a:r>
                      <a:endParaRPr b="0" sz="1400" u="none" cap="none" strike="noStrike">
                        <a:latin typeface="Calibri"/>
                        <a:ea typeface="Calibri"/>
                        <a:cs typeface="Calibri"/>
                        <a:sym typeface="Calibri"/>
                      </a:endParaRPr>
                    </a:p>
                  </a:txBody>
                  <a:tcPr marT="63500" marB="63500" marR="63500" marL="635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A26DE8"/>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b="0" lang="es-MX" sz="1400" u="none" cap="none" strike="noStrike">
                          <a:latin typeface="Calibri"/>
                          <a:ea typeface="Calibri"/>
                          <a:cs typeface="Calibri"/>
                          <a:sym typeface="Calibri"/>
                        </a:rPr>
                        <a:t>CHAR</a:t>
                      </a:r>
                      <a:endParaRPr b="0" sz="1400" u="none" cap="none" strike="noStrike">
                        <a:latin typeface="Calibri"/>
                        <a:ea typeface="Calibri"/>
                        <a:cs typeface="Calibri"/>
                        <a:sym typeface="Calibri"/>
                      </a:endParaRPr>
                    </a:p>
                  </a:txBody>
                  <a:tcPr marT="63500" marB="63500" marR="63500" marL="635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77F7F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b="0" lang="es-MX" sz="1400" u="none" cap="none" strike="noStrike">
                          <a:latin typeface="Calibri"/>
                          <a:ea typeface="Calibri"/>
                          <a:cs typeface="Calibri"/>
                          <a:sym typeface="Calibri"/>
                        </a:rPr>
                        <a:t>cadena de longitud fija</a:t>
                      </a:r>
                      <a:endParaRPr b="0" sz="1400" u="none" cap="none" strike="noStrike">
                        <a:latin typeface="Calibri"/>
                        <a:ea typeface="Calibri"/>
                        <a:cs typeface="Calibri"/>
                        <a:sym typeface="Calibri"/>
                      </a:endParaRPr>
                    </a:p>
                  </a:txBody>
                  <a:tcPr marT="63500" marB="63500" marR="63500" marL="635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77F7F1"/>
                    </a:solidFill>
                  </a:tcPr>
                </a:tc>
              </a:tr>
              <a:tr h="177800">
                <a:tc>
                  <a:txBody>
                    <a:bodyPr/>
                    <a:lstStyle/>
                    <a:p>
                      <a:pPr indent="0" lvl="0" marL="0" marR="0" rtl="0" algn="ctr">
                        <a:lnSpc>
                          <a:spcPct val="100000"/>
                        </a:lnSpc>
                        <a:spcBef>
                          <a:spcPts val="0"/>
                        </a:spcBef>
                        <a:spcAft>
                          <a:spcPts val="0"/>
                        </a:spcAft>
                        <a:buClr>
                          <a:srgbClr val="000000"/>
                        </a:buClr>
                        <a:buSzPts val="1400"/>
                        <a:buFont typeface="Arial"/>
                        <a:buNone/>
                      </a:pPr>
                      <a:br>
                        <a:rPr b="1" i="1" lang="es-MX" sz="1400" u="none" cap="none" strike="noStrike">
                          <a:latin typeface="Calibri"/>
                          <a:ea typeface="Calibri"/>
                          <a:cs typeface="Calibri"/>
                          <a:sym typeface="Calibri"/>
                        </a:rPr>
                      </a:br>
                      <a:r>
                        <a:rPr b="1" i="1" lang="es-MX" sz="1400" u="none" cap="none" strike="noStrike">
                          <a:latin typeface="Calibri"/>
                          <a:ea typeface="Calibri"/>
                          <a:cs typeface="Calibri"/>
                          <a:sym typeface="Calibri"/>
                        </a:rPr>
                        <a:t>varchar(n)</a:t>
                      </a:r>
                      <a:endParaRPr b="1" i="1" sz="1400" u="none" cap="none" strike="noStrike">
                        <a:latin typeface="Calibri"/>
                        <a:ea typeface="Calibri"/>
                        <a:cs typeface="Calibri"/>
                        <a:sym typeface="Calibri"/>
                      </a:endParaRPr>
                    </a:p>
                  </a:txBody>
                  <a:tcPr marT="63500" marB="63500" marR="63500" marL="635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br>
                        <a:rPr b="0" lang="es-MX" sz="1400" u="none" cap="none" strike="noStrike">
                          <a:latin typeface="Calibri"/>
                          <a:ea typeface="Calibri"/>
                          <a:cs typeface="Calibri"/>
                          <a:sym typeface="Calibri"/>
                        </a:rPr>
                      </a:br>
                      <a:r>
                        <a:rPr b="0" lang="es-MX" sz="1400" u="none" cap="none" strike="noStrike">
                          <a:latin typeface="Calibri"/>
                          <a:ea typeface="Calibri"/>
                          <a:cs typeface="Calibri"/>
                          <a:sym typeface="Calibri"/>
                        </a:rPr>
                        <a:t>  character       varying(n)</a:t>
                      </a:r>
                      <a:endParaRPr b="0" sz="1400" u="none" cap="none" strike="noStrike">
                        <a:latin typeface="Calibri"/>
                        <a:ea typeface="Calibri"/>
                        <a:cs typeface="Calibri"/>
                        <a:sym typeface="Calibri"/>
                      </a:endParaRPr>
                    </a:p>
                  </a:txBody>
                  <a:tcPr marT="63500" marB="63500" marR="63500" marL="635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A26DE8"/>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b="0" lang="es-MX" sz="1400" u="none" cap="none" strike="noStrike">
                          <a:latin typeface="Calibri"/>
                          <a:ea typeface="Calibri"/>
                          <a:cs typeface="Calibri"/>
                          <a:sym typeface="Calibri"/>
                        </a:rPr>
                        <a:t>cadena de carácteres de tamaño variable</a:t>
                      </a:r>
                      <a:endParaRPr b="0" sz="1400" u="none" cap="none" strike="noStrike">
                        <a:latin typeface="Calibri"/>
                        <a:ea typeface="Calibri"/>
                        <a:cs typeface="Calibri"/>
                        <a:sym typeface="Calibri"/>
                      </a:endParaRPr>
                    </a:p>
                  </a:txBody>
                  <a:tcPr marT="63500" marB="63500" marR="63500" marL="635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A26DE8"/>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b="0" lang="es-MX" sz="1400" u="none" cap="none" strike="noStrike">
                          <a:latin typeface="Calibri"/>
                          <a:ea typeface="Calibri"/>
                          <a:cs typeface="Calibri"/>
                          <a:sym typeface="Calibri"/>
                        </a:rPr>
                        <a:t>VARCHAR</a:t>
                      </a:r>
                      <a:endParaRPr b="0" sz="1400" u="none" cap="none" strike="noStrike">
                        <a:latin typeface="Calibri"/>
                        <a:ea typeface="Calibri"/>
                        <a:cs typeface="Calibri"/>
                        <a:sym typeface="Calibri"/>
                      </a:endParaRPr>
                    </a:p>
                  </a:txBody>
                  <a:tcPr marT="63500" marB="63500" marR="63500" marL="635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77F7F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b="0" lang="es-MX" sz="1400" u="none" cap="none" strike="noStrike">
                          <a:latin typeface="Calibri"/>
                          <a:ea typeface="Calibri"/>
                          <a:cs typeface="Calibri"/>
                          <a:sym typeface="Calibri"/>
                        </a:rPr>
                        <a:t>cadenas de longitud variable</a:t>
                      </a:r>
                      <a:endParaRPr b="0" sz="1400" u="none" cap="none" strike="noStrike">
                        <a:latin typeface="Calibri"/>
                        <a:ea typeface="Calibri"/>
                        <a:cs typeface="Calibri"/>
                        <a:sym typeface="Calibri"/>
                      </a:endParaRPr>
                    </a:p>
                  </a:txBody>
                  <a:tcPr marT="63500" marB="63500" marR="63500" marL="635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77F7F1"/>
                    </a:solidFill>
                  </a:tcPr>
                </a:tc>
              </a:tr>
              <a:tr h="177800">
                <a:tc>
                  <a:txBody>
                    <a:bodyPr/>
                    <a:lstStyle/>
                    <a:p>
                      <a:pPr indent="0" lvl="0" marL="0" marR="0" rtl="0" algn="ctr">
                        <a:lnSpc>
                          <a:spcPct val="100000"/>
                        </a:lnSpc>
                        <a:spcBef>
                          <a:spcPts val="0"/>
                        </a:spcBef>
                        <a:spcAft>
                          <a:spcPts val="0"/>
                        </a:spcAft>
                        <a:buClr>
                          <a:srgbClr val="000000"/>
                        </a:buClr>
                        <a:buSzPts val="1400"/>
                        <a:buFont typeface="Arial"/>
                        <a:buNone/>
                      </a:pPr>
                      <a:r>
                        <a:rPr b="1" i="1" lang="es-MX" sz="1400" u="none" cap="none" strike="noStrike">
                          <a:latin typeface="Calibri"/>
                          <a:ea typeface="Calibri"/>
                          <a:cs typeface="Calibri"/>
                          <a:sym typeface="Calibri"/>
                        </a:rPr>
                        <a:t>Date</a:t>
                      </a:r>
                      <a:endParaRPr b="1" i="1" sz="1400" u="none" cap="none" strike="noStrike">
                        <a:latin typeface="Calibri"/>
                        <a:ea typeface="Calibri"/>
                        <a:cs typeface="Calibri"/>
                        <a:sym typeface="Calibri"/>
                      </a:endParaRPr>
                    </a:p>
                  </a:txBody>
                  <a:tcPr marT="63500" marB="63500" marR="63500" marL="635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b="0" lang="es-MX" sz="1400" u="none" cap="none" strike="noStrike">
                          <a:latin typeface="Calibri"/>
                          <a:ea typeface="Calibri"/>
                          <a:cs typeface="Calibri"/>
                          <a:sym typeface="Calibri"/>
                        </a:rPr>
                        <a:t>date</a:t>
                      </a:r>
                      <a:endParaRPr b="0" sz="1400" u="none" cap="none" strike="noStrike">
                        <a:latin typeface="Calibri"/>
                        <a:ea typeface="Calibri"/>
                        <a:cs typeface="Calibri"/>
                        <a:sym typeface="Calibri"/>
                      </a:endParaRPr>
                    </a:p>
                  </a:txBody>
                  <a:tcPr marT="63500" marB="63500" marR="63500" marL="635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A26DE8"/>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b="0" lang="es-MX" sz="1400" u="none" cap="none" strike="noStrike">
                          <a:latin typeface="Calibri"/>
                          <a:ea typeface="Calibri"/>
                          <a:cs typeface="Calibri"/>
                          <a:sym typeface="Calibri"/>
                        </a:rPr>
                        <a:t>fecha (sin hora)</a:t>
                      </a:r>
                      <a:endParaRPr b="0" sz="1400" u="none" cap="none" strike="noStrike">
                        <a:latin typeface="Calibri"/>
                        <a:ea typeface="Calibri"/>
                        <a:cs typeface="Calibri"/>
                        <a:sym typeface="Calibri"/>
                      </a:endParaRPr>
                    </a:p>
                  </a:txBody>
                  <a:tcPr marT="63500" marB="63500" marR="63500" marL="635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A26DE8"/>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b="0" lang="es-MX" sz="1400" u="none" cap="none" strike="noStrike">
                          <a:latin typeface="Calibri"/>
                          <a:ea typeface="Calibri"/>
                          <a:cs typeface="Calibri"/>
                          <a:sym typeface="Calibri"/>
                        </a:rPr>
                        <a:t>Date</a:t>
                      </a:r>
                      <a:endParaRPr b="0" sz="1400" u="none" cap="none" strike="noStrike">
                        <a:latin typeface="Calibri"/>
                        <a:ea typeface="Calibri"/>
                        <a:cs typeface="Calibri"/>
                        <a:sym typeface="Calibri"/>
                      </a:endParaRPr>
                    </a:p>
                  </a:txBody>
                  <a:tcPr marT="63500" marB="63500" marR="63500" marL="635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77F7F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b="0" lang="es-MX" sz="1400" u="none" cap="none" strike="noStrike">
                          <a:latin typeface="Calibri"/>
                          <a:ea typeface="Calibri"/>
                          <a:cs typeface="Calibri"/>
                          <a:sym typeface="Calibri"/>
                        </a:rPr>
                        <a:t>Tipo fecha, almacena una fecha</a:t>
                      </a:r>
                      <a:endParaRPr b="0" sz="1400" u="none" cap="none" strike="noStrike">
                        <a:latin typeface="Calibri"/>
                        <a:ea typeface="Calibri"/>
                        <a:cs typeface="Calibri"/>
                        <a:sym typeface="Calibri"/>
                      </a:endParaRPr>
                    </a:p>
                  </a:txBody>
                  <a:tcPr marT="63500" marB="63500" marR="63500" marL="635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77F7F1"/>
                    </a:solidFill>
                  </a:tcPr>
                </a:tc>
              </a:tr>
              <a:tr h="177800">
                <a:tc>
                  <a:txBody>
                    <a:bodyPr/>
                    <a:lstStyle/>
                    <a:p>
                      <a:pPr indent="0" lvl="0" marL="0" marR="0" rtl="0" algn="ctr">
                        <a:lnSpc>
                          <a:spcPct val="100000"/>
                        </a:lnSpc>
                        <a:spcBef>
                          <a:spcPts val="0"/>
                        </a:spcBef>
                        <a:spcAft>
                          <a:spcPts val="0"/>
                        </a:spcAft>
                        <a:buClr>
                          <a:srgbClr val="000000"/>
                        </a:buClr>
                        <a:buSzPts val="1400"/>
                        <a:buFont typeface="Arial"/>
                        <a:buNone/>
                      </a:pPr>
                      <a:r>
                        <a:rPr b="1" i="1" lang="es-MX" sz="1400" u="none" cap="none" strike="noStrike">
                          <a:latin typeface="Calibri"/>
                          <a:ea typeface="Calibri"/>
                          <a:cs typeface="Calibri"/>
                          <a:sym typeface="Calibri"/>
                        </a:rPr>
                        <a:t>int2</a:t>
                      </a:r>
                      <a:endParaRPr b="1" i="1" sz="1400" u="none" cap="none" strike="noStrike">
                        <a:latin typeface="Calibri"/>
                        <a:ea typeface="Calibri"/>
                        <a:cs typeface="Calibri"/>
                        <a:sym typeface="Calibri"/>
                      </a:endParaRPr>
                    </a:p>
                  </a:txBody>
                  <a:tcPr marT="63500" marB="63500" marR="63500" marL="635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b="0" lang="es-MX" sz="1400" u="none" cap="none" strike="noStrike">
                          <a:latin typeface="Calibri"/>
                          <a:ea typeface="Calibri"/>
                          <a:cs typeface="Calibri"/>
                          <a:sym typeface="Calibri"/>
                        </a:rPr>
                        <a:t>smallint</a:t>
                      </a:r>
                      <a:endParaRPr b="0" sz="1400" u="none" cap="none" strike="noStrike">
                        <a:latin typeface="Calibri"/>
                        <a:ea typeface="Calibri"/>
                        <a:cs typeface="Calibri"/>
                        <a:sym typeface="Calibri"/>
                      </a:endParaRPr>
                    </a:p>
                  </a:txBody>
                  <a:tcPr marT="63500" marB="63500" marR="63500" marL="635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A26DE8"/>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b="0" lang="es-MX" sz="1400" u="none" cap="none" strike="noStrike">
                          <a:latin typeface="Calibri"/>
                          <a:ea typeface="Calibri"/>
                          <a:cs typeface="Calibri"/>
                          <a:sym typeface="Calibri"/>
                        </a:rPr>
                        <a:t>entero de dos bytes con signo</a:t>
                      </a:r>
                      <a:endParaRPr b="0" sz="1400" u="none" cap="none" strike="noStrike">
                        <a:latin typeface="Calibri"/>
                        <a:ea typeface="Calibri"/>
                        <a:cs typeface="Calibri"/>
                        <a:sym typeface="Calibri"/>
                      </a:endParaRPr>
                    </a:p>
                  </a:txBody>
                  <a:tcPr marT="63500" marB="63500" marR="63500" marL="635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A26DE8"/>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b="0" lang="es-MX" sz="1400" u="none" cap="none" strike="noStrike">
                          <a:latin typeface="Calibri"/>
                          <a:ea typeface="Calibri"/>
                          <a:cs typeface="Calibri"/>
                          <a:sym typeface="Calibri"/>
                        </a:rPr>
                        <a:t>INT</a:t>
                      </a:r>
                      <a:endParaRPr b="0" sz="1400" u="none" cap="none" strike="noStrike">
                        <a:latin typeface="Calibri"/>
                        <a:ea typeface="Calibri"/>
                        <a:cs typeface="Calibri"/>
                        <a:sym typeface="Calibri"/>
                      </a:endParaRPr>
                    </a:p>
                  </a:txBody>
                  <a:tcPr marT="63500" marB="63500" marR="63500" marL="635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77F7F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b="0" lang="es-MX" sz="1400" u="none" cap="none" strike="noStrike">
                          <a:latin typeface="Calibri"/>
                          <a:ea typeface="Calibri"/>
                          <a:cs typeface="Calibri"/>
                          <a:sym typeface="Calibri"/>
                        </a:rPr>
                        <a:t>valor entero</a:t>
                      </a:r>
                      <a:endParaRPr b="0" sz="1400" u="none" cap="none" strike="noStrike">
                        <a:latin typeface="Calibri"/>
                        <a:ea typeface="Calibri"/>
                        <a:cs typeface="Calibri"/>
                        <a:sym typeface="Calibri"/>
                      </a:endParaRPr>
                    </a:p>
                  </a:txBody>
                  <a:tcPr marT="63500" marB="63500" marR="63500" marL="635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77F7F1"/>
                    </a:solidFill>
                  </a:tcPr>
                </a:tc>
              </a:tr>
              <a:tr h="177800">
                <a:tc>
                  <a:txBody>
                    <a:bodyPr/>
                    <a:lstStyle/>
                    <a:p>
                      <a:pPr indent="0" lvl="0" marL="0" marR="0" rtl="0" algn="ctr">
                        <a:lnSpc>
                          <a:spcPct val="100000"/>
                        </a:lnSpc>
                        <a:spcBef>
                          <a:spcPts val="0"/>
                        </a:spcBef>
                        <a:spcAft>
                          <a:spcPts val="0"/>
                        </a:spcAft>
                        <a:buClr>
                          <a:srgbClr val="000000"/>
                        </a:buClr>
                        <a:buSzPts val="1400"/>
                        <a:buFont typeface="Arial"/>
                        <a:buNone/>
                      </a:pPr>
                      <a:br>
                        <a:rPr b="1" i="1" lang="es-MX" sz="1400" u="none" cap="none" strike="noStrike">
                          <a:latin typeface="Calibri"/>
                          <a:ea typeface="Calibri"/>
                          <a:cs typeface="Calibri"/>
                          <a:sym typeface="Calibri"/>
                        </a:rPr>
                      </a:br>
                      <a:r>
                        <a:rPr b="1" i="1" lang="es-MX" sz="1400" u="none" cap="none" strike="noStrike">
                          <a:latin typeface="Calibri"/>
                          <a:ea typeface="Calibri"/>
                          <a:cs typeface="Calibri"/>
                          <a:sym typeface="Calibri"/>
                        </a:rPr>
                        <a:t>time</a:t>
                      </a:r>
                      <a:endParaRPr b="1" i="1" sz="1400" u="none" cap="none" strike="noStrike">
                        <a:latin typeface="Calibri"/>
                        <a:ea typeface="Calibri"/>
                        <a:cs typeface="Calibri"/>
                        <a:sym typeface="Calibri"/>
                      </a:endParaRPr>
                    </a:p>
                  </a:txBody>
                  <a:tcPr marT="63500" marB="63500" marR="63500" marL="635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br>
                        <a:rPr b="0" lang="es-MX" sz="1400" u="none" cap="none" strike="noStrike">
                          <a:latin typeface="Calibri"/>
                          <a:ea typeface="Calibri"/>
                          <a:cs typeface="Calibri"/>
                          <a:sym typeface="Calibri"/>
                        </a:rPr>
                      </a:br>
                      <a:r>
                        <a:rPr b="0" lang="es-MX" sz="1400" u="none" cap="none" strike="noStrike">
                          <a:latin typeface="Calibri"/>
                          <a:ea typeface="Calibri"/>
                          <a:cs typeface="Calibri"/>
                          <a:sym typeface="Calibri"/>
                        </a:rPr>
                        <a:t>time</a:t>
                      </a:r>
                      <a:endParaRPr b="0" sz="1400" u="none" cap="none" strike="noStrike">
                        <a:latin typeface="Calibri"/>
                        <a:ea typeface="Calibri"/>
                        <a:cs typeface="Calibri"/>
                        <a:sym typeface="Calibri"/>
                      </a:endParaRPr>
                    </a:p>
                  </a:txBody>
                  <a:tcPr marT="63500" marB="63500" marR="63500" marL="635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A26DE8"/>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b="0" lang="es-MX" sz="1400" u="none" cap="none" strike="noStrike">
                          <a:latin typeface="Calibri"/>
                          <a:ea typeface="Calibri"/>
                          <a:cs typeface="Calibri"/>
                          <a:sym typeface="Calibri"/>
                        </a:rPr>
                        <a:t>hora en horas, minutos, segundos y centésimas</a:t>
                      </a:r>
                      <a:endParaRPr b="0" sz="1400" u="none" cap="none" strike="noStrike">
                        <a:latin typeface="Calibri"/>
                        <a:ea typeface="Calibri"/>
                        <a:cs typeface="Calibri"/>
                        <a:sym typeface="Calibri"/>
                      </a:endParaRPr>
                    </a:p>
                  </a:txBody>
                  <a:tcPr marT="63500" marB="63500" marR="63500" marL="635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A26DE8"/>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b="0" lang="es-MX" sz="1400" u="none" cap="none" strike="noStrike">
                          <a:latin typeface="Calibri"/>
                          <a:ea typeface="Calibri"/>
                          <a:cs typeface="Calibri"/>
                          <a:sym typeface="Calibri"/>
                        </a:rPr>
                        <a:t>Time</a:t>
                      </a:r>
                      <a:endParaRPr b="0" sz="1400" u="none" cap="none" strike="noStrike">
                        <a:latin typeface="Calibri"/>
                        <a:ea typeface="Calibri"/>
                        <a:cs typeface="Calibri"/>
                        <a:sym typeface="Calibri"/>
                      </a:endParaRPr>
                    </a:p>
                    <a:p>
                      <a:pPr indent="0" lvl="0" marL="0" marR="0" rtl="0" algn="ctr">
                        <a:lnSpc>
                          <a:spcPct val="100000"/>
                        </a:lnSpc>
                        <a:spcBef>
                          <a:spcPts val="400"/>
                        </a:spcBef>
                        <a:spcAft>
                          <a:spcPts val="0"/>
                        </a:spcAft>
                        <a:buClr>
                          <a:srgbClr val="000000"/>
                        </a:buClr>
                        <a:buSzPts val="1400"/>
                        <a:buFont typeface="Arial"/>
                        <a:buNone/>
                      </a:pPr>
                      <a:br>
                        <a:rPr lang="es-MX" sz="1400" u="none" cap="none" strike="noStrike"/>
                      </a:br>
                      <a:endParaRPr b="0" sz="1400" u="none" cap="none" strike="noStrike">
                        <a:latin typeface="Calibri"/>
                        <a:ea typeface="Calibri"/>
                        <a:cs typeface="Calibri"/>
                        <a:sym typeface="Calibri"/>
                      </a:endParaRPr>
                    </a:p>
                  </a:txBody>
                  <a:tcPr marT="63500" marB="63500" marR="63500" marL="635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77F7F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b="0" lang="es-MX" sz="1400" u="none" cap="none" strike="noStrike">
                          <a:latin typeface="Calibri"/>
                          <a:ea typeface="Calibri"/>
                          <a:cs typeface="Calibri"/>
                          <a:sym typeface="Calibri"/>
                        </a:rPr>
                        <a:t>Almacena una hora</a:t>
                      </a:r>
                      <a:endParaRPr b="0" sz="1400" u="none" cap="none" strike="noStrike">
                        <a:latin typeface="Calibri"/>
                        <a:ea typeface="Calibri"/>
                        <a:cs typeface="Calibri"/>
                        <a:sym typeface="Calibri"/>
                      </a:endParaRPr>
                    </a:p>
                  </a:txBody>
                  <a:tcPr marT="63500" marB="63500" marR="63500" marL="635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77F7F1"/>
                    </a:solidFill>
                  </a:tcPr>
                </a:tc>
              </a:tr>
              <a:tr h="177800">
                <a:tc>
                  <a:txBody>
                    <a:bodyPr/>
                    <a:lstStyle/>
                    <a:p>
                      <a:pPr indent="0" lvl="0" marL="0" marR="0" rtl="0" algn="ctr">
                        <a:lnSpc>
                          <a:spcPct val="100000"/>
                        </a:lnSpc>
                        <a:spcBef>
                          <a:spcPts val="0"/>
                        </a:spcBef>
                        <a:spcAft>
                          <a:spcPts val="0"/>
                        </a:spcAft>
                        <a:buClr>
                          <a:srgbClr val="000000"/>
                        </a:buClr>
                        <a:buSzPts val="1400"/>
                        <a:buFont typeface="Arial"/>
                        <a:buNone/>
                      </a:pPr>
                      <a:r>
                        <a:rPr b="1" i="1" lang="es-MX" sz="1400" u="none" cap="none" strike="noStrike">
                          <a:latin typeface="Calibri"/>
                          <a:ea typeface="Calibri"/>
                          <a:cs typeface="Calibri"/>
                          <a:sym typeface="Calibri"/>
                        </a:rPr>
                        <a:t>timestamp</a:t>
                      </a:r>
                      <a:endParaRPr b="1" i="1" sz="1400" u="none" cap="none" strike="noStrike">
                        <a:latin typeface="Calibri"/>
                        <a:ea typeface="Calibri"/>
                        <a:cs typeface="Calibri"/>
                        <a:sym typeface="Calibri"/>
                      </a:endParaRPr>
                    </a:p>
                  </a:txBody>
                  <a:tcPr marT="63500" marB="63500" marR="63500" marL="635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b="0" lang="es-MX" sz="1400" u="none" cap="none" strike="noStrike">
                          <a:latin typeface="Calibri"/>
                          <a:ea typeface="Calibri"/>
                          <a:cs typeface="Calibri"/>
                          <a:sym typeface="Calibri"/>
                        </a:rPr>
                        <a:t>timestamp with time zone</a:t>
                      </a:r>
                      <a:endParaRPr b="0" sz="1400" u="none" cap="none" strike="noStrike">
                        <a:latin typeface="Calibri"/>
                        <a:ea typeface="Calibri"/>
                        <a:cs typeface="Calibri"/>
                        <a:sym typeface="Calibri"/>
                      </a:endParaRPr>
                    </a:p>
                  </a:txBody>
                  <a:tcPr marT="63500" marB="63500" marR="63500" marL="635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A26DE8"/>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b="0" lang="es-MX" sz="1400" u="none" cap="none" strike="noStrike">
                          <a:latin typeface="Calibri"/>
                          <a:ea typeface="Calibri"/>
                          <a:cs typeface="Calibri"/>
                          <a:sym typeface="Calibri"/>
                        </a:rPr>
                        <a:t>fecha y hora con zonificación</a:t>
                      </a:r>
                      <a:endParaRPr b="0" sz="1400" u="none" cap="none" strike="noStrike">
                        <a:latin typeface="Calibri"/>
                        <a:ea typeface="Calibri"/>
                        <a:cs typeface="Calibri"/>
                        <a:sym typeface="Calibri"/>
                      </a:endParaRPr>
                    </a:p>
                  </a:txBody>
                  <a:tcPr marT="63500" marB="63500" marR="63500" marL="635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A26DE8"/>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b="0" lang="es-MX" sz="1400" u="none" cap="none" strike="noStrike">
                          <a:latin typeface="Calibri"/>
                          <a:ea typeface="Calibri"/>
                          <a:cs typeface="Calibri"/>
                          <a:sym typeface="Calibri"/>
                        </a:rPr>
                        <a:t>TIMESTAMP</a:t>
                      </a:r>
                      <a:endParaRPr b="0" sz="1400" u="none" cap="none" strike="noStrike">
                        <a:latin typeface="Calibri"/>
                        <a:ea typeface="Calibri"/>
                        <a:cs typeface="Calibri"/>
                        <a:sym typeface="Calibri"/>
                      </a:endParaRPr>
                    </a:p>
                  </a:txBody>
                  <a:tcPr marT="63500" marB="63500" marR="63500" marL="635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77F7F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b="0" lang="es-MX" sz="1400" u="none" cap="none" strike="noStrike">
                          <a:latin typeface="Calibri"/>
                          <a:ea typeface="Calibri"/>
                          <a:cs typeface="Calibri"/>
                          <a:sym typeface="Calibri"/>
                        </a:rPr>
                        <a:t>La mezcla y la fecha valor de tiempo, una marca de tiempo</a:t>
                      </a:r>
                      <a:endParaRPr b="0" sz="1400" u="none" cap="none" strike="noStrike">
                        <a:latin typeface="Calibri"/>
                        <a:ea typeface="Calibri"/>
                        <a:cs typeface="Calibri"/>
                        <a:sym typeface="Calibri"/>
                      </a:endParaRPr>
                    </a:p>
                  </a:txBody>
                  <a:tcPr marT="63500" marB="63500" marR="63500" marL="635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77F7F1"/>
                    </a:solidFill>
                  </a:tcPr>
                </a:tc>
              </a:tr>
              <a:tr h="177800">
                <a:tc>
                  <a:txBody>
                    <a:bodyPr/>
                    <a:lstStyle/>
                    <a:p>
                      <a:pPr indent="0" lvl="0" marL="0" marR="0" rtl="0" algn="ctr">
                        <a:lnSpc>
                          <a:spcPct val="100000"/>
                        </a:lnSpc>
                        <a:spcBef>
                          <a:spcPts val="0"/>
                        </a:spcBef>
                        <a:spcAft>
                          <a:spcPts val="0"/>
                        </a:spcAft>
                        <a:buClr>
                          <a:srgbClr val="000000"/>
                        </a:buClr>
                        <a:buSzPts val="1400"/>
                        <a:buFont typeface="Arial"/>
                        <a:buNone/>
                      </a:pPr>
                      <a:r>
                        <a:rPr b="1" i="1" lang="es-MX" sz="1400" u="none" cap="none" strike="noStrike">
                          <a:latin typeface="Calibri"/>
                          <a:ea typeface="Calibri"/>
                          <a:cs typeface="Calibri"/>
                          <a:sym typeface="Calibri"/>
                        </a:rPr>
                        <a:t>blob</a:t>
                      </a:r>
                      <a:endParaRPr b="1" i="1" sz="1400" u="none" cap="none" strike="noStrike">
                        <a:latin typeface="Calibri"/>
                        <a:ea typeface="Calibri"/>
                        <a:cs typeface="Calibri"/>
                        <a:sym typeface="Calibri"/>
                      </a:endParaRPr>
                    </a:p>
                  </a:txBody>
                  <a:tcPr marT="63500" marB="63500" marR="63500" marL="635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b="0" lang="es-MX" sz="1400" u="none" cap="none" strike="noStrike">
                          <a:latin typeface="Calibri"/>
                          <a:ea typeface="Calibri"/>
                          <a:cs typeface="Calibri"/>
                          <a:sym typeface="Calibri"/>
                        </a:rPr>
                        <a:t>Character Large Objects</a:t>
                      </a:r>
                      <a:endParaRPr b="0" sz="1400" u="none" cap="none" strike="noStrike">
                        <a:latin typeface="Calibri"/>
                        <a:ea typeface="Calibri"/>
                        <a:cs typeface="Calibri"/>
                        <a:sym typeface="Calibri"/>
                      </a:endParaRPr>
                    </a:p>
                  </a:txBody>
                  <a:tcPr marT="63500" marB="63500" marR="63500" marL="635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A26DE8"/>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b="0" lang="es-MX" sz="1400" u="none" cap="none" strike="noStrike">
                          <a:latin typeface="Calibri"/>
                          <a:ea typeface="Calibri"/>
                          <a:cs typeface="Calibri"/>
                          <a:sym typeface="Calibri"/>
                        </a:rPr>
                        <a:t>Es un tipo de datos de MySQL que puede almacenar datos binarios como los de archivos de imagen, multimedia y PDF.</a:t>
                      </a:r>
                      <a:endParaRPr b="0" sz="1400" u="none" cap="none" strike="noStrike">
                        <a:latin typeface="Calibri"/>
                        <a:ea typeface="Calibri"/>
                        <a:cs typeface="Calibri"/>
                        <a:sym typeface="Calibri"/>
                      </a:endParaRPr>
                    </a:p>
                  </a:txBody>
                  <a:tcPr marT="63500" marB="63500" marR="63500" marL="635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A26DE8"/>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b="0" lang="es-MX" sz="1400" u="none" cap="none" strike="noStrike">
                          <a:latin typeface="Calibri"/>
                          <a:ea typeface="Calibri"/>
                          <a:cs typeface="Calibri"/>
                          <a:sym typeface="Calibri"/>
                        </a:rPr>
                        <a:t>BLOB</a:t>
                      </a:r>
                      <a:endParaRPr b="0" sz="1400" u="none" cap="none" strike="noStrike">
                        <a:latin typeface="Calibri"/>
                        <a:ea typeface="Calibri"/>
                        <a:cs typeface="Calibri"/>
                        <a:sym typeface="Calibri"/>
                      </a:endParaRPr>
                    </a:p>
                  </a:txBody>
                  <a:tcPr marT="63500" marB="63500" marR="63500" marL="635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77F7F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b="0" lang="es-MX" sz="1400" u="none" cap="none" strike="noStrike">
                          <a:latin typeface="Calibri"/>
                          <a:ea typeface="Calibri"/>
                          <a:cs typeface="Calibri"/>
                          <a:sym typeface="Calibri"/>
                        </a:rPr>
                        <a:t>Binary Large Objects</a:t>
                      </a:r>
                      <a:endParaRPr b="0" sz="1400" u="none" cap="none" strike="noStrike">
                        <a:latin typeface="Calibri"/>
                        <a:ea typeface="Calibri"/>
                        <a:cs typeface="Calibri"/>
                        <a:sym typeface="Calibri"/>
                      </a:endParaRPr>
                    </a:p>
                  </a:txBody>
                  <a:tcPr marT="63500" marB="63500" marR="63500" marL="635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77F7F1"/>
                    </a:solidFill>
                  </a:tcPr>
                </a:tc>
              </a:tr>
            </a:tbl>
          </a:graphicData>
        </a:graphic>
      </p:graphicFrame>
      <p:sp>
        <p:nvSpPr>
          <p:cNvPr id="1869" name="Google Shape;1869;p169"/>
          <p:cNvSpPr/>
          <p:nvPr/>
        </p:nvSpPr>
        <p:spPr>
          <a:xfrm>
            <a:off x="4274242" y="807925"/>
            <a:ext cx="3637955" cy="517261"/>
          </a:xfrm>
          <a:prstGeom prst="roundRect">
            <a:avLst>
              <a:gd fmla="val 16667"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es-MX" sz="1400" u="none" cap="none" strike="noStrike">
                <a:solidFill>
                  <a:srgbClr val="000000"/>
                </a:solidFill>
                <a:latin typeface="Arial"/>
                <a:ea typeface="Arial"/>
                <a:cs typeface="Arial"/>
                <a:sym typeface="Arial"/>
              </a:rPr>
              <a:t>Etapa cinco</a:t>
            </a:r>
            <a:br>
              <a:rPr b="1" i="0" lang="es-MX" sz="1400" u="none" cap="none" strike="noStrike">
                <a:solidFill>
                  <a:srgbClr val="000000"/>
                </a:solidFill>
                <a:latin typeface="Arial"/>
                <a:ea typeface="Arial"/>
                <a:cs typeface="Arial"/>
                <a:sym typeface="Arial"/>
              </a:rPr>
            </a:br>
            <a:r>
              <a:rPr b="1" i="0" lang="es-MX" sz="1400" u="none" cap="none" strike="noStrike">
                <a:solidFill>
                  <a:srgbClr val="000000"/>
                </a:solidFill>
                <a:latin typeface="Arial"/>
                <a:ea typeface="Arial"/>
                <a:cs typeface="Arial"/>
                <a:sym typeface="Arial"/>
              </a:rPr>
              <a:t>Migración</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660C8"/>
            </a:gs>
            <a:gs pos="100000">
              <a:srgbClr val="57F3FB"/>
            </a:gs>
          </a:gsLst>
          <a:lin ang="13500000" scaled="0"/>
        </a:gradFill>
      </p:bgPr>
    </p:bg>
    <p:spTree>
      <p:nvGrpSpPr>
        <p:cNvPr id="1873" name="Shape 1873"/>
        <p:cNvGrpSpPr/>
        <p:nvPr/>
      </p:nvGrpSpPr>
      <p:grpSpPr>
        <a:xfrm>
          <a:off x="0" y="0"/>
          <a:ext cx="0" cy="0"/>
          <a:chOff x="0" y="0"/>
          <a:chExt cx="0" cy="0"/>
        </a:xfrm>
      </p:grpSpPr>
      <p:sp>
        <p:nvSpPr>
          <p:cNvPr id="1874" name="Google Shape;1874;p170"/>
          <p:cNvSpPr/>
          <p:nvPr/>
        </p:nvSpPr>
        <p:spPr>
          <a:xfrm>
            <a:off x="371473" y="323034"/>
            <a:ext cx="11452232" cy="539553"/>
          </a:xfrm>
          <a:prstGeom prst="roundRect">
            <a:avLst>
              <a:gd fmla="val 16667" name="adj"/>
            </a:avLst>
          </a:prstGeom>
          <a:solidFill>
            <a:schemeClr val="lt1"/>
          </a:solidFill>
          <a:ln cap="flat" cmpd="sng" w="12700">
            <a:solidFill>
              <a:srgbClr val="57F3F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600"/>
              <a:buFont typeface="Arial"/>
              <a:buNone/>
            </a:pPr>
            <a:r>
              <a:rPr b="1" i="0" lang="es-MX" sz="3600" u="none" cap="none" strike="noStrike">
                <a:solidFill>
                  <a:srgbClr val="963BDB"/>
                </a:solidFill>
                <a:latin typeface="Calibri"/>
                <a:ea typeface="Calibri"/>
                <a:cs typeface="Calibri"/>
                <a:sym typeface="Calibri"/>
              </a:rPr>
              <a:t>Plan de instalación-respaldo y migración</a:t>
            </a:r>
            <a:endParaRPr b="0" i="0" sz="1400" u="none" cap="none" strike="noStrike">
              <a:solidFill>
                <a:srgbClr val="000000"/>
              </a:solidFill>
              <a:latin typeface="Arial"/>
              <a:ea typeface="Arial"/>
              <a:cs typeface="Arial"/>
              <a:sym typeface="Arial"/>
            </a:endParaRPr>
          </a:p>
        </p:txBody>
      </p:sp>
      <p:sp>
        <p:nvSpPr>
          <p:cNvPr id="1875" name="Google Shape;1875;p170"/>
          <p:cNvSpPr/>
          <p:nvPr/>
        </p:nvSpPr>
        <p:spPr>
          <a:xfrm>
            <a:off x="343231" y="235910"/>
            <a:ext cx="11452232" cy="705205"/>
          </a:xfrm>
          <a:prstGeom prst="roundRect">
            <a:avLst>
              <a:gd fmla="val 16667" name="adj"/>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600"/>
              <a:buFont typeface="Arial"/>
              <a:buNone/>
            </a:pPr>
            <a:r>
              <a:rPr b="1" i="0" lang="es-MX" sz="3600" u="none" cap="none" strike="noStrike">
                <a:solidFill>
                  <a:schemeClr val="dk1"/>
                </a:solidFill>
                <a:latin typeface="Calibri"/>
                <a:ea typeface="Calibri"/>
                <a:cs typeface="Calibri"/>
                <a:sym typeface="Calibri"/>
              </a:rPr>
              <a:t>Plan de instalación-respaldo y migración</a:t>
            </a:r>
            <a:endParaRPr b="0" i="0" sz="1400" u="none" cap="none" strike="noStrike">
              <a:solidFill>
                <a:srgbClr val="000000"/>
              </a:solidFill>
              <a:latin typeface="Arial"/>
              <a:ea typeface="Arial"/>
              <a:cs typeface="Arial"/>
              <a:sym typeface="Arial"/>
            </a:endParaRPr>
          </a:p>
        </p:txBody>
      </p:sp>
      <p:sp>
        <p:nvSpPr>
          <p:cNvPr id="1876" name="Google Shape;1876;p170"/>
          <p:cNvSpPr/>
          <p:nvPr/>
        </p:nvSpPr>
        <p:spPr>
          <a:xfrm>
            <a:off x="4274242" y="807925"/>
            <a:ext cx="3637955" cy="517261"/>
          </a:xfrm>
          <a:prstGeom prst="roundRect">
            <a:avLst>
              <a:gd fmla="val 16667"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es-MX" sz="1400" u="none" cap="none" strike="noStrike">
                <a:solidFill>
                  <a:srgbClr val="000000"/>
                </a:solidFill>
                <a:latin typeface="Arial"/>
                <a:ea typeface="Arial"/>
                <a:cs typeface="Arial"/>
                <a:sym typeface="Arial"/>
              </a:rPr>
              <a:t>Etapa cinco</a:t>
            </a:r>
            <a:br>
              <a:rPr b="1" i="0" lang="es-MX" sz="1400" u="none" cap="none" strike="noStrike">
                <a:solidFill>
                  <a:srgbClr val="000000"/>
                </a:solidFill>
                <a:latin typeface="Arial"/>
                <a:ea typeface="Arial"/>
                <a:cs typeface="Arial"/>
                <a:sym typeface="Arial"/>
              </a:rPr>
            </a:br>
            <a:r>
              <a:rPr b="1" i="0" lang="es-MX" sz="1400" u="none" cap="none" strike="noStrike">
                <a:solidFill>
                  <a:srgbClr val="000000"/>
                </a:solidFill>
                <a:latin typeface="Arial"/>
                <a:ea typeface="Arial"/>
                <a:cs typeface="Arial"/>
                <a:sym typeface="Arial"/>
              </a:rPr>
              <a:t>Migración</a:t>
            </a:r>
            <a:endParaRPr b="0" i="0" sz="1400" u="none" cap="none" strike="noStrike">
              <a:solidFill>
                <a:srgbClr val="000000"/>
              </a:solidFill>
              <a:latin typeface="Arial"/>
              <a:ea typeface="Arial"/>
              <a:cs typeface="Arial"/>
              <a:sym typeface="Arial"/>
            </a:endParaRPr>
          </a:p>
        </p:txBody>
      </p:sp>
      <p:pic>
        <p:nvPicPr>
          <p:cNvPr descr="Interfaz de usuario gráfica, Aplicación&#10;&#10;Descripción generada automáticamente" id="1877" name="Google Shape;1877;p170"/>
          <p:cNvPicPr preferRelativeResize="0"/>
          <p:nvPr/>
        </p:nvPicPr>
        <p:blipFill rotWithShape="1">
          <a:blip r:embed="rId3">
            <a:alphaModFix/>
          </a:blip>
          <a:srcRect b="0" l="0" r="0" t="0"/>
          <a:stretch/>
        </p:blipFill>
        <p:spPr>
          <a:xfrm>
            <a:off x="742232" y="1867978"/>
            <a:ext cx="5272896" cy="4171590"/>
          </a:xfrm>
          <a:prstGeom prst="rect">
            <a:avLst/>
          </a:prstGeom>
          <a:noFill/>
          <a:ln>
            <a:noFill/>
          </a:ln>
        </p:spPr>
      </p:pic>
      <p:pic>
        <p:nvPicPr>
          <p:cNvPr descr="Interfaz de usuario gráfica, Aplicación&#10;&#10;Descripción generada automáticamente" id="1878" name="Google Shape;1878;p170"/>
          <p:cNvPicPr preferRelativeResize="0"/>
          <p:nvPr/>
        </p:nvPicPr>
        <p:blipFill rotWithShape="1">
          <a:blip r:embed="rId4">
            <a:alphaModFix/>
          </a:blip>
          <a:srcRect b="0" l="0" r="0" t="0"/>
          <a:stretch/>
        </p:blipFill>
        <p:spPr>
          <a:xfrm>
            <a:off x="6846498" y="1507376"/>
            <a:ext cx="4364967" cy="4907173"/>
          </a:xfrm>
          <a:prstGeom prst="rect">
            <a:avLst/>
          </a:prstGeom>
          <a:noFill/>
          <a:ln>
            <a:noFill/>
          </a:ln>
        </p:spPr>
      </p:pic>
    </p:spTree>
  </p:cSld>
  <p:clrMapOvr>
    <a:masterClrMapping/>
  </p:clrMapOvr>
</p:sld>
</file>

<file path=ppt/slides/slide1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660C8"/>
            </a:gs>
            <a:gs pos="100000">
              <a:srgbClr val="57F3FB"/>
            </a:gs>
          </a:gsLst>
          <a:lin ang="13500000" scaled="0"/>
        </a:gradFill>
      </p:bgPr>
    </p:bg>
    <p:spTree>
      <p:nvGrpSpPr>
        <p:cNvPr id="1882" name="Shape 1882"/>
        <p:cNvGrpSpPr/>
        <p:nvPr/>
      </p:nvGrpSpPr>
      <p:grpSpPr>
        <a:xfrm>
          <a:off x="0" y="0"/>
          <a:ext cx="0" cy="0"/>
          <a:chOff x="0" y="0"/>
          <a:chExt cx="0" cy="0"/>
        </a:xfrm>
      </p:grpSpPr>
      <p:sp>
        <p:nvSpPr>
          <p:cNvPr id="1883" name="Google Shape;1883;p171"/>
          <p:cNvSpPr/>
          <p:nvPr/>
        </p:nvSpPr>
        <p:spPr>
          <a:xfrm>
            <a:off x="371473" y="323034"/>
            <a:ext cx="11452232" cy="539553"/>
          </a:xfrm>
          <a:prstGeom prst="roundRect">
            <a:avLst>
              <a:gd fmla="val 16667" name="adj"/>
            </a:avLst>
          </a:prstGeom>
          <a:solidFill>
            <a:schemeClr val="lt1"/>
          </a:solidFill>
          <a:ln cap="flat" cmpd="sng" w="12700">
            <a:solidFill>
              <a:srgbClr val="57F3F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600"/>
              <a:buFont typeface="Arial"/>
              <a:buNone/>
            </a:pPr>
            <a:r>
              <a:rPr b="1" i="0" lang="es-MX" sz="3600" u="none" cap="none" strike="noStrike">
                <a:solidFill>
                  <a:srgbClr val="963BDB"/>
                </a:solidFill>
                <a:latin typeface="Calibri"/>
                <a:ea typeface="Calibri"/>
                <a:cs typeface="Calibri"/>
                <a:sym typeface="Calibri"/>
              </a:rPr>
              <a:t>Plan de instalación-respaldo y migración</a:t>
            </a:r>
            <a:endParaRPr b="0" i="0" sz="1400" u="none" cap="none" strike="noStrike">
              <a:solidFill>
                <a:srgbClr val="000000"/>
              </a:solidFill>
              <a:latin typeface="Arial"/>
              <a:ea typeface="Arial"/>
              <a:cs typeface="Arial"/>
              <a:sym typeface="Arial"/>
            </a:endParaRPr>
          </a:p>
        </p:txBody>
      </p:sp>
      <p:sp>
        <p:nvSpPr>
          <p:cNvPr id="1884" name="Google Shape;1884;p171"/>
          <p:cNvSpPr/>
          <p:nvPr/>
        </p:nvSpPr>
        <p:spPr>
          <a:xfrm>
            <a:off x="343231" y="235910"/>
            <a:ext cx="11452232" cy="705205"/>
          </a:xfrm>
          <a:prstGeom prst="roundRect">
            <a:avLst>
              <a:gd fmla="val 16667" name="adj"/>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600"/>
              <a:buFont typeface="Arial"/>
              <a:buNone/>
            </a:pPr>
            <a:r>
              <a:rPr b="1" i="0" lang="es-MX" sz="3600" u="none" cap="none" strike="noStrike">
                <a:solidFill>
                  <a:schemeClr val="dk1"/>
                </a:solidFill>
                <a:latin typeface="Calibri"/>
                <a:ea typeface="Calibri"/>
                <a:cs typeface="Calibri"/>
                <a:sym typeface="Calibri"/>
              </a:rPr>
              <a:t>Plan de instalación-respaldo y migración</a:t>
            </a:r>
            <a:endParaRPr b="0" i="0" sz="1400" u="none" cap="none" strike="noStrike">
              <a:solidFill>
                <a:srgbClr val="000000"/>
              </a:solidFill>
              <a:latin typeface="Arial"/>
              <a:ea typeface="Arial"/>
              <a:cs typeface="Arial"/>
              <a:sym typeface="Arial"/>
            </a:endParaRPr>
          </a:p>
        </p:txBody>
      </p:sp>
      <p:sp>
        <p:nvSpPr>
          <p:cNvPr id="1885" name="Google Shape;1885;p171"/>
          <p:cNvSpPr/>
          <p:nvPr/>
        </p:nvSpPr>
        <p:spPr>
          <a:xfrm>
            <a:off x="4274242" y="807925"/>
            <a:ext cx="3637955" cy="517261"/>
          </a:xfrm>
          <a:prstGeom prst="roundRect">
            <a:avLst>
              <a:gd fmla="val 16667"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es-MX" sz="1400" u="none" cap="none" strike="noStrike">
                <a:solidFill>
                  <a:srgbClr val="000000"/>
                </a:solidFill>
                <a:latin typeface="Arial"/>
                <a:ea typeface="Arial"/>
                <a:cs typeface="Arial"/>
                <a:sym typeface="Arial"/>
              </a:rPr>
              <a:t>Etapa cinco</a:t>
            </a:r>
            <a:br>
              <a:rPr b="1" i="0" lang="es-MX" sz="1400" u="none" cap="none" strike="noStrike">
                <a:solidFill>
                  <a:srgbClr val="000000"/>
                </a:solidFill>
                <a:latin typeface="Arial"/>
                <a:ea typeface="Arial"/>
                <a:cs typeface="Arial"/>
                <a:sym typeface="Arial"/>
              </a:rPr>
            </a:br>
            <a:r>
              <a:rPr b="1" i="0" lang="es-MX" sz="1400" u="none" cap="none" strike="noStrike">
                <a:solidFill>
                  <a:srgbClr val="000000"/>
                </a:solidFill>
                <a:latin typeface="Arial"/>
                <a:ea typeface="Arial"/>
                <a:cs typeface="Arial"/>
                <a:sym typeface="Arial"/>
              </a:rPr>
              <a:t>Migración</a:t>
            </a:r>
            <a:endParaRPr b="0" i="0" sz="1400" u="none" cap="none" strike="noStrike">
              <a:solidFill>
                <a:srgbClr val="000000"/>
              </a:solidFill>
              <a:latin typeface="Arial"/>
              <a:ea typeface="Arial"/>
              <a:cs typeface="Arial"/>
              <a:sym typeface="Arial"/>
            </a:endParaRPr>
          </a:p>
        </p:txBody>
      </p:sp>
      <p:pic>
        <p:nvPicPr>
          <p:cNvPr descr="Captura de pantalla de computadora&#10;&#10;Descripción generada automáticamente" id="1886" name="Google Shape;1886;p171"/>
          <p:cNvPicPr preferRelativeResize="0"/>
          <p:nvPr/>
        </p:nvPicPr>
        <p:blipFill rotWithShape="1">
          <a:blip r:embed="rId3">
            <a:alphaModFix/>
          </a:blip>
          <a:srcRect b="-265" l="49926" r="-149" t="102"/>
          <a:stretch/>
        </p:blipFill>
        <p:spPr>
          <a:xfrm>
            <a:off x="653452" y="1721581"/>
            <a:ext cx="4371441" cy="4901269"/>
          </a:xfrm>
          <a:prstGeom prst="rect">
            <a:avLst/>
          </a:prstGeom>
          <a:noFill/>
          <a:ln>
            <a:noFill/>
          </a:ln>
        </p:spPr>
      </p:pic>
      <p:pic>
        <p:nvPicPr>
          <p:cNvPr descr="Interfaz de usuario gráfica, Texto&#10;&#10;Descripción generada automáticamente" id="1887" name="Google Shape;1887;p171"/>
          <p:cNvPicPr preferRelativeResize="0"/>
          <p:nvPr/>
        </p:nvPicPr>
        <p:blipFill rotWithShape="1">
          <a:blip r:embed="rId4">
            <a:alphaModFix/>
          </a:blip>
          <a:srcRect b="0" l="0" r="0" t="0"/>
          <a:stretch/>
        </p:blipFill>
        <p:spPr>
          <a:xfrm>
            <a:off x="6990272" y="1718363"/>
            <a:ext cx="4379344" cy="4916518"/>
          </a:xfrm>
          <a:prstGeom prst="rect">
            <a:avLst/>
          </a:prstGeom>
          <a:noFill/>
          <a:ln>
            <a:noFill/>
          </a:ln>
        </p:spPr>
      </p:pic>
    </p:spTree>
  </p:cSld>
  <p:clrMapOvr>
    <a:masterClrMapping/>
  </p:clrMapOvr>
</p:sld>
</file>

<file path=ppt/slides/slide1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660C8"/>
            </a:gs>
            <a:gs pos="100000">
              <a:srgbClr val="57F3FB"/>
            </a:gs>
          </a:gsLst>
          <a:lin ang="13500000" scaled="0"/>
        </a:gradFill>
      </p:bgPr>
    </p:bg>
    <p:spTree>
      <p:nvGrpSpPr>
        <p:cNvPr id="1891" name="Shape 1891"/>
        <p:cNvGrpSpPr/>
        <p:nvPr/>
      </p:nvGrpSpPr>
      <p:grpSpPr>
        <a:xfrm>
          <a:off x="0" y="0"/>
          <a:ext cx="0" cy="0"/>
          <a:chOff x="0" y="0"/>
          <a:chExt cx="0" cy="0"/>
        </a:xfrm>
      </p:grpSpPr>
      <p:sp>
        <p:nvSpPr>
          <p:cNvPr id="1892" name="Google Shape;1892;p172"/>
          <p:cNvSpPr/>
          <p:nvPr/>
        </p:nvSpPr>
        <p:spPr>
          <a:xfrm>
            <a:off x="371473" y="323034"/>
            <a:ext cx="11452232" cy="539553"/>
          </a:xfrm>
          <a:prstGeom prst="roundRect">
            <a:avLst>
              <a:gd fmla="val 16667" name="adj"/>
            </a:avLst>
          </a:prstGeom>
          <a:solidFill>
            <a:schemeClr val="lt1"/>
          </a:solidFill>
          <a:ln cap="flat" cmpd="sng" w="12700">
            <a:solidFill>
              <a:srgbClr val="57F3F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600"/>
              <a:buFont typeface="Arial"/>
              <a:buNone/>
            </a:pPr>
            <a:r>
              <a:rPr b="1" i="0" lang="es-MX" sz="3600" u="none" cap="none" strike="noStrike">
                <a:solidFill>
                  <a:srgbClr val="963BDB"/>
                </a:solidFill>
                <a:latin typeface="Calibri"/>
                <a:ea typeface="Calibri"/>
                <a:cs typeface="Calibri"/>
                <a:sym typeface="Calibri"/>
              </a:rPr>
              <a:t>Plan de instalación-respaldo y migración</a:t>
            </a:r>
            <a:endParaRPr b="0" i="0" sz="1400" u="none" cap="none" strike="noStrike">
              <a:solidFill>
                <a:srgbClr val="000000"/>
              </a:solidFill>
              <a:latin typeface="Arial"/>
              <a:ea typeface="Arial"/>
              <a:cs typeface="Arial"/>
              <a:sym typeface="Arial"/>
            </a:endParaRPr>
          </a:p>
        </p:txBody>
      </p:sp>
      <p:sp>
        <p:nvSpPr>
          <p:cNvPr id="1893" name="Google Shape;1893;p172"/>
          <p:cNvSpPr/>
          <p:nvPr/>
        </p:nvSpPr>
        <p:spPr>
          <a:xfrm>
            <a:off x="343231" y="235910"/>
            <a:ext cx="11452232" cy="705205"/>
          </a:xfrm>
          <a:prstGeom prst="roundRect">
            <a:avLst>
              <a:gd fmla="val 16667" name="adj"/>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600"/>
              <a:buFont typeface="Arial"/>
              <a:buNone/>
            </a:pPr>
            <a:r>
              <a:rPr b="1" i="0" lang="es-MX" sz="3600" u="none" cap="none" strike="noStrike">
                <a:solidFill>
                  <a:schemeClr val="dk1"/>
                </a:solidFill>
                <a:latin typeface="Calibri"/>
                <a:ea typeface="Calibri"/>
                <a:cs typeface="Calibri"/>
                <a:sym typeface="Calibri"/>
              </a:rPr>
              <a:t>Plan de instalación-respaldo y migración</a:t>
            </a:r>
            <a:endParaRPr b="0" i="0" sz="1400" u="none" cap="none" strike="noStrike">
              <a:solidFill>
                <a:srgbClr val="000000"/>
              </a:solidFill>
              <a:latin typeface="Arial"/>
              <a:ea typeface="Arial"/>
              <a:cs typeface="Arial"/>
              <a:sym typeface="Arial"/>
            </a:endParaRPr>
          </a:p>
        </p:txBody>
      </p:sp>
      <p:sp>
        <p:nvSpPr>
          <p:cNvPr id="1894" name="Google Shape;1894;p172"/>
          <p:cNvSpPr/>
          <p:nvPr/>
        </p:nvSpPr>
        <p:spPr>
          <a:xfrm>
            <a:off x="4274242" y="807925"/>
            <a:ext cx="3637955" cy="517261"/>
          </a:xfrm>
          <a:prstGeom prst="roundRect">
            <a:avLst>
              <a:gd fmla="val 16667"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es-MX" sz="1400" u="none" cap="none" strike="noStrike">
                <a:solidFill>
                  <a:srgbClr val="000000"/>
                </a:solidFill>
                <a:latin typeface="Arial"/>
                <a:ea typeface="Arial"/>
                <a:cs typeface="Arial"/>
                <a:sym typeface="Arial"/>
              </a:rPr>
              <a:t>Etapa cinco</a:t>
            </a:r>
            <a:br>
              <a:rPr b="1" i="0" lang="es-MX" sz="1400" u="none" cap="none" strike="noStrike">
                <a:solidFill>
                  <a:srgbClr val="000000"/>
                </a:solidFill>
                <a:latin typeface="Arial"/>
                <a:ea typeface="Arial"/>
                <a:cs typeface="Arial"/>
                <a:sym typeface="Arial"/>
              </a:rPr>
            </a:br>
            <a:r>
              <a:rPr b="1" i="0" lang="es-MX" sz="1400" u="none" cap="none" strike="noStrike">
                <a:solidFill>
                  <a:srgbClr val="000000"/>
                </a:solidFill>
                <a:latin typeface="Arial"/>
                <a:ea typeface="Arial"/>
                <a:cs typeface="Arial"/>
                <a:sym typeface="Arial"/>
              </a:rPr>
              <a:t>Migración</a:t>
            </a:r>
            <a:endParaRPr b="0" i="0" sz="1400" u="none" cap="none" strike="noStrike">
              <a:solidFill>
                <a:srgbClr val="000000"/>
              </a:solidFill>
              <a:latin typeface="Arial"/>
              <a:ea typeface="Arial"/>
              <a:cs typeface="Arial"/>
              <a:sym typeface="Arial"/>
            </a:endParaRPr>
          </a:p>
        </p:txBody>
      </p:sp>
      <p:pic>
        <p:nvPicPr>
          <p:cNvPr descr="Texto&#10;&#10;Descripción generada automáticamente" id="1895" name="Google Shape;1895;p172"/>
          <p:cNvPicPr preferRelativeResize="0"/>
          <p:nvPr/>
        </p:nvPicPr>
        <p:blipFill rotWithShape="1">
          <a:blip r:embed="rId3">
            <a:alphaModFix/>
          </a:blip>
          <a:srcRect b="47453" l="0" r="-304" t="0"/>
          <a:stretch/>
        </p:blipFill>
        <p:spPr>
          <a:xfrm>
            <a:off x="764876" y="2130724"/>
            <a:ext cx="4997599" cy="2995028"/>
          </a:xfrm>
          <a:prstGeom prst="rect">
            <a:avLst/>
          </a:prstGeom>
          <a:noFill/>
          <a:ln>
            <a:noFill/>
          </a:ln>
        </p:spPr>
      </p:pic>
      <p:pic>
        <p:nvPicPr>
          <p:cNvPr descr="Interfaz de usuario gráfica, Aplicación&#10;&#10;Descripción generada automáticamente" id="1896" name="Google Shape;1896;p172"/>
          <p:cNvPicPr preferRelativeResize="0"/>
          <p:nvPr/>
        </p:nvPicPr>
        <p:blipFill rotWithShape="1">
          <a:blip r:embed="rId4">
            <a:alphaModFix/>
          </a:blip>
          <a:srcRect b="0" l="0" r="0" t="0"/>
          <a:stretch/>
        </p:blipFill>
        <p:spPr>
          <a:xfrm>
            <a:off x="6288387" y="2134858"/>
            <a:ext cx="4791075" cy="2990850"/>
          </a:xfrm>
          <a:prstGeom prst="rect">
            <a:avLst/>
          </a:prstGeom>
          <a:noFill/>
          <a:ln>
            <a:noFill/>
          </a:ln>
        </p:spPr>
      </p:pic>
    </p:spTree>
  </p:cSld>
  <p:clrMapOvr>
    <a:masterClrMapping/>
  </p:clrMapOvr>
</p:sld>
</file>

<file path=ppt/slides/slide1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660C8"/>
            </a:gs>
            <a:gs pos="100000">
              <a:srgbClr val="57F3FB"/>
            </a:gs>
          </a:gsLst>
          <a:lin ang="13500000" scaled="0"/>
        </a:gradFill>
      </p:bgPr>
    </p:bg>
    <p:spTree>
      <p:nvGrpSpPr>
        <p:cNvPr id="1900" name="Shape 1900"/>
        <p:cNvGrpSpPr/>
        <p:nvPr/>
      </p:nvGrpSpPr>
      <p:grpSpPr>
        <a:xfrm>
          <a:off x="0" y="0"/>
          <a:ext cx="0" cy="0"/>
          <a:chOff x="0" y="0"/>
          <a:chExt cx="0" cy="0"/>
        </a:xfrm>
      </p:grpSpPr>
      <p:sp>
        <p:nvSpPr>
          <p:cNvPr id="1901" name="Google Shape;1901;p173"/>
          <p:cNvSpPr/>
          <p:nvPr/>
        </p:nvSpPr>
        <p:spPr>
          <a:xfrm>
            <a:off x="371473" y="323034"/>
            <a:ext cx="11452232" cy="539553"/>
          </a:xfrm>
          <a:prstGeom prst="roundRect">
            <a:avLst>
              <a:gd fmla="val 16667" name="adj"/>
            </a:avLst>
          </a:prstGeom>
          <a:solidFill>
            <a:schemeClr val="lt1"/>
          </a:solidFill>
          <a:ln cap="flat" cmpd="sng" w="12700">
            <a:solidFill>
              <a:srgbClr val="57F3F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600"/>
              <a:buFont typeface="Arial"/>
              <a:buNone/>
            </a:pPr>
            <a:r>
              <a:rPr b="1" i="0" lang="es-MX" sz="3600" u="none" cap="none" strike="noStrike">
                <a:solidFill>
                  <a:srgbClr val="963BDB"/>
                </a:solidFill>
                <a:latin typeface="Calibri"/>
                <a:ea typeface="Calibri"/>
                <a:cs typeface="Calibri"/>
                <a:sym typeface="Calibri"/>
              </a:rPr>
              <a:t>Plan de instalación-respaldo y migración</a:t>
            </a:r>
            <a:endParaRPr b="0" i="0" sz="1400" u="none" cap="none" strike="noStrike">
              <a:solidFill>
                <a:srgbClr val="000000"/>
              </a:solidFill>
              <a:latin typeface="Arial"/>
              <a:ea typeface="Arial"/>
              <a:cs typeface="Arial"/>
              <a:sym typeface="Arial"/>
            </a:endParaRPr>
          </a:p>
        </p:txBody>
      </p:sp>
      <p:sp>
        <p:nvSpPr>
          <p:cNvPr id="1902" name="Google Shape;1902;p173"/>
          <p:cNvSpPr/>
          <p:nvPr/>
        </p:nvSpPr>
        <p:spPr>
          <a:xfrm>
            <a:off x="343231" y="235910"/>
            <a:ext cx="11452232" cy="705205"/>
          </a:xfrm>
          <a:prstGeom prst="roundRect">
            <a:avLst>
              <a:gd fmla="val 16667" name="adj"/>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600"/>
              <a:buFont typeface="Arial"/>
              <a:buNone/>
            </a:pPr>
            <a:r>
              <a:rPr b="1" i="0" lang="es-MX" sz="3600" u="none" cap="none" strike="noStrike">
                <a:solidFill>
                  <a:schemeClr val="dk1"/>
                </a:solidFill>
                <a:latin typeface="Calibri"/>
                <a:ea typeface="Calibri"/>
                <a:cs typeface="Calibri"/>
                <a:sym typeface="Calibri"/>
              </a:rPr>
              <a:t>Plan de instalación-respaldo y migración</a:t>
            </a:r>
            <a:endParaRPr b="0" i="0" sz="1400" u="none" cap="none" strike="noStrike">
              <a:solidFill>
                <a:srgbClr val="000000"/>
              </a:solidFill>
              <a:latin typeface="Arial"/>
              <a:ea typeface="Arial"/>
              <a:cs typeface="Arial"/>
              <a:sym typeface="Arial"/>
            </a:endParaRPr>
          </a:p>
        </p:txBody>
      </p:sp>
      <p:sp>
        <p:nvSpPr>
          <p:cNvPr id="1903" name="Google Shape;1903;p173"/>
          <p:cNvSpPr/>
          <p:nvPr/>
        </p:nvSpPr>
        <p:spPr>
          <a:xfrm>
            <a:off x="4274242" y="807925"/>
            <a:ext cx="3637955" cy="517261"/>
          </a:xfrm>
          <a:prstGeom prst="roundRect">
            <a:avLst>
              <a:gd fmla="val 16667"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es-MX" sz="1400" u="none" cap="none" strike="noStrike">
                <a:solidFill>
                  <a:srgbClr val="000000"/>
                </a:solidFill>
                <a:latin typeface="Arial"/>
                <a:ea typeface="Arial"/>
                <a:cs typeface="Arial"/>
                <a:sym typeface="Arial"/>
              </a:rPr>
              <a:t>Etapa cinco</a:t>
            </a:r>
            <a:br>
              <a:rPr b="1" i="0" lang="es-MX" sz="1400" u="none" cap="none" strike="noStrike">
                <a:solidFill>
                  <a:srgbClr val="000000"/>
                </a:solidFill>
                <a:latin typeface="Arial"/>
                <a:ea typeface="Arial"/>
                <a:cs typeface="Arial"/>
                <a:sym typeface="Arial"/>
              </a:rPr>
            </a:br>
            <a:r>
              <a:rPr b="1" i="0" lang="es-MX" sz="1400" u="none" cap="none" strike="noStrike">
                <a:solidFill>
                  <a:srgbClr val="000000"/>
                </a:solidFill>
                <a:latin typeface="Arial"/>
                <a:ea typeface="Arial"/>
                <a:cs typeface="Arial"/>
                <a:sym typeface="Arial"/>
              </a:rPr>
              <a:t>Migración</a:t>
            </a:r>
            <a:endParaRPr b="0" i="0" sz="1400" u="none" cap="none" strike="noStrike">
              <a:solidFill>
                <a:srgbClr val="000000"/>
              </a:solidFill>
              <a:latin typeface="Arial"/>
              <a:ea typeface="Arial"/>
              <a:cs typeface="Arial"/>
              <a:sym typeface="Arial"/>
            </a:endParaRPr>
          </a:p>
        </p:txBody>
      </p:sp>
      <p:pic>
        <p:nvPicPr>
          <p:cNvPr descr="Interfaz de usuario gráfica, Texto&#10;&#10;Descripción generada automáticamente" id="1904" name="Google Shape;1904;p173"/>
          <p:cNvPicPr preferRelativeResize="0"/>
          <p:nvPr/>
        </p:nvPicPr>
        <p:blipFill rotWithShape="1">
          <a:blip r:embed="rId3">
            <a:alphaModFix/>
          </a:blip>
          <a:srcRect b="51156" l="0" r="-261" t="-71"/>
          <a:stretch/>
        </p:blipFill>
        <p:spPr>
          <a:xfrm>
            <a:off x="347932" y="2078230"/>
            <a:ext cx="5443292" cy="3004280"/>
          </a:xfrm>
          <a:prstGeom prst="rect">
            <a:avLst/>
          </a:prstGeom>
          <a:noFill/>
          <a:ln>
            <a:noFill/>
          </a:ln>
        </p:spPr>
      </p:pic>
      <p:pic>
        <p:nvPicPr>
          <p:cNvPr descr="Interfaz de usuario gráfica, Aplicación&#10;&#10;Descripción generada automáticamente" id="1905" name="Google Shape;1905;p173"/>
          <p:cNvPicPr preferRelativeResize="0"/>
          <p:nvPr/>
        </p:nvPicPr>
        <p:blipFill rotWithShape="1">
          <a:blip r:embed="rId4">
            <a:alphaModFix/>
          </a:blip>
          <a:srcRect b="22843" l="0" r="-267" t="0"/>
          <a:stretch/>
        </p:blipFill>
        <p:spPr>
          <a:xfrm>
            <a:off x="6199157" y="1716746"/>
            <a:ext cx="5386502" cy="4372800"/>
          </a:xfrm>
          <a:prstGeom prst="rect">
            <a:avLst/>
          </a:prstGeom>
          <a:noFill/>
          <a:ln>
            <a:noFill/>
          </a:ln>
        </p:spPr>
      </p:pic>
    </p:spTree>
  </p:cSld>
  <p:clrMapOvr>
    <a:masterClrMapping/>
  </p:clrMapOvr>
</p:sld>
</file>

<file path=ppt/slides/slide1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660C8"/>
            </a:gs>
            <a:gs pos="100000">
              <a:srgbClr val="57F3FB"/>
            </a:gs>
          </a:gsLst>
          <a:lin ang="13500000" scaled="0"/>
        </a:gradFill>
      </p:bgPr>
    </p:bg>
    <p:spTree>
      <p:nvGrpSpPr>
        <p:cNvPr id="1909" name="Shape 1909"/>
        <p:cNvGrpSpPr/>
        <p:nvPr/>
      </p:nvGrpSpPr>
      <p:grpSpPr>
        <a:xfrm>
          <a:off x="0" y="0"/>
          <a:ext cx="0" cy="0"/>
          <a:chOff x="0" y="0"/>
          <a:chExt cx="0" cy="0"/>
        </a:xfrm>
      </p:grpSpPr>
      <p:sp>
        <p:nvSpPr>
          <p:cNvPr id="1910" name="Google Shape;1910;p174"/>
          <p:cNvSpPr/>
          <p:nvPr/>
        </p:nvSpPr>
        <p:spPr>
          <a:xfrm>
            <a:off x="371473" y="323034"/>
            <a:ext cx="11452232" cy="539553"/>
          </a:xfrm>
          <a:prstGeom prst="roundRect">
            <a:avLst>
              <a:gd fmla="val 16667" name="adj"/>
            </a:avLst>
          </a:prstGeom>
          <a:solidFill>
            <a:schemeClr val="lt1"/>
          </a:solidFill>
          <a:ln cap="flat" cmpd="sng" w="12700">
            <a:solidFill>
              <a:srgbClr val="57F3F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600"/>
              <a:buFont typeface="Arial"/>
              <a:buNone/>
            </a:pPr>
            <a:r>
              <a:rPr b="1" i="0" lang="es-MX" sz="3600" u="none" cap="none" strike="noStrike">
                <a:solidFill>
                  <a:srgbClr val="963BDB"/>
                </a:solidFill>
                <a:latin typeface="Calibri"/>
                <a:ea typeface="Calibri"/>
                <a:cs typeface="Calibri"/>
                <a:sym typeface="Calibri"/>
              </a:rPr>
              <a:t>Plan de instalación-respaldo y migración</a:t>
            </a:r>
            <a:endParaRPr b="0" i="0" sz="1400" u="none" cap="none" strike="noStrike">
              <a:solidFill>
                <a:srgbClr val="000000"/>
              </a:solidFill>
              <a:latin typeface="Arial"/>
              <a:ea typeface="Arial"/>
              <a:cs typeface="Arial"/>
              <a:sym typeface="Arial"/>
            </a:endParaRPr>
          </a:p>
        </p:txBody>
      </p:sp>
      <p:sp>
        <p:nvSpPr>
          <p:cNvPr id="1911" name="Google Shape;1911;p174"/>
          <p:cNvSpPr/>
          <p:nvPr/>
        </p:nvSpPr>
        <p:spPr>
          <a:xfrm>
            <a:off x="343231" y="235910"/>
            <a:ext cx="11452232" cy="705205"/>
          </a:xfrm>
          <a:prstGeom prst="roundRect">
            <a:avLst>
              <a:gd fmla="val 16667" name="adj"/>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600"/>
              <a:buFont typeface="Arial"/>
              <a:buNone/>
            </a:pPr>
            <a:r>
              <a:rPr b="1" i="0" lang="es-MX" sz="3600" u="none" cap="none" strike="noStrike">
                <a:solidFill>
                  <a:schemeClr val="dk1"/>
                </a:solidFill>
                <a:latin typeface="Calibri"/>
                <a:ea typeface="Calibri"/>
                <a:cs typeface="Calibri"/>
                <a:sym typeface="Calibri"/>
              </a:rPr>
              <a:t>Plan de instalación-respaldo y migración</a:t>
            </a:r>
            <a:endParaRPr b="0" i="0" sz="1400" u="none" cap="none" strike="noStrike">
              <a:solidFill>
                <a:srgbClr val="000000"/>
              </a:solidFill>
              <a:latin typeface="Arial"/>
              <a:ea typeface="Arial"/>
              <a:cs typeface="Arial"/>
              <a:sym typeface="Arial"/>
            </a:endParaRPr>
          </a:p>
        </p:txBody>
      </p:sp>
      <p:sp>
        <p:nvSpPr>
          <p:cNvPr id="1912" name="Google Shape;1912;p174"/>
          <p:cNvSpPr/>
          <p:nvPr/>
        </p:nvSpPr>
        <p:spPr>
          <a:xfrm>
            <a:off x="4274242" y="807925"/>
            <a:ext cx="3637955" cy="517261"/>
          </a:xfrm>
          <a:prstGeom prst="roundRect">
            <a:avLst>
              <a:gd fmla="val 16667"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es-MX" sz="1400" u="none" cap="none" strike="noStrike">
                <a:solidFill>
                  <a:srgbClr val="000000"/>
                </a:solidFill>
                <a:latin typeface="Arial"/>
                <a:ea typeface="Arial"/>
                <a:cs typeface="Arial"/>
                <a:sym typeface="Arial"/>
              </a:rPr>
              <a:t>Etapa cinco</a:t>
            </a:r>
            <a:br>
              <a:rPr b="1" i="0" lang="es-MX" sz="1400" u="none" cap="none" strike="noStrike">
                <a:solidFill>
                  <a:srgbClr val="000000"/>
                </a:solidFill>
                <a:latin typeface="Arial"/>
                <a:ea typeface="Arial"/>
                <a:cs typeface="Arial"/>
                <a:sym typeface="Arial"/>
              </a:rPr>
            </a:br>
            <a:r>
              <a:rPr b="1" i="0" lang="es-MX" sz="1400" u="none" cap="none" strike="noStrike">
                <a:solidFill>
                  <a:srgbClr val="000000"/>
                </a:solidFill>
                <a:latin typeface="Arial"/>
                <a:ea typeface="Arial"/>
                <a:cs typeface="Arial"/>
                <a:sym typeface="Arial"/>
              </a:rPr>
              <a:t>Migración</a:t>
            </a:r>
            <a:endParaRPr b="0" i="0" sz="1400" u="none" cap="none" strike="noStrike">
              <a:solidFill>
                <a:srgbClr val="000000"/>
              </a:solidFill>
              <a:latin typeface="Arial"/>
              <a:ea typeface="Arial"/>
              <a:cs typeface="Arial"/>
              <a:sym typeface="Arial"/>
            </a:endParaRPr>
          </a:p>
        </p:txBody>
      </p:sp>
      <p:pic>
        <p:nvPicPr>
          <p:cNvPr descr="Interfaz de usuario gráfica, Aplicación&#10;&#10;Descripción generada automáticamente" id="1913" name="Google Shape;1913;p174"/>
          <p:cNvPicPr preferRelativeResize="0"/>
          <p:nvPr/>
        </p:nvPicPr>
        <p:blipFill rotWithShape="1">
          <a:blip r:embed="rId3">
            <a:alphaModFix/>
          </a:blip>
          <a:srcRect b="62255" l="0" r="-227" t="0"/>
          <a:stretch/>
        </p:blipFill>
        <p:spPr>
          <a:xfrm>
            <a:off x="1328109" y="1587979"/>
            <a:ext cx="5395116" cy="1941487"/>
          </a:xfrm>
          <a:prstGeom prst="rect">
            <a:avLst/>
          </a:prstGeom>
          <a:noFill/>
          <a:ln>
            <a:noFill/>
          </a:ln>
        </p:spPr>
      </p:pic>
      <p:pic>
        <p:nvPicPr>
          <p:cNvPr descr="Interfaz de usuario gráfica, Aplicación&#10;&#10;Descripción generada automáticamente" id="1914" name="Google Shape;1914;p174"/>
          <p:cNvPicPr preferRelativeResize="0"/>
          <p:nvPr/>
        </p:nvPicPr>
        <p:blipFill rotWithShape="1">
          <a:blip r:embed="rId4">
            <a:alphaModFix/>
          </a:blip>
          <a:srcRect b="0" l="0" r="0" t="0"/>
          <a:stretch/>
        </p:blipFill>
        <p:spPr>
          <a:xfrm>
            <a:off x="6934201" y="1585193"/>
            <a:ext cx="4275825" cy="5096593"/>
          </a:xfrm>
          <a:prstGeom prst="rect">
            <a:avLst/>
          </a:prstGeom>
          <a:noFill/>
          <a:ln>
            <a:noFill/>
          </a:ln>
        </p:spPr>
      </p:pic>
      <p:pic>
        <p:nvPicPr>
          <p:cNvPr descr="Tabla&#10;&#10;Descripción generada automáticamente" id="1915" name="Google Shape;1915;p174"/>
          <p:cNvPicPr preferRelativeResize="0"/>
          <p:nvPr/>
        </p:nvPicPr>
        <p:blipFill rotWithShape="1">
          <a:blip r:embed="rId5">
            <a:alphaModFix/>
          </a:blip>
          <a:srcRect b="0" l="0" r="0" t="0"/>
          <a:stretch/>
        </p:blipFill>
        <p:spPr>
          <a:xfrm>
            <a:off x="1322896" y="3617344"/>
            <a:ext cx="5405528" cy="3088257"/>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660C8"/>
            </a:gs>
            <a:gs pos="29000">
              <a:srgbClr val="9660C8"/>
            </a:gs>
            <a:gs pos="84000">
              <a:srgbClr val="57F3FB"/>
            </a:gs>
            <a:gs pos="100000">
              <a:srgbClr val="57F3FB"/>
            </a:gs>
          </a:gsLst>
          <a:lin ang="2700000" scaled="0"/>
        </a:gradFill>
      </p:bgPr>
    </p:bg>
    <p:spTree>
      <p:nvGrpSpPr>
        <p:cNvPr id="445" name="Shape 445"/>
        <p:cNvGrpSpPr/>
        <p:nvPr/>
      </p:nvGrpSpPr>
      <p:grpSpPr>
        <a:xfrm>
          <a:off x="0" y="0"/>
          <a:ext cx="0" cy="0"/>
          <a:chOff x="0" y="0"/>
          <a:chExt cx="0" cy="0"/>
        </a:xfrm>
      </p:grpSpPr>
      <p:sp>
        <p:nvSpPr>
          <p:cNvPr id="446" name="Google Shape;446;p13"/>
          <p:cNvSpPr/>
          <p:nvPr/>
        </p:nvSpPr>
        <p:spPr>
          <a:xfrm>
            <a:off x="262757" y="254875"/>
            <a:ext cx="11666400" cy="63483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447" name="Google Shape;447;p13"/>
          <p:cNvPicPr preferRelativeResize="0"/>
          <p:nvPr/>
        </p:nvPicPr>
        <p:blipFill>
          <a:blip r:embed="rId3">
            <a:alphaModFix/>
          </a:blip>
          <a:stretch>
            <a:fillRect/>
          </a:stretch>
        </p:blipFill>
        <p:spPr>
          <a:xfrm>
            <a:off x="2222350" y="256214"/>
            <a:ext cx="7618669" cy="6345575"/>
          </a:xfrm>
          <a:prstGeom prst="rect">
            <a:avLst/>
          </a:prstGeom>
          <a:noFill/>
          <a:ln>
            <a:noFill/>
          </a:ln>
        </p:spPr>
      </p:pic>
      <p:sp>
        <p:nvSpPr>
          <p:cNvPr id="448" name="Google Shape;448;p13"/>
          <p:cNvSpPr txBox="1"/>
          <p:nvPr/>
        </p:nvSpPr>
        <p:spPr>
          <a:xfrm>
            <a:off x="5566808" y="1316013"/>
            <a:ext cx="1268700" cy="369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1" lang="es-MX" sz="1800" u="none" cap="none" strike="noStrike">
                <a:solidFill>
                  <a:srgbClr val="000000"/>
                </a:solidFill>
                <a:latin typeface="Arial"/>
                <a:ea typeface="Arial"/>
                <a:cs typeface="Arial"/>
                <a:sym typeface="Arial"/>
              </a:rPr>
              <a:t>ALUMNO</a:t>
            </a:r>
            <a:endParaRPr b="0" i="1" sz="1800" u="none" cap="none" strike="noStrike">
              <a:solidFill>
                <a:schemeClr val="dk1"/>
              </a:solidFill>
              <a:latin typeface="Arial"/>
              <a:ea typeface="Arial"/>
              <a:cs typeface="Arial"/>
              <a:sym typeface="Arial"/>
            </a:endParaRPr>
          </a:p>
        </p:txBody>
      </p:sp>
      <p:sp>
        <p:nvSpPr>
          <p:cNvPr id="449" name="Google Shape;449;p13"/>
          <p:cNvSpPr txBox="1"/>
          <p:nvPr/>
        </p:nvSpPr>
        <p:spPr>
          <a:xfrm>
            <a:off x="5294905" y="719660"/>
            <a:ext cx="1812600" cy="523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800"/>
              <a:buFont typeface="Arial"/>
              <a:buNone/>
            </a:pPr>
            <a:r>
              <a:rPr b="1" i="0" lang="es-MX" sz="2800" u="none" cap="none" strike="noStrike">
                <a:solidFill>
                  <a:schemeClr val="dk1"/>
                </a:solidFill>
                <a:latin typeface="Arial"/>
                <a:ea typeface="Arial"/>
                <a:cs typeface="Arial"/>
                <a:sym typeface="Arial"/>
              </a:rPr>
              <a:t>BPMN</a:t>
            </a:r>
            <a:endParaRPr b="1" i="0" sz="2800" u="none" cap="none" strike="noStrike">
              <a:solidFill>
                <a:schemeClr val="dk1"/>
              </a:solidFill>
              <a:latin typeface="Arial"/>
              <a:ea typeface="Arial"/>
              <a:cs typeface="Arial"/>
              <a:sym typeface="Arial"/>
            </a:endParaRPr>
          </a:p>
        </p:txBody>
      </p:sp>
      <p:sp>
        <p:nvSpPr>
          <p:cNvPr id="450" name="Google Shape;450;p13"/>
          <p:cNvSpPr/>
          <p:nvPr/>
        </p:nvSpPr>
        <p:spPr>
          <a:xfrm>
            <a:off x="9920824" y="-651947"/>
            <a:ext cx="4376058" cy="4000453"/>
          </a:xfrm>
          <a:prstGeom prst="flowChartConnector">
            <a:avLst/>
          </a:prstGeom>
          <a:noFill/>
          <a:ln cap="flat" cmpd="sng" w="38100">
            <a:solidFill>
              <a:srgbClr val="57F3F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51" name="Google Shape;451;p13"/>
          <p:cNvSpPr/>
          <p:nvPr/>
        </p:nvSpPr>
        <p:spPr>
          <a:xfrm>
            <a:off x="10073224" y="-499547"/>
            <a:ext cx="4376058" cy="4000453"/>
          </a:xfrm>
          <a:prstGeom prst="flowChartConnector">
            <a:avLst/>
          </a:prstGeom>
          <a:noFill/>
          <a:ln cap="flat" cmpd="sng" w="38100">
            <a:solidFill>
              <a:srgbClr val="57F3F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52" name="Google Shape;452;p13"/>
          <p:cNvSpPr/>
          <p:nvPr/>
        </p:nvSpPr>
        <p:spPr>
          <a:xfrm>
            <a:off x="10225624" y="-347147"/>
            <a:ext cx="4376058" cy="4000453"/>
          </a:xfrm>
          <a:prstGeom prst="flowChartConnector">
            <a:avLst/>
          </a:prstGeom>
          <a:noFill/>
          <a:ln cap="flat" cmpd="sng" w="38100">
            <a:solidFill>
              <a:srgbClr val="57F3F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53" name="Google Shape;453;p13"/>
          <p:cNvSpPr/>
          <p:nvPr/>
        </p:nvSpPr>
        <p:spPr>
          <a:xfrm>
            <a:off x="10378024" y="-194747"/>
            <a:ext cx="4376058" cy="4000453"/>
          </a:xfrm>
          <a:prstGeom prst="flowChartConnector">
            <a:avLst/>
          </a:prstGeom>
          <a:noFill/>
          <a:ln cap="flat" cmpd="sng" w="38100">
            <a:solidFill>
              <a:srgbClr val="57F3F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54" name="Google Shape;454;p13"/>
          <p:cNvSpPr/>
          <p:nvPr/>
        </p:nvSpPr>
        <p:spPr>
          <a:xfrm>
            <a:off x="10530424" y="-42347"/>
            <a:ext cx="4376058" cy="4000453"/>
          </a:xfrm>
          <a:prstGeom prst="flowChartConnector">
            <a:avLst/>
          </a:prstGeom>
          <a:noFill/>
          <a:ln cap="flat" cmpd="sng" w="38100">
            <a:solidFill>
              <a:srgbClr val="57F3F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55" name="Google Shape;455;p13"/>
          <p:cNvSpPr/>
          <p:nvPr/>
        </p:nvSpPr>
        <p:spPr>
          <a:xfrm>
            <a:off x="10682824" y="110053"/>
            <a:ext cx="4376058" cy="4000453"/>
          </a:xfrm>
          <a:prstGeom prst="flowChartConnector">
            <a:avLst/>
          </a:prstGeom>
          <a:noFill/>
          <a:ln cap="flat" cmpd="sng" w="38100">
            <a:solidFill>
              <a:srgbClr val="57F3F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56" name="Google Shape;456;p13"/>
          <p:cNvSpPr/>
          <p:nvPr/>
        </p:nvSpPr>
        <p:spPr>
          <a:xfrm>
            <a:off x="10835224" y="262453"/>
            <a:ext cx="4376058" cy="4000453"/>
          </a:xfrm>
          <a:prstGeom prst="flowChartConnector">
            <a:avLst/>
          </a:prstGeom>
          <a:noFill/>
          <a:ln cap="flat" cmpd="sng" w="38100">
            <a:solidFill>
              <a:srgbClr val="57F3F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57" name="Google Shape;457;p13"/>
          <p:cNvSpPr/>
          <p:nvPr/>
        </p:nvSpPr>
        <p:spPr>
          <a:xfrm>
            <a:off x="10987624" y="414853"/>
            <a:ext cx="4376058" cy="4000453"/>
          </a:xfrm>
          <a:prstGeom prst="flowChartConnector">
            <a:avLst/>
          </a:prstGeom>
          <a:noFill/>
          <a:ln cap="flat" cmpd="sng" w="38100">
            <a:solidFill>
              <a:srgbClr val="57F3F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58" name="Google Shape;458;p13"/>
          <p:cNvSpPr/>
          <p:nvPr/>
        </p:nvSpPr>
        <p:spPr>
          <a:xfrm>
            <a:off x="11140024" y="567253"/>
            <a:ext cx="4376058" cy="4000453"/>
          </a:xfrm>
          <a:prstGeom prst="flowChartConnector">
            <a:avLst/>
          </a:prstGeom>
          <a:noFill/>
          <a:ln cap="flat" cmpd="sng" w="38100">
            <a:solidFill>
              <a:srgbClr val="57F3F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59" name="Google Shape;459;p13"/>
          <p:cNvSpPr/>
          <p:nvPr/>
        </p:nvSpPr>
        <p:spPr>
          <a:xfrm>
            <a:off x="11292424" y="719653"/>
            <a:ext cx="4376058" cy="4000453"/>
          </a:xfrm>
          <a:prstGeom prst="flowChartConnector">
            <a:avLst/>
          </a:prstGeom>
          <a:noFill/>
          <a:ln cap="flat" cmpd="sng" w="38100">
            <a:solidFill>
              <a:srgbClr val="57F3F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60" name="Google Shape;460;p13"/>
          <p:cNvSpPr/>
          <p:nvPr/>
        </p:nvSpPr>
        <p:spPr>
          <a:xfrm>
            <a:off x="11444824" y="872053"/>
            <a:ext cx="4376058" cy="4000453"/>
          </a:xfrm>
          <a:prstGeom prst="flowChartConnector">
            <a:avLst/>
          </a:prstGeom>
          <a:noFill/>
          <a:ln cap="flat" cmpd="sng" w="38100">
            <a:solidFill>
              <a:srgbClr val="57F3F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61" name="Google Shape;461;p13"/>
          <p:cNvSpPr/>
          <p:nvPr/>
        </p:nvSpPr>
        <p:spPr>
          <a:xfrm rot="5873590">
            <a:off x="-970230" y="-3055146"/>
            <a:ext cx="4376058" cy="4000453"/>
          </a:xfrm>
          <a:prstGeom prst="flowChartConnector">
            <a:avLst/>
          </a:prstGeom>
          <a:noFill/>
          <a:ln cap="flat" cmpd="sng" w="38100">
            <a:solidFill>
              <a:srgbClr val="57F3F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62" name="Google Shape;462;p13"/>
          <p:cNvSpPr/>
          <p:nvPr/>
        </p:nvSpPr>
        <p:spPr>
          <a:xfrm>
            <a:off x="11597224" y="1024453"/>
            <a:ext cx="4376058" cy="4000453"/>
          </a:xfrm>
          <a:prstGeom prst="flowChartConnector">
            <a:avLst/>
          </a:prstGeom>
          <a:noFill/>
          <a:ln cap="flat" cmpd="sng" w="38100">
            <a:solidFill>
              <a:srgbClr val="57F3F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63" name="Google Shape;463;p13"/>
          <p:cNvSpPr/>
          <p:nvPr/>
        </p:nvSpPr>
        <p:spPr>
          <a:xfrm>
            <a:off x="11749624" y="1176853"/>
            <a:ext cx="4376058" cy="4000453"/>
          </a:xfrm>
          <a:prstGeom prst="flowChartConnector">
            <a:avLst/>
          </a:prstGeom>
          <a:noFill/>
          <a:ln cap="flat" cmpd="sng" w="38100">
            <a:solidFill>
              <a:srgbClr val="57F3F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64" name="Google Shape;464;p13"/>
          <p:cNvSpPr/>
          <p:nvPr/>
        </p:nvSpPr>
        <p:spPr>
          <a:xfrm>
            <a:off x="11902024" y="1329253"/>
            <a:ext cx="4376058" cy="4000453"/>
          </a:xfrm>
          <a:prstGeom prst="flowChartConnector">
            <a:avLst/>
          </a:prstGeom>
          <a:noFill/>
          <a:ln cap="flat" cmpd="sng" w="38100">
            <a:solidFill>
              <a:srgbClr val="57F3F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65" name="Google Shape;465;p13"/>
          <p:cNvSpPr/>
          <p:nvPr/>
        </p:nvSpPr>
        <p:spPr>
          <a:xfrm>
            <a:off x="12054424" y="1481653"/>
            <a:ext cx="4376058" cy="4000453"/>
          </a:xfrm>
          <a:prstGeom prst="flowChartConnector">
            <a:avLst/>
          </a:prstGeom>
          <a:noFill/>
          <a:ln cap="flat" cmpd="sng" w="38100">
            <a:solidFill>
              <a:srgbClr val="57F3F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66" name="Google Shape;466;p13"/>
          <p:cNvSpPr/>
          <p:nvPr/>
        </p:nvSpPr>
        <p:spPr>
          <a:xfrm rot="5873590">
            <a:off x="-1427430" y="-3417756"/>
            <a:ext cx="4376058" cy="4000453"/>
          </a:xfrm>
          <a:prstGeom prst="flowChartConnector">
            <a:avLst/>
          </a:prstGeom>
          <a:noFill/>
          <a:ln cap="flat" cmpd="sng" w="38100">
            <a:solidFill>
              <a:srgbClr val="57F3F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67" name="Google Shape;467;p13"/>
          <p:cNvSpPr/>
          <p:nvPr/>
        </p:nvSpPr>
        <p:spPr>
          <a:xfrm rot="5873590">
            <a:off x="-1275030" y="-3265356"/>
            <a:ext cx="4376058" cy="4000453"/>
          </a:xfrm>
          <a:prstGeom prst="flowChartConnector">
            <a:avLst/>
          </a:prstGeom>
          <a:noFill/>
          <a:ln cap="flat" cmpd="sng" w="38100">
            <a:solidFill>
              <a:srgbClr val="57F3F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68" name="Google Shape;468;p13"/>
          <p:cNvSpPr/>
          <p:nvPr/>
        </p:nvSpPr>
        <p:spPr>
          <a:xfrm rot="5873590">
            <a:off x="-1122630" y="-3112956"/>
            <a:ext cx="4376058" cy="4000453"/>
          </a:xfrm>
          <a:prstGeom prst="flowChartConnector">
            <a:avLst/>
          </a:prstGeom>
          <a:noFill/>
          <a:ln cap="flat" cmpd="sng" w="38100">
            <a:solidFill>
              <a:srgbClr val="57F3F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69" name="Google Shape;469;p13"/>
          <p:cNvSpPr/>
          <p:nvPr/>
        </p:nvSpPr>
        <p:spPr>
          <a:xfrm>
            <a:off x="-3899912" y="2631380"/>
            <a:ext cx="4376058" cy="4000453"/>
          </a:xfrm>
          <a:prstGeom prst="flowChartConnector">
            <a:avLst/>
          </a:prstGeom>
          <a:noFill/>
          <a:ln cap="flat" cmpd="sng" w="38100">
            <a:solidFill>
              <a:srgbClr val="57F3F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70" name="Google Shape;470;p13"/>
          <p:cNvSpPr/>
          <p:nvPr/>
        </p:nvSpPr>
        <p:spPr>
          <a:xfrm>
            <a:off x="-3747512" y="2783780"/>
            <a:ext cx="4376058" cy="4000453"/>
          </a:xfrm>
          <a:prstGeom prst="flowChartConnector">
            <a:avLst/>
          </a:prstGeom>
          <a:noFill/>
          <a:ln cap="flat" cmpd="sng" w="38100">
            <a:solidFill>
              <a:srgbClr val="57F3F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71" name="Google Shape;471;p13"/>
          <p:cNvSpPr/>
          <p:nvPr/>
        </p:nvSpPr>
        <p:spPr>
          <a:xfrm>
            <a:off x="-3595112" y="2936180"/>
            <a:ext cx="4376058" cy="4000453"/>
          </a:xfrm>
          <a:prstGeom prst="flowChartConnector">
            <a:avLst/>
          </a:prstGeom>
          <a:noFill/>
          <a:ln cap="flat" cmpd="sng" w="38100">
            <a:solidFill>
              <a:srgbClr val="57F3F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72" name="Google Shape;472;p13"/>
          <p:cNvSpPr/>
          <p:nvPr/>
        </p:nvSpPr>
        <p:spPr>
          <a:xfrm>
            <a:off x="-3442712" y="3088580"/>
            <a:ext cx="4376058" cy="4000453"/>
          </a:xfrm>
          <a:prstGeom prst="flowChartConnector">
            <a:avLst/>
          </a:prstGeom>
          <a:noFill/>
          <a:ln cap="flat" cmpd="sng" w="38100">
            <a:solidFill>
              <a:srgbClr val="57F3F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73" name="Google Shape;473;p13"/>
          <p:cNvSpPr/>
          <p:nvPr/>
        </p:nvSpPr>
        <p:spPr>
          <a:xfrm>
            <a:off x="-4003218" y="2326580"/>
            <a:ext cx="4376058" cy="4000453"/>
          </a:xfrm>
          <a:prstGeom prst="flowChartConnector">
            <a:avLst/>
          </a:prstGeom>
          <a:noFill/>
          <a:ln cap="flat" cmpd="sng" w="38100">
            <a:solidFill>
              <a:srgbClr val="57F3F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74" name="Google Shape;474;p13"/>
          <p:cNvSpPr/>
          <p:nvPr/>
        </p:nvSpPr>
        <p:spPr>
          <a:xfrm>
            <a:off x="-3300318" y="3138615"/>
            <a:ext cx="4376058" cy="4000453"/>
          </a:xfrm>
          <a:prstGeom prst="flowChartConnector">
            <a:avLst/>
          </a:prstGeom>
          <a:noFill/>
          <a:ln cap="flat" cmpd="sng" w="38100">
            <a:solidFill>
              <a:srgbClr val="57F3F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
</file>

<file path=ppt/slides/slide1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660C8"/>
            </a:gs>
            <a:gs pos="100000">
              <a:srgbClr val="57F3FB"/>
            </a:gs>
          </a:gsLst>
          <a:lin ang="13500000" scaled="0"/>
        </a:gradFill>
      </p:bgPr>
    </p:bg>
    <p:spTree>
      <p:nvGrpSpPr>
        <p:cNvPr id="1919" name="Shape 1919"/>
        <p:cNvGrpSpPr/>
        <p:nvPr/>
      </p:nvGrpSpPr>
      <p:grpSpPr>
        <a:xfrm>
          <a:off x="0" y="0"/>
          <a:ext cx="0" cy="0"/>
          <a:chOff x="0" y="0"/>
          <a:chExt cx="0" cy="0"/>
        </a:xfrm>
      </p:grpSpPr>
      <p:sp>
        <p:nvSpPr>
          <p:cNvPr id="1920" name="Google Shape;1920;p175"/>
          <p:cNvSpPr/>
          <p:nvPr/>
        </p:nvSpPr>
        <p:spPr>
          <a:xfrm>
            <a:off x="371473" y="323034"/>
            <a:ext cx="11452232" cy="539553"/>
          </a:xfrm>
          <a:prstGeom prst="roundRect">
            <a:avLst>
              <a:gd fmla="val 16667" name="adj"/>
            </a:avLst>
          </a:prstGeom>
          <a:solidFill>
            <a:schemeClr val="lt1"/>
          </a:solidFill>
          <a:ln cap="flat" cmpd="sng" w="12700">
            <a:solidFill>
              <a:srgbClr val="57F3F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600"/>
              <a:buFont typeface="Arial"/>
              <a:buNone/>
            </a:pPr>
            <a:r>
              <a:rPr b="1" i="0" lang="es-MX" sz="3600" u="none" cap="none" strike="noStrike">
                <a:solidFill>
                  <a:srgbClr val="963BDB"/>
                </a:solidFill>
                <a:latin typeface="Calibri"/>
                <a:ea typeface="Calibri"/>
                <a:cs typeface="Calibri"/>
                <a:sym typeface="Calibri"/>
              </a:rPr>
              <a:t>Plan de instalación-respaldo y migración</a:t>
            </a:r>
            <a:endParaRPr b="0" i="0" sz="1400" u="none" cap="none" strike="noStrike">
              <a:solidFill>
                <a:srgbClr val="000000"/>
              </a:solidFill>
              <a:latin typeface="Arial"/>
              <a:ea typeface="Arial"/>
              <a:cs typeface="Arial"/>
              <a:sym typeface="Arial"/>
            </a:endParaRPr>
          </a:p>
        </p:txBody>
      </p:sp>
      <p:sp>
        <p:nvSpPr>
          <p:cNvPr id="1921" name="Google Shape;1921;p175"/>
          <p:cNvSpPr/>
          <p:nvPr/>
        </p:nvSpPr>
        <p:spPr>
          <a:xfrm>
            <a:off x="343231" y="235910"/>
            <a:ext cx="11452232" cy="705205"/>
          </a:xfrm>
          <a:prstGeom prst="roundRect">
            <a:avLst>
              <a:gd fmla="val 16667" name="adj"/>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600"/>
              <a:buFont typeface="Arial"/>
              <a:buNone/>
            </a:pPr>
            <a:r>
              <a:rPr b="1" i="0" lang="es-MX" sz="3600" u="none" cap="none" strike="noStrike">
                <a:solidFill>
                  <a:schemeClr val="dk1"/>
                </a:solidFill>
                <a:latin typeface="Calibri"/>
                <a:ea typeface="Calibri"/>
                <a:cs typeface="Calibri"/>
                <a:sym typeface="Calibri"/>
              </a:rPr>
              <a:t>Plan de instalación-respaldo y migración</a:t>
            </a:r>
            <a:endParaRPr b="0" i="0" sz="1400" u="none" cap="none" strike="noStrike">
              <a:solidFill>
                <a:srgbClr val="000000"/>
              </a:solidFill>
              <a:latin typeface="Arial"/>
              <a:ea typeface="Arial"/>
              <a:cs typeface="Arial"/>
              <a:sym typeface="Arial"/>
            </a:endParaRPr>
          </a:p>
        </p:txBody>
      </p:sp>
      <p:sp>
        <p:nvSpPr>
          <p:cNvPr id="1922" name="Google Shape;1922;p175"/>
          <p:cNvSpPr/>
          <p:nvPr/>
        </p:nvSpPr>
        <p:spPr>
          <a:xfrm>
            <a:off x="4274242" y="807925"/>
            <a:ext cx="3637955" cy="517261"/>
          </a:xfrm>
          <a:prstGeom prst="roundRect">
            <a:avLst>
              <a:gd fmla="val 16667"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es-MX" sz="1400" u="none" cap="none" strike="noStrike">
                <a:solidFill>
                  <a:srgbClr val="000000"/>
                </a:solidFill>
                <a:latin typeface="Arial"/>
                <a:ea typeface="Arial"/>
                <a:cs typeface="Arial"/>
                <a:sym typeface="Arial"/>
              </a:rPr>
              <a:t>Etapa cinco</a:t>
            </a:r>
            <a:br>
              <a:rPr b="1" i="0" lang="es-MX" sz="1400" u="none" cap="none" strike="noStrike">
                <a:solidFill>
                  <a:srgbClr val="000000"/>
                </a:solidFill>
                <a:latin typeface="Arial"/>
                <a:ea typeface="Arial"/>
                <a:cs typeface="Arial"/>
                <a:sym typeface="Arial"/>
              </a:rPr>
            </a:br>
            <a:r>
              <a:rPr b="1" i="0" lang="es-MX" sz="1400" u="none" cap="none" strike="noStrike">
                <a:solidFill>
                  <a:srgbClr val="000000"/>
                </a:solidFill>
                <a:latin typeface="Arial"/>
                <a:ea typeface="Arial"/>
                <a:cs typeface="Arial"/>
                <a:sym typeface="Arial"/>
              </a:rPr>
              <a:t>Migración</a:t>
            </a:r>
            <a:endParaRPr b="0" i="0" sz="1400" u="none" cap="none" strike="noStrike">
              <a:solidFill>
                <a:srgbClr val="000000"/>
              </a:solidFill>
              <a:latin typeface="Arial"/>
              <a:ea typeface="Arial"/>
              <a:cs typeface="Arial"/>
              <a:sym typeface="Arial"/>
            </a:endParaRPr>
          </a:p>
        </p:txBody>
      </p:sp>
      <p:sp>
        <p:nvSpPr>
          <p:cNvPr id="1923" name="Google Shape;1923;p175"/>
          <p:cNvSpPr/>
          <p:nvPr/>
        </p:nvSpPr>
        <p:spPr>
          <a:xfrm>
            <a:off x="701874" y="2337739"/>
            <a:ext cx="10768640" cy="2170978"/>
          </a:xfrm>
          <a:prstGeom prst="roundRect">
            <a:avLst>
              <a:gd fmla="val 16667" name="adj"/>
            </a:avLst>
          </a:prstGeom>
          <a:solidFill>
            <a:schemeClr val="lt1"/>
          </a:solidFill>
          <a:ln>
            <a:noFill/>
          </a:ln>
        </p:spPr>
        <p:txBody>
          <a:bodyPr anchorCtr="0" anchor="ctr" bIns="45700" lIns="91425" spcFirstLastPara="1" rIns="91425" wrap="square" tIns="45700">
            <a:noAutofit/>
          </a:bodyPr>
          <a:lstStyle/>
          <a:p>
            <a:pPr indent="-285750" lvl="0" marL="285750" marR="0" rtl="0" algn="l">
              <a:lnSpc>
                <a:spcPct val="100000"/>
              </a:lnSpc>
              <a:spcBef>
                <a:spcPts val="0"/>
              </a:spcBef>
              <a:spcAft>
                <a:spcPts val="0"/>
              </a:spcAft>
              <a:buClr>
                <a:srgbClr val="000000"/>
              </a:buClr>
              <a:buSzPts val="1800"/>
              <a:buFont typeface="Arial"/>
              <a:buChar char="•"/>
            </a:pPr>
            <a:r>
              <a:rPr b="1" i="0" lang="es-MX" sz="1800" u="none" cap="none" strike="noStrike">
                <a:solidFill>
                  <a:srgbClr val="000000"/>
                </a:solidFill>
                <a:latin typeface="Calibri"/>
                <a:ea typeface="Calibri"/>
                <a:cs typeface="Calibri"/>
                <a:sym typeface="Calibri"/>
              </a:rPr>
              <a:t>Migración de servicios hosting:</a:t>
            </a:r>
            <a:endParaRPr b="1" i="0" sz="14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s-MX" sz="1800" u="none" cap="none" strike="noStrike">
                <a:solidFill>
                  <a:srgbClr val="000000"/>
                </a:solidFill>
                <a:latin typeface="Calibri"/>
                <a:ea typeface="Calibri"/>
                <a:cs typeface="Calibri"/>
                <a:sym typeface="Calibri"/>
              </a:rPr>
              <a:t>Este caso es un poco más complejo ya que si se desea migrar, se debe realizar todo el proceso entre servicios de hostings webs, pero a comparación de la migración de base de datos, este no llega al punto de ser necesario ya que la similitud de opciones entre hostings es muy poco probable que sean compatibles con otros motores de bases de datos.</a:t>
            </a:r>
            <a:endParaRPr b="0" i="0" sz="14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1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660C8"/>
            </a:gs>
            <a:gs pos="100000">
              <a:srgbClr val="57F3FB"/>
            </a:gs>
          </a:gsLst>
          <a:lin ang="13500000" scaled="0"/>
        </a:gradFill>
      </p:bgPr>
    </p:bg>
    <p:spTree>
      <p:nvGrpSpPr>
        <p:cNvPr id="1927" name="Shape 1927"/>
        <p:cNvGrpSpPr/>
        <p:nvPr/>
      </p:nvGrpSpPr>
      <p:grpSpPr>
        <a:xfrm>
          <a:off x="0" y="0"/>
          <a:ext cx="0" cy="0"/>
          <a:chOff x="0" y="0"/>
          <a:chExt cx="0" cy="0"/>
        </a:xfrm>
      </p:grpSpPr>
      <p:sp>
        <p:nvSpPr>
          <p:cNvPr id="1928" name="Google Shape;1928;p186"/>
          <p:cNvSpPr/>
          <p:nvPr/>
        </p:nvSpPr>
        <p:spPr>
          <a:xfrm>
            <a:off x="3543" y="2558942"/>
            <a:ext cx="12191998" cy="1365903"/>
          </a:xfrm>
          <a:prstGeom prst="rect">
            <a:avLst/>
          </a:prstGeom>
          <a:solidFill>
            <a:schemeClr val="lt2"/>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929" name="Google Shape;1929;p186"/>
          <p:cNvSpPr/>
          <p:nvPr/>
        </p:nvSpPr>
        <p:spPr>
          <a:xfrm>
            <a:off x="4656397" y="4151350"/>
            <a:ext cx="2870787" cy="372137"/>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930" name="Google Shape;1930;p186"/>
          <p:cNvSpPr/>
          <p:nvPr/>
        </p:nvSpPr>
        <p:spPr>
          <a:xfrm>
            <a:off x="3544" y="2661683"/>
            <a:ext cx="12191998" cy="1151859"/>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931" name="Google Shape;1931;p186"/>
          <p:cNvSpPr txBox="1"/>
          <p:nvPr/>
        </p:nvSpPr>
        <p:spPr>
          <a:xfrm>
            <a:off x="2783226" y="2433576"/>
            <a:ext cx="6617100" cy="15699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9600"/>
              <a:buFont typeface="Arial"/>
              <a:buNone/>
            </a:pPr>
            <a:r>
              <a:rPr b="0" i="0" lang="es-MX" sz="9600" u="none" cap="none" strike="noStrike">
                <a:solidFill>
                  <a:schemeClr val="dk1"/>
                </a:solidFill>
                <a:latin typeface="Arial"/>
                <a:ea typeface="Arial"/>
                <a:cs typeface="Arial"/>
                <a:sym typeface="Arial"/>
              </a:rPr>
              <a:t>MENNTUN</a:t>
            </a:r>
            <a:endParaRPr b="0" i="0" sz="9600" u="none" cap="none" strike="noStrike">
              <a:solidFill>
                <a:schemeClr val="dk1"/>
              </a:solidFill>
              <a:latin typeface="Arial"/>
              <a:ea typeface="Arial"/>
              <a:cs typeface="Arial"/>
              <a:sym typeface="Arial"/>
            </a:endParaRPr>
          </a:p>
        </p:txBody>
      </p:sp>
      <p:sp>
        <p:nvSpPr>
          <p:cNvPr id="1932" name="Google Shape;1932;p186"/>
          <p:cNvSpPr txBox="1"/>
          <p:nvPr/>
        </p:nvSpPr>
        <p:spPr>
          <a:xfrm>
            <a:off x="2852694" y="2406551"/>
            <a:ext cx="6378000" cy="15699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9600"/>
              <a:buFont typeface="Arial"/>
              <a:buNone/>
            </a:pPr>
            <a:r>
              <a:rPr b="0" i="0" lang="es-MX" sz="9600" u="none" cap="none" strike="noStrike">
                <a:solidFill>
                  <a:srgbClr val="77F7F1"/>
                </a:solidFill>
                <a:latin typeface="Arial"/>
                <a:ea typeface="Arial"/>
                <a:cs typeface="Arial"/>
                <a:sym typeface="Arial"/>
              </a:rPr>
              <a:t>MENNTUN</a:t>
            </a:r>
            <a:endParaRPr b="0" i="0" sz="9600" u="none" cap="none" strike="noStrike">
              <a:solidFill>
                <a:srgbClr val="77F7F1"/>
              </a:solidFill>
              <a:latin typeface="Arial"/>
              <a:ea typeface="Arial"/>
              <a:cs typeface="Arial"/>
              <a:sym typeface="Arial"/>
            </a:endParaRPr>
          </a:p>
        </p:txBody>
      </p:sp>
      <p:sp>
        <p:nvSpPr>
          <p:cNvPr id="1933" name="Google Shape;1933;p186"/>
          <p:cNvSpPr txBox="1"/>
          <p:nvPr/>
        </p:nvSpPr>
        <p:spPr>
          <a:xfrm>
            <a:off x="2656959" y="2406551"/>
            <a:ext cx="6617100" cy="15699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9600"/>
              <a:buFont typeface="Arial"/>
              <a:buNone/>
            </a:pPr>
            <a:r>
              <a:rPr b="0" i="0" lang="es-MX" sz="9600" u="none" cap="none" strike="noStrike">
                <a:solidFill>
                  <a:schemeClr val="dk1"/>
                </a:solidFill>
                <a:latin typeface="Arial"/>
                <a:ea typeface="Arial"/>
                <a:cs typeface="Arial"/>
                <a:sym typeface="Arial"/>
              </a:rPr>
              <a:t>MENNTUN</a:t>
            </a:r>
            <a:endParaRPr b="0" i="0" sz="9600" u="none" cap="none" strike="noStrike">
              <a:solidFill>
                <a:schemeClr val="dk1"/>
              </a:solidFill>
              <a:latin typeface="Arial"/>
              <a:ea typeface="Arial"/>
              <a:cs typeface="Arial"/>
              <a:sym typeface="Arial"/>
            </a:endParaRPr>
          </a:p>
        </p:txBody>
      </p:sp>
      <p:sp>
        <p:nvSpPr>
          <p:cNvPr id="1934" name="Google Shape;1934;p186"/>
          <p:cNvSpPr txBox="1"/>
          <p:nvPr/>
        </p:nvSpPr>
        <p:spPr>
          <a:xfrm>
            <a:off x="4980022" y="4149265"/>
            <a:ext cx="2275736" cy="36929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1" i="0" lang="es-MX" sz="1800" u="none" cap="none" strike="noStrike">
                <a:solidFill>
                  <a:srgbClr val="000000"/>
                </a:solidFill>
                <a:latin typeface="Garamond"/>
                <a:ea typeface="Garamond"/>
                <a:cs typeface="Garamond"/>
                <a:sym typeface="Garamond"/>
              </a:rPr>
              <a:t>V Trimestre</a:t>
            </a:r>
            <a:endParaRPr b="1" i="0" sz="1800" u="none" cap="none" strike="noStrike">
              <a:solidFill>
                <a:srgbClr val="000000"/>
              </a:solidFill>
              <a:latin typeface="Garamond"/>
              <a:ea typeface="Garamond"/>
              <a:cs typeface="Garamond"/>
              <a:sym typeface="Garamond"/>
            </a:endParaRPr>
          </a:p>
        </p:txBody>
      </p:sp>
    </p:spTree>
  </p:cSld>
  <p:clrMapOvr>
    <a:masterClrMapping/>
  </p:clrMapOvr>
</p:sld>
</file>

<file path=ppt/slides/slide1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8" name="Shape 1938"/>
        <p:cNvGrpSpPr/>
        <p:nvPr/>
      </p:nvGrpSpPr>
      <p:grpSpPr>
        <a:xfrm>
          <a:off x="0" y="0"/>
          <a:ext cx="0" cy="0"/>
          <a:chOff x="0" y="0"/>
          <a:chExt cx="0" cy="0"/>
        </a:xfrm>
      </p:grpSpPr>
      <p:sp>
        <p:nvSpPr>
          <p:cNvPr id="1939" name="Google Shape;1939;g1ab1390640c_0_477"/>
          <p:cNvSpPr/>
          <p:nvPr/>
        </p:nvSpPr>
        <p:spPr>
          <a:xfrm>
            <a:off x="344920" y="432849"/>
            <a:ext cx="11684100" cy="6207900"/>
          </a:xfrm>
          <a:prstGeom prst="rect">
            <a:avLst/>
          </a:prstGeom>
          <a:noFill/>
          <a:ln cap="flat" cmpd="sng" w="1905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940" name="Google Shape;1940;g1ab1390640c_0_477"/>
          <p:cNvSpPr/>
          <p:nvPr/>
        </p:nvSpPr>
        <p:spPr>
          <a:xfrm>
            <a:off x="40123" y="139775"/>
            <a:ext cx="11684100" cy="6207900"/>
          </a:xfrm>
          <a:prstGeom prst="rect">
            <a:avLst/>
          </a:prstGeom>
          <a:noFill/>
          <a:ln cap="flat" cmpd="sng" w="1905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941" name="Google Shape;1941;g1ab1390640c_0_477"/>
          <p:cNvSpPr/>
          <p:nvPr/>
        </p:nvSpPr>
        <p:spPr>
          <a:xfrm>
            <a:off x="254000" y="325120"/>
            <a:ext cx="11684100" cy="6207900"/>
          </a:xfrm>
          <a:prstGeom prst="rect">
            <a:avLst/>
          </a:prstGeom>
          <a:noFill/>
          <a:ln cap="flat" cmpd="sng" w="1905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id="1942" name="Google Shape;1942;g1ab1390640c_0_477"/>
          <p:cNvPicPr preferRelativeResize="0"/>
          <p:nvPr/>
        </p:nvPicPr>
        <p:blipFill rotWithShape="1">
          <a:blip r:embed="rId3">
            <a:alphaModFix/>
          </a:blip>
          <a:srcRect b="3269" l="-24" r="17161" t="843"/>
          <a:stretch/>
        </p:blipFill>
        <p:spPr>
          <a:xfrm flipH="1" rot="-6002294">
            <a:off x="1397433" y="716511"/>
            <a:ext cx="9891155" cy="4127920"/>
          </a:xfrm>
          <a:prstGeom prst="rect">
            <a:avLst/>
          </a:prstGeom>
          <a:noFill/>
          <a:ln>
            <a:noFill/>
          </a:ln>
        </p:spPr>
      </p:pic>
      <p:pic>
        <p:nvPicPr>
          <p:cNvPr id="1943" name="Google Shape;1943;g1ab1390640c_0_477"/>
          <p:cNvPicPr preferRelativeResize="0"/>
          <p:nvPr/>
        </p:nvPicPr>
        <p:blipFill rotWithShape="1">
          <a:blip r:embed="rId4">
            <a:alphaModFix/>
          </a:blip>
          <a:srcRect b="0" l="0" r="0" t="0"/>
          <a:stretch/>
        </p:blipFill>
        <p:spPr>
          <a:xfrm rot="2846908">
            <a:off x="5337822" y="-2141488"/>
            <a:ext cx="4610099" cy="11776655"/>
          </a:xfrm>
          <a:prstGeom prst="rect">
            <a:avLst/>
          </a:prstGeom>
          <a:noFill/>
          <a:ln>
            <a:noFill/>
          </a:ln>
        </p:spPr>
      </p:pic>
      <p:sp>
        <p:nvSpPr>
          <p:cNvPr id="1944" name="Google Shape;1944;g1ab1390640c_0_477"/>
          <p:cNvSpPr/>
          <p:nvPr/>
        </p:nvSpPr>
        <p:spPr>
          <a:xfrm>
            <a:off x="4777072" y="2596303"/>
            <a:ext cx="7430100" cy="1574400"/>
          </a:xfrm>
          <a:prstGeom prst="rect">
            <a:avLst/>
          </a:prstGeom>
          <a:gradFill>
            <a:gsLst>
              <a:gs pos="0">
                <a:srgbClr val="57F3FB"/>
              </a:gs>
              <a:gs pos="88000">
                <a:srgbClr val="9660C8"/>
              </a:gs>
              <a:gs pos="100000">
                <a:srgbClr val="9660C8"/>
              </a:gs>
            </a:gsLst>
            <a:lin ang="1350003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945" name="Google Shape;1945;g1ab1390640c_0_477"/>
          <p:cNvSpPr txBox="1"/>
          <p:nvPr/>
        </p:nvSpPr>
        <p:spPr>
          <a:xfrm>
            <a:off x="482144" y="1996863"/>
            <a:ext cx="3859200" cy="6465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600"/>
              <a:buFont typeface="Arial"/>
              <a:buNone/>
            </a:pPr>
            <a:r>
              <a:rPr b="1" i="0" lang="es-MX" sz="3600" u="none" cap="none" strike="noStrike">
                <a:solidFill>
                  <a:schemeClr val="dk1"/>
                </a:solidFill>
                <a:latin typeface="Arial"/>
                <a:ea typeface="Arial"/>
                <a:cs typeface="Arial"/>
                <a:sym typeface="Arial"/>
              </a:rPr>
              <a:t>Objetivo general</a:t>
            </a:r>
            <a:endParaRPr b="1" i="0" sz="3600" u="none" cap="none" strike="noStrike">
              <a:solidFill>
                <a:schemeClr val="dk1"/>
              </a:solidFill>
              <a:latin typeface="Arial"/>
              <a:ea typeface="Arial"/>
              <a:cs typeface="Arial"/>
              <a:sym typeface="Arial"/>
            </a:endParaRPr>
          </a:p>
        </p:txBody>
      </p:sp>
      <p:sp>
        <p:nvSpPr>
          <p:cNvPr id="1946" name="Google Shape;1946;g1ab1390640c_0_477"/>
          <p:cNvSpPr txBox="1"/>
          <p:nvPr/>
        </p:nvSpPr>
        <p:spPr>
          <a:xfrm>
            <a:off x="494022" y="2643198"/>
            <a:ext cx="3949500" cy="26781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Arial"/>
              <a:buNone/>
            </a:pPr>
            <a:r>
              <a:rPr lang="es-MX" sz="2400"/>
              <a:t>Desarrollar una plataforma web enfocada en la administración del sistema de información de una institución en referencia a la gestión de notas para básica secundaria.</a:t>
            </a:r>
            <a:endParaRPr b="0" i="0" sz="2400" u="none" cap="none" strike="noStrike">
              <a:solidFill>
                <a:schemeClr val="dk1"/>
              </a:solidFill>
              <a:latin typeface="Arial"/>
              <a:ea typeface="Arial"/>
              <a:cs typeface="Arial"/>
              <a:sym typeface="Arial"/>
            </a:endParaRPr>
          </a:p>
        </p:txBody>
      </p:sp>
      <p:sp>
        <p:nvSpPr>
          <p:cNvPr id="1947" name="Google Shape;1947;g1ab1390640c_0_477"/>
          <p:cNvSpPr txBox="1"/>
          <p:nvPr/>
        </p:nvSpPr>
        <p:spPr>
          <a:xfrm>
            <a:off x="6613158" y="2780472"/>
            <a:ext cx="5565000" cy="13236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8000"/>
              <a:buFont typeface="Arial"/>
              <a:buNone/>
            </a:pPr>
            <a:r>
              <a:rPr b="0" i="0" lang="es-MX" sz="8000" u="none" cap="none" strike="noStrike">
                <a:solidFill>
                  <a:schemeClr val="lt1"/>
                </a:solidFill>
                <a:latin typeface="Arial"/>
                <a:ea typeface="Arial"/>
                <a:cs typeface="Arial"/>
                <a:sym typeface="Arial"/>
              </a:rPr>
              <a:t>MENNTUN</a:t>
            </a:r>
            <a:endParaRPr b="0" i="0" sz="8000" u="none" cap="none" strike="noStrike">
              <a:solidFill>
                <a:schemeClr val="lt1"/>
              </a:solidFill>
              <a:latin typeface="Arial"/>
              <a:ea typeface="Arial"/>
              <a:cs typeface="Arial"/>
              <a:sym typeface="Arial"/>
            </a:endParaRPr>
          </a:p>
        </p:txBody>
      </p:sp>
      <p:pic>
        <p:nvPicPr>
          <p:cNvPr descr="Chico con un suéter" id="1948" name="Google Shape;1948;g1ab1390640c_0_477"/>
          <p:cNvPicPr preferRelativeResize="0"/>
          <p:nvPr/>
        </p:nvPicPr>
        <p:blipFill rotWithShape="1">
          <a:blip r:embed="rId5">
            <a:alphaModFix/>
          </a:blip>
          <a:srcRect b="10921" l="0" r="0" t="0"/>
          <a:stretch/>
        </p:blipFill>
        <p:spPr>
          <a:xfrm flipH="1">
            <a:off x="10025271" y="1476280"/>
            <a:ext cx="1419225" cy="1120023"/>
          </a:xfrm>
          <a:prstGeom prst="rect">
            <a:avLst/>
          </a:prstGeom>
          <a:noFill/>
          <a:ln>
            <a:noFill/>
          </a:ln>
        </p:spPr>
      </p:pic>
      <p:pic>
        <p:nvPicPr>
          <p:cNvPr descr="Un chico con pelo corto" id="1949" name="Google Shape;1949;g1ab1390640c_0_477"/>
          <p:cNvPicPr preferRelativeResize="0"/>
          <p:nvPr/>
        </p:nvPicPr>
        <p:blipFill rotWithShape="1">
          <a:blip r:embed="rId6">
            <a:alphaModFix/>
          </a:blip>
          <a:srcRect b="0" l="0" r="0" t="0"/>
          <a:stretch/>
        </p:blipFill>
        <p:spPr>
          <a:xfrm flipH="1">
            <a:off x="10425563" y="1025505"/>
            <a:ext cx="600075" cy="695325"/>
          </a:xfrm>
          <a:prstGeom prst="rect">
            <a:avLst/>
          </a:prstGeom>
          <a:noFill/>
          <a:ln>
            <a:noFill/>
          </a:ln>
        </p:spPr>
      </p:pic>
      <p:pic>
        <p:nvPicPr>
          <p:cNvPr descr="Una cara hablando" id="1950" name="Google Shape;1950;g1ab1390640c_0_477"/>
          <p:cNvPicPr preferRelativeResize="0"/>
          <p:nvPr/>
        </p:nvPicPr>
        <p:blipFill rotWithShape="1">
          <a:blip r:embed="rId7">
            <a:alphaModFix/>
          </a:blip>
          <a:srcRect b="0" l="0" r="0" t="0"/>
          <a:stretch/>
        </p:blipFill>
        <p:spPr>
          <a:xfrm flipH="1">
            <a:off x="10489717" y="1233350"/>
            <a:ext cx="304800" cy="361950"/>
          </a:xfrm>
          <a:prstGeom prst="rect">
            <a:avLst/>
          </a:prstGeom>
          <a:noFill/>
          <a:ln>
            <a:noFill/>
          </a:ln>
        </p:spPr>
      </p:pic>
      <p:cxnSp>
        <p:nvCxnSpPr>
          <p:cNvPr id="1951" name="Google Shape;1951;g1ab1390640c_0_477"/>
          <p:cNvCxnSpPr/>
          <p:nvPr/>
        </p:nvCxnSpPr>
        <p:spPr>
          <a:xfrm rot="10800000">
            <a:off x="4781400" y="2596302"/>
            <a:ext cx="7410600" cy="0"/>
          </a:xfrm>
          <a:prstGeom prst="straightConnector1">
            <a:avLst/>
          </a:prstGeom>
          <a:noFill/>
          <a:ln cap="flat" cmpd="sng" w="12700">
            <a:solidFill>
              <a:schemeClr val="dk1"/>
            </a:solidFill>
            <a:prstDash val="solid"/>
            <a:miter lim="800000"/>
            <a:headEnd len="sm" w="sm" type="none"/>
            <a:tailEnd len="sm" w="sm" type="none"/>
          </a:ln>
        </p:spPr>
      </p:cxnSp>
      <p:cxnSp>
        <p:nvCxnSpPr>
          <p:cNvPr id="1952" name="Google Shape;1952;g1ab1390640c_0_477"/>
          <p:cNvCxnSpPr/>
          <p:nvPr/>
        </p:nvCxnSpPr>
        <p:spPr>
          <a:xfrm rot="10800000">
            <a:off x="4785713" y="4170680"/>
            <a:ext cx="7410600" cy="0"/>
          </a:xfrm>
          <a:prstGeom prst="straightConnector1">
            <a:avLst/>
          </a:prstGeom>
          <a:noFill/>
          <a:ln cap="flat" cmpd="sng" w="12700">
            <a:solidFill>
              <a:schemeClr val="dk1"/>
            </a:solidFill>
            <a:prstDash val="solid"/>
            <a:miter lim="800000"/>
            <a:headEnd len="sm" w="sm" type="none"/>
            <a:tailEnd len="sm" w="sm" type="none"/>
          </a:ln>
        </p:spPr>
      </p:cxnSp>
      <p:cxnSp>
        <p:nvCxnSpPr>
          <p:cNvPr id="1953" name="Google Shape;1953;g1ab1390640c_0_477"/>
          <p:cNvCxnSpPr/>
          <p:nvPr/>
        </p:nvCxnSpPr>
        <p:spPr>
          <a:xfrm>
            <a:off x="4781384" y="2596302"/>
            <a:ext cx="0" cy="1574400"/>
          </a:xfrm>
          <a:prstGeom prst="straightConnector1">
            <a:avLst/>
          </a:prstGeom>
          <a:noFill/>
          <a:ln cap="flat" cmpd="sng" w="12700">
            <a:solidFill>
              <a:schemeClr val="dk1"/>
            </a:solidFill>
            <a:prstDash val="solid"/>
            <a:miter lim="800000"/>
            <a:headEnd len="sm" w="sm" type="none"/>
            <a:tailEnd len="sm" w="sm" type="none"/>
          </a:ln>
        </p:spPr>
      </p:cxnSp>
      <p:pic>
        <p:nvPicPr>
          <p:cNvPr id="1954" name="Google Shape;1954;g1ab1390640c_0_477"/>
          <p:cNvPicPr preferRelativeResize="0"/>
          <p:nvPr/>
        </p:nvPicPr>
        <p:blipFill rotWithShape="1">
          <a:blip r:embed="rId8">
            <a:alphaModFix/>
          </a:blip>
          <a:srcRect b="0" l="0" r="0" t="0"/>
          <a:stretch/>
        </p:blipFill>
        <p:spPr>
          <a:xfrm>
            <a:off x="5244486" y="3134958"/>
            <a:ext cx="1099888" cy="596068"/>
          </a:xfrm>
          <a:prstGeom prst="rect">
            <a:avLst/>
          </a:prstGeom>
          <a:noFill/>
          <a:ln>
            <a:noFill/>
          </a:ln>
        </p:spPr>
      </p:pic>
    </p:spTree>
  </p:cSld>
  <p:clrMapOvr>
    <a:masterClrMapping/>
  </p:clrMapOvr>
</p:sld>
</file>

<file path=ppt/slides/slide1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959" name="Shape 1959"/>
        <p:cNvGrpSpPr/>
        <p:nvPr/>
      </p:nvGrpSpPr>
      <p:grpSpPr>
        <a:xfrm>
          <a:off x="0" y="0"/>
          <a:ext cx="0" cy="0"/>
          <a:chOff x="0" y="0"/>
          <a:chExt cx="0" cy="0"/>
        </a:xfrm>
      </p:grpSpPr>
      <p:sp>
        <p:nvSpPr>
          <p:cNvPr id="1960" name="Google Shape;1960;g1ab1390640c_0_496"/>
          <p:cNvSpPr/>
          <p:nvPr/>
        </p:nvSpPr>
        <p:spPr>
          <a:xfrm>
            <a:off x="3691708" y="990767"/>
            <a:ext cx="4676100" cy="5422200"/>
          </a:xfrm>
          <a:prstGeom prst="parallelogram">
            <a:avLst>
              <a:gd fmla="val 25000" name="adj"/>
            </a:avLst>
          </a:prstGeom>
          <a:noFill/>
          <a:ln cap="flat" cmpd="sng" w="12700">
            <a:solidFill>
              <a:srgbClr val="57F3F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961" name="Google Shape;1961;g1ab1390640c_0_496"/>
          <p:cNvSpPr/>
          <p:nvPr/>
        </p:nvSpPr>
        <p:spPr>
          <a:xfrm flipH="1">
            <a:off x="3818689" y="990767"/>
            <a:ext cx="4698000" cy="5412600"/>
          </a:xfrm>
          <a:prstGeom prst="parallelogram">
            <a:avLst>
              <a:gd fmla="val 25000" name="adj"/>
            </a:avLst>
          </a:prstGeom>
          <a:noFill/>
          <a:ln cap="flat" cmpd="sng" w="12700">
            <a:solidFill>
              <a:srgbClr val="57F3F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962" name="Google Shape;1962;g1ab1390640c_0_496"/>
          <p:cNvSpPr txBox="1"/>
          <p:nvPr/>
        </p:nvSpPr>
        <p:spPr>
          <a:xfrm>
            <a:off x="3818730" y="170986"/>
            <a:ext cx="4549200" cy="6465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600"/>
              <a:buFont typeface="Arial"/>
              <a:buNone/>
            </a:pPr>
            <a:r>
              <a:rPr b="1" i="0" lang="es-MX" sz="3600" u="none" cap="none" strike="noStrike">
                <a:solidFill>
                  <a:schemeClr val="dk1"/>
                </a:solidFill>
                <a:latin typeface="Arial"/>
                <a:ea typeface="Arial"/>
                <a:cs typeface="Arial"/>
                <a:sym typeface="Arial"/>
              </a:rPr>
              <a:t>Objetivos generales</a:t>
            </a:r>
            <a:endParaRPr b="1" i="0" sz="3600" u="none" cap="none" strike="noStrike">
              <a:solidFill>
                <a:schemeClr val="dk1"/>
              </a:solidFill>
              <a:latin typeface="Arial"/>
              <a:ea typeface="Arial"/>
              <a:cs typeface="Arial"/>
              <a:sym typeface="Arial"/>
            </a:endParaRPr>
          </a:p>
        </p:txBody>
      </p:sp>
      <p:sp>
        <p:nvSpPr>
          <p:cNvPr id="1963" name="Google Shape;1963;g1ab1390640c_0_496"/>
          <p:cNvSpPr txBox="1"/>
          <p:nvPr/>
        </p:nvSpPr>
        <p:spPr>
          <a:xfrm>
            <a:off x="4391479" y="4239231"/>
            <a:ext cx="3398100" cy="831000"/>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lang="es-MX" sz="1600"/>
              <a:t>Crear un horario con las áreas, materias, clases, curso y/o  aulas que dicta el Docente.</a:t>
            </a:r>
            <a:endParaRPr b="0" i="0" sz="1400" u="none" cap="none" strike="noStrike">
              <a:solidFill>
                <a:srgbClr val="000000"/>
              </a:solidFill>
              <a:latin typeface="Arial"/>
              <a:ea typeface="Arial"/>
              <a:cs typeface="Arial"/>
              <a:sym typeface="Arial"/>
            </a:endParaRPr>
          </a:p>
        </p:txBody>
      </p:sp>
      <p:sp>
        <p:nvSpPr>
          <p:cNvPr id="1964" name="Google Shape;1964;g1ab1390640c_0_496"/>
          <p:cNvSpPr txBox="1"/>
          <p:nvPr/>
        </p:nvSpPr>
        <p:spPr>
          <a:xfrm>
            <a:off x="4391475" y="5079750"/>
            <a:ext cx="3403200" cy="1077300"/>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t" bIns="45700" lIns="91425" spcFirstLastPara="1" rIns="91425" wrap="square" tIns="45700">
            <a:spAutoFit/>
          </a:bodyPr>
          <a:lstStyle/>
          <a:p>
            <a:pPr indent="-101600" lvl="0" marL="0" marR="0" rtl="0" algn="ctr">
              <a:lnSpc>
                <a:spcPct val="100000"/>
              </a:lnSpc>
              <a:spcBef>
                <a:spcPts val="0"/>
              </a:spcBef>
              <a:spcAft>
                <a:spcPts val="0"/>
              </a:spcAft>
              <a:buClr>
                <a:srgbClr val="000000"/>
              </a:buClr>
              <a:buSzPts val="1600"/>
              <a:buFont typeface="Arial"/>
              <a:buChar char="•"/>
            </a:pPr>
            <a:r>
              <a:rPr b="1" lang="es-MX" sz="1600"/>
              <a:t>Observar las materias asignadas del estudiante por las directivas de la institución o por el respectivo docente a cargo.</a:t>
            </a:r>
            <a:endParaRPr b="0" i="0" sz="1400" u="none" cap="none" strike="noStrike">
              <a:solidFill>
                <a:srgbClr val="000000"/>
              </a:solidFill>
              <a:latin typeface="Arial"/>
              <a:ea typeface="Arial"/>
              <a:cs typeface="Arial"/>
              <a:sym typeface="Arial"/>
            </a:endParaRPr>
          </a:p>
        </p:txBody>
      </p:sp>
      <p:sp>
        <p:nvSpPr>
          <p:cNvPr id="1965" name="Google Shape;1965;g1ab1390640c_0_496"/>
          <p:cNvSpPr txBox="1"/>
          <p:nvPr/>
        </p:nvSpPr>
        <p:spPr>
          <a:xfrm>
            <a:off x="4396970" y="3401336"/>
            <a:ext cx="3392700" cy="831000"/>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t" bIns="45700" lIns="91425" spcFirstLastPara="1" rIns="91425" wrap="square" tIns="45700">
            <a:spAutoFit/>
          </a:bodyPr>
          <a:lstStyle/>
          <a:p>
            <a:pPr indent="-101600" lvl="0" marL="0" marR="0" rtl="0" algn="ctr">
              <a:lnSpc>
                <a:spcPct val="100000"/>
              </a:lnSpc>
              <a:spcBef>
                <a:spcPts val="0"/>
              </a:spcBef>
              <a:spcAft>
                <a:spcPts val="0"/>
              </a:spcAft>
              <a:buClr>
                <a:srgbClr val="000000"/>
              </a:buClr>
              <a:buSzPts val="1600"/>
              <a:buFont typeface="Arial"/>
              <a:buChar char="•"/>
            </a:pPr>
            <a:r>
              <a:rPr b="1" lang="es-MX" sz="1600"/>
              <a:t>Mantener actualizados a los alumnos en referencia a sus notas.</a:t>
            </a:r>
            <a:endParaRPr b="0" i="0" sz="1400" u="none" cap="none" strike="noStrike">
              <a:solidFill>
                <a:srgbClr val="000000"/>
              </a:solidFill>
              <a:latin typeface="Arial"/>
              <a:ea typeface="Arial"/>
              <a:cs typeface="Arial"/>
              <a:sym typeface="Arial"/>
            </a:endParaRPr>
          </a:p>
        </p:txBody>
      </p:sp>
      <p:sp>
        <p:nvSpPr>
          <p:cNvPr id="1966" name="Google Shape;1966;g1ab1390640c_0_496"/>
          <p:cNvSpPr txBox="1"/>
          <p:nvPr/>
        </p:nvSpPr>
        <p:spPr>
          <a:xfrm>
            <a:off x="4391463" y="1230302"/>
            <a:ext cx="3398100" cy="1323600"/>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t" bIns="45700" lIns="91425" spcFirstLastPara="1" rIns="91425" wrap="square" tIns="45700">
            <a:spAutoFit/>
          </a:bodyPr>
          <a:lstStyle/>
          <a:p>
            <a:pPr indent="-101600" lvl="0" marL="0" marR="0" rtl="0" algn="ctr">
              <a:lnSpc>
                <a:spcPct val="100000"/>
              </a:lnSpc>
              <a:spcBef>
                <a:spcPts val="0"/>
              </a:spcBef>
              <a:spcAft>
                <a:spcPts val="0"/>
              </a:spcAft>
              <a:buClr>
                <a:srgbClr val="000000"/>
              </a:buClr>
              <a:buSzPts val="1600"/>
              <a:buFont typeface="Arial"/>
              <a:buChar char="•"/>
            </a:pPr>
            <a:r>
              <a:rPr b="1" lang="es-MX" sz="1600"/>
              <a:t>Desarrollar una plataforma educativa la cual permita gestionar el proceso académico de los estudiantes de básica secundaria.</a:t>
            </a:r>
            <a:endParaRPr b="0" i="0" sz="1400" u="none" cap="none" strike="noStrike">
              <a:solidFill>
                <a:srgbClr val="000000"/>
              </a:solidFill>
              <a:latin typeface="Arial"/>
              <a:ea typeface="Arial"/>
              <a:cs typeface="Arial"/>
              <a:sym typeface="Arial"/>
            </a:endParaRPr>
          </a:p>
        </p:txBody>
      </p:sp>
      <p:sp>
        <p:nvSpPr>
          <p:cNvPr id="1967" name="Google Shape;1967;g1ab1390640c_0_496"/>
          <p:cNvSpPr txBox="1"/>
          <p:nvPr/>
        </p:nvSpPr>
        <p:spPr>
          <a:xfrm>
            <a:off x="4391480" y="2566883"/>
            <a:ext cx="3398100" cy="831000"/>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t" bIns="45700" lIns="91425" spcFirstLastPara="1" rIns="91425" wrap="square" tIns="45700">
            <a:spAutoFit/>
          </a:bodyPr>
          <a:lstStyle/>
          <a:p>
            <a:pPr indent="-101600" lvl="0" marL="0" marR="0" rtl="0" algn="ctr">
              <a:lnSpc>
                <a:spcPct val="100000"/>
              </a:lnSpc>
              <a:spcBef>
                <a:spcPts val="0"/>
              </a:spcBef>
              <a:spcAft>
                <a:spcPts val="0"/>
              </a:spcAft>
              <a:buClr>
                <a:srgbClr val="000000"/>
              </a:buClr>
              <a:buSzPts val="1600"/>
              <a:buFont typeface="Arial"/>
              <a:buChar char="•"/>
            </a:pPr>
            <a:r>
              <a:rPr b="1" lang="es-MX" sz="1600"/>
              <a:t>Facilitar el registro del desarrollo académico de cada alumno por parte del Docente.</a:t>
            </a:r>
            <a:endParaRPr b="0" i="0" sz="1400" u="none" cap="none" strike="noStrike">
              <a:solidFill>
                <a:srgbClr val="000000"/>
              </a:solidFill>
              <a:latin typeface="Arial"/>
              <a:ea typeface="Arial"/>
              <a:cs typeface="Arial"/>
              <a:sym typeface="Arial"/>
            </a:endParaRPr>
          </a:p>
        </p:txBody>
      </p:sp>
      <p:sp>
        <p:nvSpPr>
          <p:cNvPr id="1968" name="Google Shape;1968;g1ab1390640c_0_496"/>
          <p:cNvSpPr/>
          <p:nvPr/>
        </p:nvSpPr>
        <p:spPr>
          <a:xfrm>
            <a:off x="4385528" y="995604"/>
            <a:ext cx="3403200" cy="5412600"/>
          </a:xfrm>
          <a:prstGeom prst="rect">
            <a:avLst/>
          </a:prstGeom>
          <a:noFill/>
          <a:ln cap="flat" cmpd="sng" w="28575">
            <a:solidFill>
              <a:srgbClr val="9660C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969" name="Google Shape;1969;g1ab1390640c_0_496"/>
          <p:cNvSpPr/>
          <p:nvPr/>
        </p:nvSpPr>
        <p:spPr>
          <a:xfrm>
            <a:off x="-1490304" y="-738347"/>
            <a:ext cx="4376100" cy="4000500"/>
          </a:xfrm>
          <a:prstGeom prst="flowChartConnector">
            <a:avLst/>
          </a:prstGeom>
          <a:noFill/>
          <a:ln cap="flat" cmpd="sng" w="38100">
            <a:solidFill>
              <a:srgbClr val="9660C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970" name="Google Shape;1970;g1ab1390640c_0_496"/>
          <p:cNvSpPr/>
          <p:nvPr/>
        </p:nvSpPr>
        <p:spPr>
          <a:xfrm>
            <a:off x="-2748046" y="-2717300"/>
            <a:ext cx="4376100" cy="4000500"/>
          </a:xfrm>
          <a:prstGeom prst="flowChartConnector">
            <a:avLst/>
          </a:prstGeom>
          <a:noFill/>
          <a:ln cap="flat" cmpd="sng" w="38100">
            <a:solidFill>
              <a:srgbClr val="57F3F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971" name="Google Shape;1971;g1ab1390640c_0_496"/>
          <p:cNvSpPr/>
          <p:nvPr/>
        </p:nvSpPr>
        <p:spPr>
          <a:xfrm>
            <a:off x="-1789638" y="-1047751"/>
            <a:ext cx="4376100" cy="4000500"/>
          </a:xfrm>
          <a:prstGeom prst="flowChartConnector">
            <a:avLst/>
          </a:prstGeom>
          <a:noFill/>
          <a:ln cap="flat" cmpd="sng" w="38100">
            <a:solidFill>
              <a:srgbClr val="9660C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972" name="Google Shape;1972;g1ab1390640c_0_496"/>
          <p:cNvSpPr/>
          <p:nvPr/>
        </p:nvSpPr>
        <p:spPr>
          <a:xfrm>
            <a:off x="-2582957" y="-2560296"/>
            <a:ext cx="4376100" cy="4000500"/>
          </a:xfrm>
          <a:prstGeom prst="flowChartConnector">
            <a:avLst/>
          </a:prstGeom>
          <a:noFill/>
          <a:ln cap="flat" cmpd="sng" w="38100">
            <a:solidFill>
              <a:srgbClr val="57F3F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973" name="Google Shape;1973;g1ab1390640c_0_496"/>
          <p:cNvSpPr/>
          <p:nvPr/>
        </p:nvSpPr>
        <p:spPr>
          <a:xfrm>
            <a:off x="-2455935" y="-2429169"/>
            <a:ext cx="4376100" cy="4000500"/>
          </a:xfrm>
          <a:prstGeom prst="flowChartConnector">
            <a:avLst/>
          </a:prstGeom>
          <a:noFill/>
          <a:ln cap="flat" cmpd="sng" w="38100">
            <a:solidFill>
              <a:srgbClr val="57F3F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974" name="Google Shape;1974;g1ab1390640c_0_496"/>
          <p:cNvSpPr/>
          <p:nvPr/>
        </p:nvSpPr>
        <p:spPr>
          <a:xfrm>
            <a:off x="-1640728" y="-869474"/>
            <a:ext cx="4376100" cy="4000500"/>
          </a:xfrm>
          <a:prstGeom prst="flowChartConnector">
            <a:avLst/>
          </a:prstGeom>
          <a:noFill/>
          <a:ln cap="flat" cmpd="sng" w="38100">
            <a:solidFill>
              <a:srgbClr val="9660C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975" name="Google Shape;1975;g1ab1390640c_0_496"/>
          <p:cNvSpPr/>
          <p:nvPr/>
        </p:nvSpPr>
        <p:spPr>
          <a:xfrm>
            <a:off x="10112678" y="4905778"/>
            <a:ext cx="4376100" cy="4000500"/>
          </a:xfrm>
          <a:prstGeom prst="flowChartConnector">
            <a:avLst/>
          </a:prstGeom>
          <a:noFill/>
          <a:ln cap="flat" cmpd="sng" w="38100">
            <a:solidFill>
              <a:srgbClr val="9660C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976" name="Google Shape;1976;g1ab1390640c_0_496"/>
          <p:cNvSpPr/>
          <p:nvPr/>
        </p:nvSpPr>
        <p:spPr>
          <a:xfrm>
            <a:off x="9303180" y="3414506"/>
            <a:ext cx="4376100" cy="4000500"/>
          </a:xfrm>
          <a:prstGeom prst="flowChartConnector">
            <a:avLst/>
          </a:prstGeom>
          <a:noFill/>
          <a:ln cap="flat" cmpd="sng" w="38100">
            <a:solidFill>
              <a:srgbClr val="57F3F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977" name="Google Shape;1977;g1ab1390640c_0_496"/>
          <p:cNvSpPr/>
          <p:nvPr/>
        </p:nvSpPr>
        <p:spPr>
          <a:xfrm>
            <a:off x="10261588" y="5084055"/>
            <a:ext cx="4376100" cy="4000500"/>
          </a:xfrm>
          <a:prstGeom prst="flowChartConnector">
            <a:avLst/>
          </a:prstGeom>
          <a:noFill/>
          <a:ln cap="flat" cmpd="sng" w="38100">
            <a:solidFill>
              <a:srgbClr val="9660C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978" name="Google Shape;1978;g1ab1390640c_0_496"/>
          <p:cNvSpPr/>
          <p:nvPr/>
        </p:nvSpPr>
        <p:spPr>
          <a:xfrm>
            <a:off x="9468269" y="3571510"/>
            <a:ext cx="4376100" cy="4000500"/>
          </a:xfrm>
          <a:prstGeom prst="flowChartConnector">
            <a:avLst/>
          </a:prstGeom>
          <a:noFill/>
          <a:ln cap="flat" cmpd="sng" w="38100">
            <a:solidFill>
              <a:srgbClr val="57F3F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979" name="Google Shape;1979;g1ab1390640c_0_496"/>
          <p:cNvSpPr/>
          <p:nvPr/>
        </p:nvSpPr>
        <p:spPr>
          <a:xfrm>
            <a:off x="9595291" y="3702637"/>
            <a:ext cx="4376100" cy="4000500"/>
          </a:xfrm>
          <a:prstGeom prst="flowChartConnector">
            <a:avLst/>
          </a:prstGeom>
          <a:noFill/>
          <a:ln cap="flat" cmpd="sng" w="38100">
            <a:solidFill>
              <a:srgbClr val="57F3F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980" name="Google Shape;1980;g1ab1390640c_0_496"/>
          <p:cNvSpPr/>
          <p:nvPr/>
        </p:nvSpPr>
        <p:spPr>
          <a:xfrm>
            <a:off x="10410498" y="5262332"/>
            <a:ext cx="4376100" cy="4000500"/>
          </a:xfrm>
          <a:prstGeom prst="flowChartConnector">
            <a:avLst/>
          </a:prstGeom>
          <a:noFill/>
          <a:ln cap="flat" cmpd="sng" w="38100">
            <a:solidFill>
              <a:srgbClr val="9660C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981" name="Google Shape;1981;g1ab1390640c_0_496"/>
          <p:cNvSpPr/>
          <p:nvPr/>
        </p:nvSpPr>
        <p:spPr>
          <a:xfrm>
            <a:off x="9138091" y="3262106"/>
            <a:ext cx="4376100" cy="4000500"/>
          </a:xfrm>
          <a:prstGeom prst="flowChartConnector">
            <a:avLst/>
          </a:prstGeom>
          <a:noFill/>
          <a:ln cap="flat" cmpd="sng" w="38100">
            <a:solidFill>
              <a:srgbClr val="57F3F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982" name="Google Shape;1982;g1ab1390640c_0_496"/>
          <p:cNvSpPr/>
          <p:nvPr/>
        </p:nvSpPr>
        <p:spPr>
          <a:xfrm>
            <a:off x="-1339880" y="-627935"/>
            <a:ext cx="4376100" cy="4000500"/>
          </a:xfrm>
          <a:prstGeom prst="flowChartConnector">
            <a:avLst/>
          </a:prstGeom>
          <a:noFill/>
          <a:ln cap="flat" cmpd="sng" w="38100">
            <a:solidFill>
              <a:srgbClr val="9660C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
</file>

<file path=ppt/slides/slide1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986" name="Shape 1986"/>
        <p:cNvGrpSpPr/>
        <p:nvPr/>
      </p:nvGrpSpPr>
      <p:grpSpPr>
        <a:xfrm>
          <a:off x="0" y="0"/>
          <a:ext cx="0" cy="0"/>
          <a:chOff x="0" y="0"/>
          <a:chExt cx="0" cy="0"/>
        </a:xfrm>
      </p:grpSpPr>
      <p:pic>
        <p:nvPicPr>
          <p:cNvPr id="1987" name="Google Shape;1987;g1ab1390640c_0_523"/>
          <p:cNvPicPr preferRelativeResize="0"/>
          <p:nvPr/>
        </p:nvPicPr>
        <p:blipFill rotWithShape="1">
          <a:blip r:embed="rId3">
            <a:alphaModFix/>
          </a:blip>
          <a:srcRect b="0" l="0" r="0" t="0"/>
          <a:stretch/>
        </p:blipFill>
        <p:spPr>
          <a:xfrm>
            <a:off x="-12082" y="-1622"/>
            <a:ext cx="12204082" cy="6859623"/>
          </a:xfrm>
          <a:prstGeom prst="rect">
            <a:avLst/>
          </a:prstGeom>
          <a:noFill/>
          <a:ln>
            <a:noFill/>
          </a:ln>
        </p:spPr>
      </p:pic>
      <p:sp>
        <p:nvSpPr>
          <p:cNvPr id="1988" name="Google Shape;1988;g1ab1390640c_0_523"/>
          <p:cNvSpPr txBox="1"/>
          <p:nvPr/>
        </p:nvSpPr>
        <p:spPr>
          <a:xfrm>
            <a:off x="4362545" y="28918"/>
            <a:ext cx="3466800" cy="12006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600"/>
              <a:buFont typeface="Arial"/>
              <a:buNone/>
            </a:pPr>
            <a:r>
              <a:rPr b="1" i="0" lang="es-MX" sz="3600" u="none" cap="none" strike="noStrike">
                <a:solidFill>
                  <a:schemeClr val="dk1"/>
                </a:solidFill>
                <a:latin typeface="Arial"/>
                <a:ea typeface="Arial"/>
                <a:cs typeface="Arial"/>
                <a:sym typeface="Arial"/>
              </a:rPr>
              <a:t>Objetivos específicos</a:t>
            </a:r>
            <a:endParaRPr b="1" i="0" sz="3600" u="none" cap="none" strike="noStrike">
              <a:solidFill>
                <a:schemeClr val="dk1"/>
              </a:solidFill>
              <a:latin typeface="Arial"/>
              <a:ea typeface="Arial"/>
              <a:cs typeface="Arial"/>
              <a:sym typeface="Arial"/>
            </a:endParaRPr>
          </a:p>
        </p:txBody>
      </p:sp>
      <p:pic>
        <p:nvPicPr>
          <p:cNvPr id="1989" name="Google Shape;1989;g1ab1390640c_0_523"/>
          <p:cNvPicPr preferRelativeResize="0"/>
          <p:nvPr/>
        </p:nvPicPr>
        <p:blipFill rotWithShape="1">
          <a:blip r:embed="rId4">
            <a:alphaModFix/>
          </a:blip>
          <a:srcRect b="26664" l="0" r="0" t="0"/>
          <a:stretch/>
        </p:blipFill>
        <p:spPr>
          <a:xfrm>
            <a:off x="10791261" y="242771"/>
            <a:ext cx="1209018" cy="635685"/>
          </a:xfrm>
          <a:prstGeom prst="rect">
            <a:avLst/>
          </a:prstGeom>
          <a:noFill/>
          <a:ln>
            <a:noFill/>
          </a:ln>
        </p:spPr>
      </p:pic>
      <p:sp>
        <p:nvSpPr>
          <p:cNvPr id="1990" name="Google Shape;1990;g1ab1390640c_0_523"/>
          <p:cNvSpPr txBox="1"/>
          <p:nvPr/>
        </p:nvSpPr>
        <p:spPr>
          <a:xfrm>
            <a:off x="1656050" y="1385150"/>
            <a:ext cx="8737200" cy="4922400"/>
          </a:xfrm>
          <a:prstGeom prst="rect">
            <a:avLst/>
          </a:prstGeom>
          <a:noFill/>
          <a:ln>
            <a:noFill/>
          </a:ln>
        </p:spPr>
        <p:txBody>
          <a:bodyPr anchorCtr="0" anchor="t" bIns="91425" lIns="91425" spcFirstLastPara="1" rIns="91425" wrap="square" tIns="91425">
            <a:spAutoFit/>
          </a:bodyPr>
          <a:lstStyle/>
          <a:p>
            <a:pPr indent="-211499" lvl="0" marL="457200" marR="0" rtl="0" algn="l">
              <a:lnSpc>
                <a:spcPct val="115000"/>
              </a:lnSpc>
              <a:spcBef>
                <a:spcPts val="0"/>
              </a:spcBef>
              <a:spcAft>
                <a:spcPts val="0"/>
              </a:spcAft>
              <a:buSzPts val="1800"/>
              <a:buChar char="●"/>
            </a:pPr>
            <a:r>
              <a:rPr lang="es-MX" sz="1800"/>
              <a:t>Desarrollar una plataforma educativa la cual permita registrar,gestionar y actualizar datos de cada uno de los usuarios.</a:t>
            </a:r>
            <a:endParaRPr sz="1800"/>
          </a:p>
          <a:p>
            <a:pPr indent="0" lvl="0" marL="457200" marR="0" rtl="0" algn="l">
              <a:lnSpc>
                <a:spcPct val="115000"/>
              </a:lnSpc>
              <a:spcBef>
                <a:spcPts val="0"/>
              </a:spcBef>
              <a:spcAft>
                <a:spcPts val="0"/>
              </a:spcAft>
              <a:buNone/>
            </a:pPr>
            <a:r>
              <a:t/>
            </a:r>
            <a:endParaRPr sz="1800"/>
          </a:p>
          <a:p>
            <a:pPr indent="-211499" lvl="0" marL="457200" marR="0" rtl="0" algn="l">
              <a:lnSpc>
                <a:spcPct val="115000"/>
              </a:lnSpc>
              <a:spcBef>
                <a:spcPts val="0"/>
              </a:spcBef>
              <a:spcAft>
                <a:spcPts val="0"/>
              </a:spcAft>
              <a:buSzPts val="1800"/>
              <a:buChar char="●"/>
            </a:pPr>
            <a:r>
              <a:rPr lang="es-MX" sz="1800"/>
              <a:t>Realizar una plataforma que facilite el orden y distribución de información estudiantil a la institución que la desee utilizar.</a:t>
            </a:r>
            <a:endParaRPr sz="1800"/>
          </a:p>
          <a:p>
            <a:pPr indent="0" lvl="0" marL="457200" marR="0" rtl="0" algn="l">
              <a:lnSpc>
                <a:spcPct val="115000"/>
              </a:lnSpc>
              <a:spcBef>
                <a:spcPts val="0"/>
              </a:spcBef>
              <a:spcAft>
                <a:spcPts val="0"/>
              </a:spcAft>
              <a:buNone/>
            </a:pPr>
            <a:r>
              <a:t/>
            </a:r>
            <a:endParaRPr sz="1800"/>
          </a:p>
          <a:p>
            <a:pPr indent="-211499" lvl="0" marL="457200" marR="0" rtl="0" algn="l">
              <a:lnSpc>
                <a:spcPct val="115000"/>
              </a:lnSpc>
              <a:spcBef>
                <a:spcPts val="0"/>
              </a:spcBef>
              <a:spcAft>
                <a:spcPts val="0"/>
              </a:spcAft>
              <a:buSzPts val="1800"/>
              <a:buChar char="●"/>
            </a:pPr>
            <a:r>
              <a:rPr lang="es-MX" sz="1800"/>
              <a:t>Reconocer las facilidades que brinda cada apartado, sus características y dar pleno orden y facilidad.</a:t>
            </a:r>
            <a:endParaRPr sz="1800"/>
          </a:p>
          <a:p>
            <a:pPr indent="0" lvl="0" marL="457200" marR="0" rtl="0" algn="l">
              <a:lnSpc>
                <a:spcPct val="115000"/>
              </a:lnSpc>
              <a:spcBef>
                <a:spcPts val="0"/>
              </a:spcBef>
              <a:spcAft>
                <a:spcPts val="0"/>
              </a:spcAft>
              <a:buNone/>
            </a:pPr>
            <a:r>
              <a:t/>
            </a:r>
            <a:endParaRPr sz="1800"/>
          </a:p>
          <a:p>
            <a:pPr indent="-211499" lvl="0" marL="457200" marR="0" rtl="0" algn="l">
              <a:lnSpc>
                <a:spcPct val="115000"/>
              </a:lnSpc>
              <a:spcBef>
                <a:spcPts val="0"/>
              </a:spcBef>
              <a:spcAft>
                <a:spcPts val="0"/>
              </a:spcAft>
              <a:buSzPts val="1800"/>
              <a:buChar char="●"/>
            </a:pPr>
            <a:r>
              <a:rPr lang="es-MX" sz="1800"/>
              <a:t>Optimizar procesos de notas, dando una forma más factible para llevar a cabo este proceso. Obteniendo orden en cada aspecto que la institución solicite.</a:t>
            </a:r>
            <a:endParaRPr sz="1800"/>
          </a:p>
          <a:p>
            <a:pPr indent="0" lvl="0" marL="457200" marR="0" rtl="0" algn="l">
              <a:lnSpc>
                <a:spcPct val="115000"/>
              </a:lnSpc>
              <a:spcBef>
                <a:spcPts val="0"/>
              </a:spcBef>
              <a:spcAft>
                <a:spcPts val="0"/>
              </a:spcAft>
              <a:buNone/>
            </a:pPr>
            <a:r>
              <a:t/>
            </a:r>
            <a:endParaRPr sz="1800"/>
          </a:p>
          <a:p>
            <a:pPr indent="-211499" lvl="0" marL="457200" marR="0" rtl="0" algn="l">
              <a:lnSpc>
                <a:spcPct val="115000"/>
              </a:lnSpc>
              <a:spcBef>
                <a:spcPts val="0"/>
              </a:spcBef>
              <a:spcAft>
                <a:spcPts val="0"/>
              </a:spcAft>
              <a:buSzPts val="1800"/>
              <a:buChar char="●"/>
            </a:pPr>
            <a:r>
              <a:rPr lang="es-MX" sz="1800"/>
              <a:t>Tener seguridad para las cuentas evitando la suplantación de identidad de compañeros de clase y/o docentes. Preservando la información original de cada usuario.</a:t>
            </a:r>
            <a:endParaRPr sz="1800"/>
          </a:p>
        </p:txBody>
      </p:sp>
    </p:spTree>
  </p:cSld>
  <p:clrMapOvr>
    <a:masterClrMapping/>
  </p:clrMapOvr>
</p:sld>
</file>

<file path=ppt/slides/slide1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994" name="Shape 1994"/>
        <p:cNvGrpSpPr/>
        <p:nvPr/>
      </p:nvGrpSpPr>
      <p:grpSpPr>
        <a:xfrm>
          <a:off x="0" y="0"/>
          <a:ext cx="0" cy="0"/>
          <a:chOff x="0" y="0"/>
          <a:chExt cx="0" cy="0"/>
        </a:xfrm>
      </p:grpSpPr>
      <p:pic>
        <p:nvPicPr>
          <p:cNvPr id="1995" name="Google Shape;1995;g1ab1390640c_0_530"/>
          <p:cNvPicPr preferRelativeResize="0"/>
          <p:nvPr/>
        </p:nvPicPr>
        <p:blipFill rotWithShape="1">
          <a:blip r:embed="rId3">
            <a:alphaModFix/>
          </a:blip>
          <a:srcRect b="0" l="0" r="0" t="0"/>
          <a:stretch/>
        </p:blipFill>
        <p:spPr>
          <a:xfrm>
            <a:off x="-12082" y="-1622"/>
            <a:ext cx="12204082" cy="6859623"/>
          </a:xfrm>
          <a:prstGeom prst="rect">
            <a:avLst/>
          </a:prstGeom>
          <a:noFill/>
          <a:ln>
            <a:noFill/>
          </a:ln>
        </p:spPr>
      </p:pic>
      <p:sp>
        <p:nvSpPr>
          <p:cNvPr id="1996" name="Google Shape;1996;g1ab1390640c_0_530"/>
          <p:cNvSpPr txBox="1"/>
          <p:nvPr/>
        </p:nvSpPr>
        <p:spPr>
          <a:xfrm>
            <a:off x="4362545" y="28918"/>
            <a:ext cx="3466800" cy="12006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600"/>
              <a:buFont typeface="Arial"/>
              <a:buNone/>
            </a:pPr>
            <a:r>
              <a:rPr b="1" i="0" lang="es-MX" sz="3600" u="none" cap="none" strike="noStrike">
                <a:solidFill>
                  <a:schemeClr val="dk1"/>
                </a:solidFill>
                <a:latin typeface="Arial"/>
                <a:ea typeface="Arial"/>
                <a:cs typeface="Arial"/>
                <a:sym typeface="Arial"/>
              </a:rPr>
              <a:t>Objetivos específicos</a:t>
            </a:r>
            <a:endParaRPr b="1" i="0" sz="3600" u="none" cap="none" strike="noStrike">
              <a:solidFill>
                <a:schemeClr val="dk1"/>
              </a:solidFill>
              <a:latin typeface="Arial"/>
              <a:ea typeface="Arial"/>
              <a:cs typeface="Arial"/>
              <a:sym typeface="Arial"/>
            </a:endParaRPr>
          </a:p>
        </p:txBody>
      </p:sp>
      <p:pic>
        <p:nvPicPr>
          <p:cNvPr id="1997" name="Google Shape;1997;g1ab1390640c_0_530"/>
          <p:cNvPicPr preferRelativeResize="0"/>
          <p:nvPr/>
        </p:nvPicPr>
        <p:blipFill rotWithShape="1">
          <a:blip r:embed="rId4">
            <a:alphaModFix/>
          </a:blip>
          <a:srcRect b="26664" l="0" r="0" t="0"/>
          <a:stretch/>
        </p:blipFill>
        <p:spPr>
          <a:xfrm>
            <a:off x="10791261" y="242771"/>
            <a:ext cx="1209018" cy="635685"/>
          </a:xfrm>
          <a:prstGeom prst="rect">
            <a:avLst/>
          </a:prstGeom>
          <a:noFill/>
          <a:ln>
            <a:noFill/>
          </a:ln>
        </p:spPr>
      </p:pic>
      <p:sp>
        <p:nvSpPr>
          <p:cNvPr id="1998" name="Google Shape;1998;g1ab1390640c_0_530"/>
          <p:cNvSpPr txBox="1"/>
          <p:nvPr/>
        </p:nvSpPr>
        <p:spPr>
          <a:xfrm>
            <a:off x="1727388" y="1764300"/>
            <a:ext cx="8737200" cy="3329400"/>
          </a:xfrm>
          <a:prstGeom prst="rect">
            <a:avLst/>
          </a:prstGeom>
          <a:noFill/>
          <a:ln>
            <a:noFill/>
          </a:ln>
        </p:spPr>
        <p:txBody>
          <a:bodyPr anchorCtr="0" anchor="t" bIns="91425" lIns="91425" spcFirstLastPara="1" rIns="91425" wrap="square" tIns="91425">
            <a:spAutoFit/>
          </a:bodyPr>
          <a:lstStyle/>
          <a:p>
            <a:pPr indent="-211499" lvl="0" marL="457200" rtl="0" algn="l">
              <a:lnSpc>
                <a:spcPct val="115000"/>
              </a:lnSpc>
              <a:spcBef>
                <a:spcPts val="0"/>
              </a:spcBef>
              <a:spcAft>
                <a:spcPts val="0"/>
              </a:spcAft>
              <a:buClr>
                <a:schemeClr val="dk1"/>
              </a:buClr>
              <a:buSzPts val="1800"/>
              <a:buChar char="●"/>
            </a:pPr>
            <a:r>
              <a:rPr lang="es-MX" sz="1800">
                <a:solidFill>
                  <a:schemeClr val="dk1"/>
                </a:solidFill>
              </a:rPr>
              <a:t>Facilitar el registro del desarrollo académico de cada alumno por parte del Docente. </a:t>
            </a:r>
            <a:endParaRPr sz="1800">
              <a:solidFill>
                <a:schemeClr val="dk1"/>
              </a:solidFill>
            </a:endParaRPr>
          </a:p>
          <a:p>
            <a:pPr indent="0" lvl="0" marL="457200" rtl="0" algn="l">
              <a:lnSpc>
                <a:spcPct val="115000"/>
              </a:lnSpc>
              <a:spcBef>
                <a:spcPts val="0"/>
              </a:spcBef>
              <a:spcAft>
                <a:spcPts val="0"/>
              </a:spcAft>
              <a:buNone/>
            </a:pPr>
            <a:r>
              <a:t/>
            </a:r>
            <a:endParaRPr sz="1800">
              <a:solidFill>
                <a:schemeClr val="dk1"/>
              </a:solidFill>
            </a:endParaRPr>
          </a:p>
          <a:p>
            <a:pPr indent="-211499" lvl="0" marL="457200" rtl="0" algn="l">
              <a:lnSpc>
                <a:spcPct val="115000"/>
              </a:lnSpc>
              <a:spcBef>
                <a:spcPts val="0"/>
              </a:spcBef>
              <a:spcAft>
                <a:spcPts val="0"/>
              </a:spcAft>
              <a:buClr>
                <a:schemeClr val="dk1"/>
              </a:buClr>
              <a:buSzPts val="1800"/>
              <a:buChar char="●"/>
            </a:pPr>
            <a:r>
              <a:rPr lang="es-MX" sz="1800">
                <a:solidFill>
                  <a:schemeClr val="dk1"/>
                </a:solidFill>
              </a:rPr>
              <a:t>Mantener actualizados a los alumnos en referencia a sus notas.</a:t>
            </a:r>
            <a:endParaRPr sz="1800">
              <a:solidFill>
                <a:schemeClr val="dk1"/>
              </a:solidFill>
            </a:endParaRPr>
          </a:p>
          <a:p>
            <a:pPr indent="0" lvl="0" marL="457200" rtl="0" algn="l">
              <a:lnSpc>
                <a:spcPct val="115000"/>
              </a:lnSpc>
              <a:spcBef>
                <a:spcPts val="0"/>
              </a:spcBef>
              <a:spcAft>
                <a:spcPts val="0"/>
              </a:spcAft>
              <a:buNone/>
            </a:pPr>
            <a:r>
              <a:t/>
            </a:r>
            <a:endParaRPr sz="1800">
              <a:solidFill>
                <a:schemeClr val="dk1"/>
              </a:solidFill>
            </a:endParaRPr>
          </a:p>
          <a:p>
            <a:pPr indent="-211499" lvl="0" marL="457200" rtl="0" algn="l">
              <a:lnSpc>
                <a:spcPct val="115000"/>
              </a:lnSpc>
              <a:spcBef>
                <a:spcPts val="0"/>
              </a:spcBef>
              <a:spcAft>
                <a:spcPts val="0"/>
              </a:spcAft>
              <a:buClr>
                <a:schemeClr val="dk1"/>
              </a:buClr>
              <a:buSzPts val="1800"/>
              <a:buChar char="●"/>
            </a:pPr>
            <a:r>
              <a:rPr lang="es-MX" sz="1800">
                <a:solidFill>
                  <a:schemeClr val="dk1"/>
                </a:solidFill>
              </a:rPr>
              <a:t>Crear un horario con las áreas, materias, clases, curso y/o  aulas que dicta el Docente.</a:t>
            </a:r>
            <a:endParaRPr sz="1800">
              <a:solidFill>
                <a:schemeClr val="dk1"/>
              </a:solidFill>
            </a:endParaRPr>
          </a:p>
          <a:p>
            <a:pPr indent="0" lvl="0" marL="457200" rtl="0" algn="l">
              <a:lnSpc>
                <a:spcPct val="115000"/>
              </a:lnSpc>
              <a:spcBef>
                <a:spcPts val="0"/>
              </a:spcBef>
              <a:spcAft>
                <a:spcPts val="0"/>
              </a:spcAft>
              <a:buNone/>
            </a:pPr>
            <a:r>
              <a:t/>
            </a:r>
            <a:endParaRPr sz="1800">
              <a:solidFill>
                <a:schemeClr val="dk1"/>
              </a:solidFill>
            </a:endParaRPr>
          </a:p>
          <a:p>
            <a:pPr indent="-211499" lvl="0" marL="457200" rtl="0" algn="l">
              <a:lnSpc>
                <a:spcPct val="115000"/>
              </a:lnSpc>
              <a:spcBef>
                <a:spcPts val="0"/>
              </a:spcBef>
              <a:spcAft>
                <a:spcPts val="0"/>
              </a:spcAft>
              <a:buClr>
                <a:schemeClr val="dk1"/>
              </a:buClr>
              <a:buSzPts val="1800"/>
              <a:buChar char="●"/>
            </a:pPr>
            <a:r>
              <a:rPr lang="es-MX" sz="1800">
                <a:solidFill>
                  <a:schemeClr val="dk1"/>
                </a:solidFill>
              </a:rPr>
              <a:t>Observar las materias asignadas del estudiante por las directivas de la institución o por el respectivo docente a cargo.</a:t>
            </a:r>
            <a:endParaRPr/>
          </a:p>
        </p:txBody>
      </p:sp>
    </p:spTree>
  </p:cSld>
  <p:clrMapOvr>
    <a:masterClrMapping/>
  </p:clrMapOvr>
</p:sld>
</file>

<file path=ppt/slides/slide1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660C8"/>
            </a:gs>
            <a:gs pos="100000">
              <a:srgbClr val="57F3FB"/>
            </a:gs>
          </a:gsLst>
          <a:lin ang="13500000" scaled="0"/>
        </a:gradFill>
      </p:bgPr>
    </p:bg>
    <p:spTree>
      <p:nvGrpSpPr>
        <p:cNvPr id="2002" name="Shape 2002"/>
        <p:cNvGrpSpPr/>
        <p:nvPr/>
      </p:nvGrpSpPr>
      <p:grpSpPr>
        <a:xfrm>
          <a:off x="0" y="0"/>
          <a:ext cx="0" cy="0"/>
          <a:chOff x="0" y="0"/>
          <a:chExt cx="0" cy="0"/>
        </a:xfrm>
      </p:grpSpPr>
      <p:sp>
        <p:nvSpPr>
          <p:cNvPr id="2003" name="Google Shape;2003;p187"/>
          <p:cNvSpPr/>
          <p:nvPr/>
        </p:nvSpPr>
        <p:spPr>
          <a:xfrm>
            <a:off x="8891934" y="3167295"/>
            <a:ext cx="2520627" cy="709404"/>
          </a:xfrm>
          <a:prstGeom prst="roundRect">
            <a:avLst>
              <a:gd fmla="val 16667" name="adj"/>
            </a:avLst>
          </a:prstGeom>
          <a:solidFill>
            <a:schemeClr val="lt1"/>
          </a:solidFill>
          <a:ln cap="flat" cmpd="sng" w="12700">
            <a:solidFill>
              <a:srgbClr val="9660C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1" i="0" sz="1800" u="none" cap="none" strike="noStrike">
              <a:solidFill>
                <a:schemeClr val="dk1"/>
              </a:solidFill>
              <a:latin typeface="Calibri"/>
              <a:ea typeface="Calibri"/>
              <a:cs typeface="Calibri"/>
              <a:sym typeface="Calibri"/>
            </a:endParaRPr>
          </a:p>
        </p:txBody>
      </p:sp>
      <p:sp>
        <p:nvSpPr>
          <p:cNvPr id="2004" name="Google Shape;2004;p187"/>
          <p:cNvSpPr/>
          <p:nvPr/>
        </p:nvSpPr>
        <p:spPr>
          <a:xfrm>
            <a:off x="9015944" y="3213692"/>
            <a:ext cx="2326313" cy="616609"/>
          </a:xfrm>
          <a:prstGeom prst="roundRect">
            <a:avLst>
              <a:gd fmla="val 16667" name="adj"/>
            </a:avLst>
          </a:prstGeom>
          <a:solidFill>
            <a:schemeClr val="lt1"/>
          </a:solidFill>
          <a:ln cap="flat" cmpd="sng" w="12700">
            <a:solidFill>
              <a:srgbClr val="57F3F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es-MX" sz="1800" u="none" cap="none" strike="noStrike">
                <a:solidFill>
                  <a:schemeClr val="dk1"/>
                </a:solidFill>
                <a:latin typeface="Calibri"/>
                <a:ea typeface="Calibri"/>
                <a:cs typeface="Calibri"/>
                <a:sym typeface="Calibri"/>
              </a:rPr>
              <a:t>Documentación de las pruebas</a:t>
            </a:r>
            <a:endParaRPr b="1" i="0" sz="1800" u="none" cap="none" strike="noStrike">
              <a:solidFill>
                <a:schemeClr val="dk1"/>
              </a:solidFill>
              <a:latin typeface="Calibri"/>
              <a:ea typeface="Calibri"/>
              <a:cs typeface="Calibri"/>
              <a:sym typeface="Calibri"/>
            </a:endParaRPr>
          </a:p>
        </p:txBody>
      </p:sp>
      <p:sp>
        <p:nvSpPr>
          <p:cNvPr id="2005" name="Google Shape;2005;p187"/>
          <p:cNvSpPr/>
          <p:nvPr/>
        </p:nvSpPr>
        <p:spPr>
          <a:xfrm>
            <a:off x="5029466" y="3167295"/>
            <a:ext cx="2572550" cy="709404"/>
          </a:xfrm>
          <a:prstGeom prst="roundRect">
            <a:avLst>
              <a:gd fmla="val 16667" name="adj"/>
            </a:avLst>
          </a:prstGeom>
          <a:solidFill>
            <a:schemeClr val="lt1"/>
          </a:solidFill>
          <a:ln cap="flat" cmpd="sng" w="12700">
            <a:solidFill>
              <a:srgbClr val="9660C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1" i="0" sz="1800" u="none" cap="none" strike="noStrike">
              <a:solidFill>
                <a:schemeClr val="dk1"/>
              </a:solidFill>
              <a:latin typeface="Calibri"/>
              <a:ea typeface="Calibri"/>
              <a:cs typeface="Calibri"/>
              <a:sym typeface="Calibri"/>
            </a:endParaRPr>
          </a:p>
        </p:txBody>
      </p:sp>
      <p:sp>
        <p:nvSpPr>
          <p:cNvPr id="2006" name="Google Shape;2006;p187"/>
          <p:cNvSpPr/>
          <p:nvPr/>
        </p:nvSpPr>
        <p:spPr>
          <a:xfrm>
            <a:off x="5099769" y="3213692"/>
            <a:ext cx="2450323" cy="603310"/>
          </a:xfrm>
          <a:prstGeom prst="roundRect">
            <a:avLst>
              <a:gd fmla="val 16667" name="adj"/>
            </a:avLst>
          </a:prstGeom>
          <a:solidFill>
            <a:schemeClr val="lt1"/>
          </a:solidFill>
          <a:ln cap="flat" cmpd="sng" w="12700">
            <a:solidFill>
              <a:srgbClr val="57F3F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800"/>
              <a:buFont typeface="Arial"/>
              <a:buNone/>
            </a:pPr>
            <a:r>
              <a:rPr b="1" i="0" lang="es-MX" sz="1600" u="none" cap="none" strike="noStrike">
                <a:solidFill>
                  <a:schemeClr val="dk1"/>
                </a:solidFill>
                <a:latin typeface="Calibri"/>
                <a:ea typeface="Calibri"/>
                <a:cs typeface="Calibri"/>
                <a:sym typeface="Calibri"/>
              </a:rPr>
              <a:t>Contrato de desarrollo </a:t>
            </a:r>
            <a:br>
              <a:rPr b="1" i="0" lang="es-MX" sz="1600" u="none" cap="none" strike="noStrike">
                <a:solidFill>
                  <a:schemeClr val="dk1"/>
                </a:solidFill>
                <a:latin typeface="Calibri"/>
                <a:ea typeface="Calibri"/>
                <a:cs typeface="Calibri"/>
                <a:sym typeface="Calibri"/>
              </a:rPr>
            </a:br>
            <a:r>
              <a:rPr b="1" i="0" lang="es-MX" sz="1600" u="none" cap="none" strike="noStrike">
                <a:solidFill>
                  <a:schemeClr val="dk1"/>
                </a:solidFill>
                <a:latin typeface="Calibri"/>
                <a:ea typeface="Calibri"/>
                <a:cs typeface="Calibri"/>
                <a:sym typeface="Calibri"/>
              </a:rPr>
              <a:t>de software</a:t>
            </a:r>
            <a:endParaRPr b="1" i="0" sz="1600" u="none" cap="none" strike="noStrike">
              <a:solidFill>
                <a:schemeClr val="dk1"/>
              </a:solidFill>
              <a:latin typeface="Calibri"/>
              <a:ea typeface="Calibri"/>
              <a:cs typeface="Calibri"/>
              <a:sym typeface="Calibri"/>
            </a:endParaRPr>
          </a:p>
        </p:txBody>
      </p:sp>
      <p:sp>
        <p:nvSpPr>
          <p:cNvPr id="2007" name="Google Shape;2007;p187"/>
          <p:cNvSpPr/>
          <p:nvPr/>
        </p:nvSpPr>
        <p:spPr>
          <a:xfrm>
            <a:off x="1116325" y="3107598"/>
            <a:ext cx="2643524" cy="709404"/>
          </a:xfrm>
          <a:prstGeom prst="roundRect">
            <a:avLst>
              <a:gd fmla="val 16667" name="adj"/>
            </a:avLst>
          </a:prstGeom>
          <a:solidFill>
            <a:schemeClr val="lt1"/>
          </a:solidFill>
          <a:ln cap="flat" cmpd="sng" w="12700">
            <a:solidFill>
              <a:srgbClr val="9660C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1" i="0" sz="1800" u="none" cap="none" strike="noStrike">
              <a:solidFill>
                <a:schemeClr val="dk1"/>
              </a:solidFill>
              <a:latin typeface="Calibri"/>
              <a:ea typeface="Calibri"/>
              <a:cs typeface="Calibri"/>
              <a:sym typeface="Calibri"/>
            </a:endParaRPr>
          </a:p>
        </p:txBody>
      </p:sp>
      <p:sp>
        <p:nvSpPr>
          <p:cNvPr id="2008" name="Google Shape;2008;p187"/>
          <p:cNvSpPr/>
          <p:nvPr/>
        </p:nvSpPr>
        <p:spPr>
          <a:xfrm>
            <a:off x="1318346" y="3153995"/>
            <a:ext cx="2395585" cy="616609"/>
          </a:xfrm>
          <a:prstGeom prst="roundRect">
            <a:avLst>
              <a:gd fmla="val 16667" name="adj"/>
            </a:avLst>
          </a:prstGeom>
          <a:solidFill>
            <a:schemeClr val="lt1"/>
          </a:solidFill>
          <a:ln cap="flat" cmpd="sng" w="12700">
            <a:solidFill>
              <a:srgbClr val="57F3F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800"/>
              <a:buFont typeface="Arial"/>
              <a:buNone/>
            </a:pPr>
            <a:r>
              <a:rPr b="1" i="0" lang="es-MX" sz="1800" u="none" cap="none" strike="noStrike">
                <a:solidFill>
                  <a:schemeClr val="dk1"/>
                </a:solidFill>
                <a:latin typeface="Calibri"/>
                <a:ea typeface="Calibri"/>
                <a:cs typeface="Calibri"/>
                <a:sym typeface="Calibri"/>
              </a:rPr>
              <a:t>Cuadro comparativo</a:t>
            </a:r>
            <a:endParaRPr b="1" i="0" sz="1800" u="none" cap="none" strike="noStrike">
              <a:solidFill>
                <a:schemeClr val="dk1"/>
              </a:solidFill>
              <a:latin typeface="Calibri"/>
              <a:ea typeface="Calibri"/>
              <a:cs typeface="Calibri"/>
              <a:sym typeface="Calibri"/>
            </a:endParaRPr>
          </a:p>
          <a:p>
            <a:pPr indent="0" lvl="0" marL="0" marR="0" rtl="0" algn="r">
              <a:lnSpc>
                <a:spcPct val="100000"/>
              </a:lnSpc>
              <a:spcBef>
                <a:spcPts val="0"/>
              </a:spcBef>
              <a:spcAft>
                <a:spcPts val="0"/>
              </a:spcAft>
              <a:buClr>
                <a:srgbClr val="000000"/>
              </a:buClr>
              <a:buSzPts val="1800"/>
              <a:buFont typeface="Arial"/>
              <a:buNone/>
            </a:pPr>
            <a:r>
              <a:rPr b="1" i="0" lang="es-MX" sz="1800" u="none" cap="none" strike="noStrike">
                <a:solidFill>
                  <a:schemeClr val="dk1"/>
                </a:solidFill>
                <a:latin typeface="Calibri"/>
                <a:ea typeface="Calibri"/>
                <a:cs typeface="Calibri"/>
                <a:sym typeface="Calibri"/>
              </a:rPr>
              <a:t>Proveedores</a:t>
            </a:r>
            <a:endParaRPr b="1" i="0" sz="1800" u="none" cap="none" strike="noStrike">
              <a:solidFill>
                <a:schemeClr val="dk1"/>
              </a:solidFill>
              <a:latin typeface="Calibri"/>
              <a:ea typeface="Calibri"/>
              <a:cs typeface="Calibri"/>
              <a:sym typeface="Calibri"/>
            </a:endParaRPr>
          </a:p>
        </p:txBody>
      </p:sp>
      <p:sp>
        <p:nvSpPr>
          <p:cNvPr id="2009" name="Google Shape;2009;p187"/>
          <p:cNvSpPr/>
          <p:nvPr/>
        </p:nvSpPr>
        <p:spPr>
          <a:xfrm>
            <a:off x="737866" y="3055486"/>
            <a:ext cx="883546" cy="870017"/>
          </a:xfrm>
          <a:prstGeom prst="flowChartConnector">
            <a:avLst/>
          </a:prstGeom>
          <a:gradFill>
            <a:gsLst>
              <a:gs pos="0">
                <a:srgbClr val="57F3FB"/>
              </a:gs>
              <a:gs pos="88000">
                <a:srgbClr val="9660C8"/>
              </a:gs>
              <a:gs pos="100000">
                <a:srgbClr val="9660C8"/>
              </a:gs>
            </a:gsLst>
            <a:lin ang="135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1" i="0" sz="2400" u="none" cap="none" strike="noStrike">
              <a:solidFill>
                <a:schemeClr val="dk1"/>
              </a:solidFill>
              <a:latin typeface="Arial"/>
              <a:ea typeface="Arial"/>
              <a:cs typeface="Arial"/>
              <a:sym typeface="Arial"/>
            </a:endParaRPr>
          </a:p>
        </p:txBody>
      </p:sp>
      <p:sp>
        <p:nvSpPr>
          <p:cNvPr id="2010" name="Google Shape;2010;p187"/>
          <p:cNvSpPr/>
          <p:nvPr/>
        </p:nvSpPr>
        <p:spPr>
          <a:xfrm>
            <a:off x="835000" y="3135792"/>
            <a:ext cx="689278" cy="709404"/>
          </a:xfrm>
          <a:prstGeom prst="flowChartConnector">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1" i="0" lang="es-MX" sz="2400" u="none" cap="none" strike="noStrike">
                <a:solidFill>
                  <a:schemeClr val="dk1"/>
                </a:solidFill>
                <a:latin typeface="Arial"/>
                <a:ea typeface="Arial"/>
                <a:cs typeface="Arial"/>
                <a:sym typeface="Arial"/>
              </a:rPr>
              <a:t>1</a:t>
            </a:r>
            <a:endParaRPr b="1" i="0" sz="2400" u="none" cap="none" strike="noStrike">
              <a:solidFill>
                <a:schemeClr val="dk1"/>
              </a:solidFill>
              <a:latin typeface="Arial"/>
              <a:ea typeface="Arial"/>
              <a:cs typeface="Arial"/>
              <a:sym typeface="Arial"/>
            </a:endParaRPr>
          </a:p>
        </p:txBody>
      </p:sp>
      <p:sp>
        <p:nvSpPr>
          <p:cNvPr id="2011" name="Google Shape;2011;p187"/>
          <p:cNvSpPr/>
          <p:nvPr/>
        </p:nvSpPr>
        <p:spPr>
          <a:xfrm>
            <a:off x="4629306" y="3064912"/>
            <a:ext cx="883546" cy="870017"/>
          </a:xfrm>
          <a:prstGeom prst="flowChartConnector">
            <a:avLst/>
          </a:prstGeom>
          <a:gradFill>
            <a:gsLst>
              <a:gs pos="0">
                <a:srgbClr val="57F3FB"/>
              </a:gs>
              <a:gs pos="88000">
                <a:srgbClr val="9660C8"/>
              </a:gs>
              <a:gs pos="100000">
                <a:srgbClr val="9660C8"/>
              </a:gs>
            </a:gsLst>
            <a:lin ang="135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1" i="0" sz="2400" u="none" cap="none" strike="noStrike">
              <a:solidFill>
                <a:schemeClr val="dk1"/>
              </a:solidFill>
              <a:latin typeface="Arial"/>
              <a:ea typeface="Arial"/>
              <a:cs typeface="Arial"/>
              <a:sym typeface="Arial"/>
            </a:endParaRPr>
          </a:p>
        </p:txBody>
      </p:sp>
      <p:sp>
        <p:nvSpPr>
          <p:cNvPr id="2012" name="Google Shape;2012;p187"/>
          <p:cNvSpPr/>
          <p:nvPr/>
        </p:nvSpPr>
        <p:spPr>
          <a:xfrm>
            <a:off x="4726440" y="3145218"/>
            <a:ext cx="689278" cy="709404"/>
          </a:xfrm>
          <a:prstGeom prst="flowChartConnector">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1" i="0" lang="es-MX" sz="2400" u="none" cap="none" strike="noStrike">
                <a:solidFill>
                  <a:schemeClr val="dk1"/>
                </a:solidFill>
                <a:latin typeface="Arial"/>
                <a:ea typeface="Arial"/>
                <a:cs typeface="Arial"/>
                <a:sym typeface="Arial"/>
              </a:rPr>
              <a:t>2</a:t>
            </a:r>
            <a:endParaRPr b="1" i="0" sz="2400" u="none" cap="none" strike="noStrike">
              <a:solidFill>
                <a:schemeClr val="dk1"/>
              </a:solidFill>
              <a:latin typeface="Arial"/>
              <a:ea typeface="Arial"/>
              <a:cs typeface="Arial"/>
              <a:sym typeface="Arial"/>
            </a:endParaRPr>
          </a:p>
        </p:txBody>
      </p:sp>
      <p:sp>
        <p:nvSpPr>
          <p:cNvPr id="2013" name="Google Shape;2013;p187"/>
          <p:cNvSpPr/>
          <p:nvPr/>
        </p:nvSpPr>
        <p:spPr>
          <a:xfrm>
            <a:off x="8308081" y="3055486"/>
            <a:ext cx="883546" cy="870017"/>
          </a:xfrm>
          <a:prstGeom prst="flowChartConnector">
            <a:avLst/>
          </a:prstGeom>
          <a:gradFill>
            <a:gsLst>
              <a:gs pos="0">
                <a:srgbClr val="57F3FB"/>
              </a:gs>
              <a:gs pos="88000">
                <a:srgbClr val="9660C8"/>
              </a:gs>
              <a:gs pos="100000">
                <a:srgbClr val="9660C8"/>
              </a:gs>
            </a:gsLst>
            <a:lin ang="135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1" i="0" sz="2400" u="none" cap="none" strike="noStrike">
              <a:solidFill>
                <a:schemeClr val="dk1"/>
              </a:solidFill>
              <a:latin typeface="Arial"/>
              <a:ea typeface="Arial"/>
              <a:cs typeface="Arial"/>
              <a:sym typeface="Arial"/>
            </a:endParaRPr>
          </a:p>
        </p:txBody>
      </p:sp>
      <p:sp>
        <p:nvSpPr>
          <p:cNvPr id="2014" name="Google Shape;2014;p187"/>
          <p:cNvSpPr/>
          <p:nvPr/>
        </p:nvSpPr>
        <p:spPr>
          <a:xfrm>
            <a:off x="8405215" y="3135792"/>
            <a:ext cx="689278" cy="709404"/>
          </a:xfrm>
          <a:prstGeom prst="flowChartConnector">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1" i="0" lang="es-MX" sz="2400" u="none" cap="none" strike="noStrike">
                <a:solidFill>
                  <a:schemeClr val="dk1"/>
                </a:solidFill>
                <a:latin typeface="Arial"/>
                <a:ea typeface="Arial"/>
                <a:cs typeface="Arial"/>
                <a:sym typeface="Arial"/>
              </a:rPr>
              <a:t>3</a:t>
            </a:r>
            <a:endParaRPr b="1" i="0" sz="2400" u="none" cap="none" strike="noStrike">
              <a:solidFill>
                <a:schemeClr val="dk1"/>
              </a:solidFill>
              <a:latin typeface="Arial"/>
              <a:ea typeface="Arial"/>
              <a:cs typeface="Arial"/>
              <a:sym typeface="Arial"/>
            </a:endParaRPr>
          </a:p>
        </p:txBody>
      </p:sp>
      <p:sp>
        <p:nvSpPr>
          <p:cNvPr id="2015" name="Google Shape;2015;p187"/>
          <p:cNvSpPr/>
          <p:nvPr/>
        </p:nvSpPr>
        <p:spPr>
          <a:xfrm>
            <a:off x="5276650" y="1529950"/>
            <a:ext cx="2078182" cy="824997"/>
          </a:xfrm>
          <a:prstGeom prst="roundRect">
            <a:avLst>
              <a:gd fmla="val 16667"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600"/>
              <a:buFont typeface="Arial"/>
              <a:buNone/>
            </a:pPr>
            <a:r>
              <a:rPr b="0" i="0" lang="es-MX" sz="3600" u="none" cap="none" strike="noStrike">
                <a:solidFill>
                  <a:schemeClr val="dk1"/>
                </a:solidFill>
                <a:latin typeface="Calibri"/>
                <a:ea typeface="Calibri"/>
                <a:cs typeface="Calibri"/>
                <a:sym typeface="Calibri"/>
              </a:rPr>
              <a:t>Índice</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9" name="Shape 2019"/>
        <p:cNvGrpSpPr/>
        <p:nvPr/>
      </p:nvGrpSpPr>
      <p:grpSpPr>
        <a:xfrm>
          <a:off x="0" y="0"/>
          <a:ext cx="0" cy="0"/>
          <a:chOff x="0" y="0"/>
          <a:chExt cx="0" cy="0"/>
        </a:xfrm>
      </p:grpSpPr>
      <p:pic>
        <p:nvPicPr>
          <p:cNvPr id="2020" name="Google Shape;2020;p188"/>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2021" name="Google Shape;2021;p188"/>
          <p:cNvSpPr txBox="1"/>
          <p:nvPr/>
        </p:nvSpPr>
        <p:spPr>
          <a:xfrm>
            <a:off x="3880372" y="447462"/>
            <a:ext cx="3539102" cy="892512"/>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600"/>
              <a:buFont typeface="Arial"/>
              <a:buNone/>
            </a:pPr>
            <a:r>
              <a:rPr b="1" i="0" lang="es-MX" sz="2600" u="none" cap="none" strike="noStrike">
                <a:solidFill>
                  <a:schemeClr val="dk1"/>
                </a:solidFill>
                <a:latin typeface="Arial"/>
                <a:ea typeface="Arial"/>
                <a:cs typeface="Arial"/>
                <a:sym typeface="Arial"/>
              </a:rPr>
              <a:t>Cuadro comparativo de proveedores </a:t>
            </a:r>
            <a:endParaRPr b="1" i="0" sz="2600" u="none" cap="none" strike="noStrike">
              <a:solidFill>
                <a:schemeClr val="dk1"/>
              </a:solidFill>
              <a:latin typeface="Arial"/>
              <a:ea typeface="Arial"/>
              <a:cs typeface="Arial"/>
              <a:sym typeface="Arial"/>
            </a:endParaRPr>
          </a:p>
        </p:txBody>
      </p:sp>
      <p:pic>
        <p:nvPicPr>
          <p:cNvPr id="2022" name="Google Shape;2022;p188"/>
          <p:cNvPicPr preferRelativeResize="0"/>
          <p:nvPr/>
        </p:nvPicPr>
        <p:blipFill rotWithShape="1">
          <a:blip r:embed="rId4">
            <a:alphaModFix/>
          </a:blip>
          <a:srcRect b="43768" l="14413" r="14074" t="29855"/>
          <a:stretch/>
        </p:blipFill>
        <p:spPr>
          <a:xfrm>
            <a:off x="2599744" y="4870364"/>
            <a:ext cx="5906821" cy="1540174"/>
          </a:xfrm>
          <a:prstGeom prst="rect">
            <a:avLst/>
          </a:prstGeom>
          <a:noFill/>
          <a:ln>
            <a:noFill/>
          </a:ln>
        </p:spPr>
      </p:pic>
      <p:pic>
        <p:nvPicPr>
          <p:cNvPr id="2023" name="Google Shape;2023;p188"/>
          <p:cNvPicPr preferRelativeResize="0"/>
          <p:nvPr/>
        </p:nvPicPr>
        <p:blipFill rotWithShape="1">
          <a:blip r:embed="rId5">
            <a:alphaModFix/>
          </a:blip>
          <a:srcRect b="0" l="0" r="0" t="0"/>
          <a:stretch/>
        </p:blipFill>
        <p:spPr>
          <a:xfrm>
            <a:off x="4430723" y="3533489"/>
            <a:ext cx="2438400" cy="1459706"/>
          </a:xfrm>
          <a:prstGeom prst="rect">
            <a:avLst/>
          </a:prstGeom>
          <a:noFill/>
          <a:ln>
            <a:noFill/>
          </a:ln>
        </p:spPr>
      </p:pic>
      <p:pic>
        <p:nvPicPr>
          <p:cNvPr id="2024" name="Google Shape;2024;p188"/>
          <p:cNvPicPr preferRelativeResize="0"/>
          <p:nvPr/>
        </p:nvPicPr>
        <p:blipFill rotWithShape="1">
          <a:blip r:embed="rId6">
            <a:alphaModFix/>
          </a:blip>
          <a:srcRect b="0" l="0" r="0" t="0"/>
          <a:stretch/>
        </p:blipFill>
        <p:spPr>
          <a:xfrm>
            <a:off x="2131253" y="1639313"/>
            <a:ext cx="2606618" cy="1459706"/>
          </a:xfrm>
          <a:prstGeom prst="rect">
            <a:avLst/>
          </a:prstGeom>
          <a:noFill/>
          <a:ln>
            <a:noFill/>
          </a:ln>
        </p:spPr>
      </p:pic>
      <p:pic>
        <p:nvPicPr>
          <p:cNvPr descr="Web Hosting and Domain Dongee 🚀 Fast, Safe and Reliable" id="2025" name="Google Shape;2025;p188"/>
          <p:cNvPicPr preferRelativeResize="0"/>
          <p:nvPr/>
        </p:nvPicPr>
        <p:blipFill rotWithShape="1">
          <a:blip r:embed="rId7">
            <a:alphaModFix/>
          </a:blip>
          <a:srcRect b="17499" l="7658" r="7779" t="13776"/>
          <a:stretch/>
        </p:blipFill>
        <p:spPr>
          <a:xfrm>
            <a:off x="6869123" y="1276307"/>
            <a:ext cx="2401570" cy="1954744"/>
          </a:xfrm>
          <a:prstGeom prst="rect">
            <a:avLst/>
          </a:prstGeom>
          <a:noFill/>
          <a:ln>
            <a:noFill/>
          </a:ln>
        </p:spPr>
      </p:pic>
    </p:spTree>
  </p:cSld>
  <p:clrMapOvr>
    <a:masterClrMapping/>
  </p:clrMapOvr>
</p:sld>
</file>

<file path=ppt/slides/slide1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9" name="Shape 2029"/>
        <p:cNvGrpSpPr/>
        <p:nvPr/>
      </p:nvGrpSpPr>
      <p:grpSpPr>
        <a:xfrm>
          <a:off x="0" y="0"/>
          <a:ext cx="0" cy="0"/>
          <a:chOff x="0" y="0"/>
          <a:chExt cx="0" cy="0"/>
        </a:xfrm>
      </p:grpSpPr>
      <p:pic>
        <p:nvPicPr>
          <p:cNvPr id="2030" name="Google Shape;2030;p189"/>
          <p:cNvPicPr preferRelativeResize="0"/>
          <p:nvPr/>
        </p:nvPicPr>
        <p:blipFill rotWithShape="1">
          <a:blip r:embed="rId3">
            <a:alphaModFix/>
          </a:blip>
          <a:srcRect b="0" l="0" r="0" t="0"/>
          <a:stretch/>
        </p:blipFill>
        <p:spPr>
          <a:xfrm flipH="1">
            <a:off x="0" y="-8147"/>
            <a:ext cx="12192000" cy="6874297"/>
          </a:xfrm>
          <a:prstGeom prst="rect">
            <a:avLst/>
          </a:prstGeom>
          <a:noFill/>
          <a:ln>
            <a:noFill/>
          </a:ln>
        </p:spPr>
      </p:pic>
      <p:sp>
        <p:nvSpPr>
          <p:cNvPr id="2031" name="Google Shape;2031;p189"/>
          <p:cNvSpPr txBox="1"/>
          <p:nvPr/>
        </p:nvSpPr>
        <p:spPr>
          <a:xfrm>
            <a:off x="2937150" y="1265167"/>
            <a:ext cx="4941324"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s-MX" sz="1400" u="none" cap="none" strike="noStrike">
                <a:solidFill>
                  <a:srgbClr val="000000"/>
                </a:solidFill>
                <a:latin typeface="Comfortaa"/>
                <a:ea typeface="Comfortaa"/>
                <a:cs typeface="Comfortaa"/>
                <a:sym typeface="Comfortaa"/>
              </a:rPr>
              <a:t>PRIMERA: </a:t>
            </a:r>
            <a:r>
              <a:rPr b="0" i="0" lang="es-MX" sz="1400" u="none" cap="none" strike="noStrike">
                <a:solidFill>
                  <a:srgbClr val="000000"/>
                </a:solidFill>
                <a:latin typeface="Comfortaa"/>
                <a:ea typeface="Comfortaa"/>
                <a:cs typeface="Comfortaa"/>
                <a:sym typeface="Comfortaa"/>
              </a:rPr>
              <a:t>OBJETO.</a:t>
            </a:r>
            <a:endParaRPr b="0" i="0" sz="1400" u="none" cap="none" strike="noStrike">
              <a:solidFill>
                <a:srgbClr val="000000"/>
              </a:solidFill>
              <a:latin typeface="Comfortaa"/>
              <a:ea typeface="Comfortaa"/>
              <a:cs typeface="Comfortaa"/>
              <a:sym typeface="Comfortaa"/>
            </a:endParaRPr>
          </a:p>
        </p:txBody>
      </p:sp>
      <p:sp>
        <p:nvSpPr>
          <p:cNvPr id="2032" name="Google Shape;2032;p189"/>
          <p:cNvSpPr txBox="1"/>
          <p:nvPr/>
        </p:nvSpPr>
        <p:spPr>
          <a:xfrm>
            <a:off x="2937150" y="1525596"/>
            <a:ext cx="4941324"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s-MX" sz="1400" u="none" cap="none" strike="noStrike">
                <a:solidFill>
                  <a:srgbClr val="000000"/>
                </a:solidFill>
                <a:latin typeface="Comfortaa"/>
                <a:ea typeface="Comfortaa"/>
                <a:cs typeface="Comfortaa"/>
                <a:sym typeface="Comfortaa"/>
              </a:rPr>
              <a:t>SEGUNDA: </a:t>
            </a:r>
            <a:r>
              <a:rPr b="0" i="0" lang="es-MX" sz="1400" u="none" cap="none" strike="noStrike">
                <a:solidFill>
                  <a:srgbClr val="000000"/>
                </a:solidFill>
                <a:latin typeface="Comfortaa"/>
                <a:ea typeface="Comfortaa"/>
                <a:cs typeface="Comfortaa"/>
                <a:sym typeface="Comfortaa"/>
              </a:rPr>
              <a:t>CARACTERÍSTICAS DEL SOFTWARE</a:t>
            </a:r>
            <a:endParaRPr b="0" i="0" sz="1400" u="none" cap="none" strike="noStrike">
              <a:solidFill>
                <a:srgbClr val="000000"/>
              </a:solidFill>
              <a:latin typeface="Comfortaa"/>
              <a:ea typeface="Comfortaa"/>
              <a:cs typeface="Comfortaa"/>
              <a:sym typeface="Comfortaa"/>
            </a:endParaRPr>
          </a:p>
        </p:txBody>
      </p:sp>
      <p:sp>
        <p:nvSpPr>
          <p:cNvPr id="2033" name="Google Shape;2033;p189"/>
          <p:cNvSpPr txBox="1"/>
          <p:nvPr/>
        </p:nvSpPr>
        <p:spPr>
          <a:xfrm>
            <a:off x="2937157" y="1777683"/>
            <a:ext cx="4941324"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s-MX" sz="1400" u="none" cap="none" strike="noStrike">
                <a:solidFill>
                  <a:srgbClr val="000000"/>
                </a:solidFill>
                <a:latin typeface="Comfortaa"/>
                <a:ea typeface="Comfortaa"/>
                <a:cs typeface="Comfortaa"/>
                <a:sym typeface="Comfortaa"/>
              </a:rPr>
              <a:t>TERCERA: </a:t>
            </a:r>
            <a:r>
              <a:rPr b="0" i="0" lang="es-MX" sz="1400" u="none" cap="none" strike="noStrike">
                <a:solidFill>
                  <a:srgbClr val="000000"/>
                </a:solidFill>
                <a:latin typeface="Comfortaa"/>
                <a:ea typeface="Comfortaa"/>
                <a:cs typeface="Comfortaa"/>
                <a:sym typeface="Comfortaa"/>
              </a:rPr>
              <a:t>VALOR DEL CONTRATO</a:t>
            </a:r>
            <a:endParaRPr b="0" i="0" sz="1400" u="none" cap="none" strike="noStrike">
              <a:solidFill>
                <a:srgbClr val="000000"/>
              </a:solidFill>
              <a:latin typeface="Comfortaa"/>
              <a:ea typeface="Comfortaa"/>
              <a:cs typeface="Comfortaa"/>
              <a:sym typeface="Comfortaa"/>
            </a:endParaRPr>
          </a:p>
        </p:txBody>
      </p:sp>
      <p:sp>
        <p:nvSpPr>
          <p:cNvPr id="2034" name="Google Shape;2034;p189"/>
          <p:cNvSpPr txBox="1"/>
          <p:nvPr/>
        </p:nvSpPr>
        <p:spPr>
          <a:xfrm>
            <a:off x="2937164" y="2035611"/>
            <a:ext cx="4941324"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s-MX" sz="1400" u="none" cap="none" strike="noStrike">
                <a:solidFill>
                  <a:srgbClr val="000000"/>
                </a:solidFill>
                <a:latin typeface="Comfortaa"/>
                <a:ea typeface="Comfortaa"/>
                <a:cs typeface="Comfortaa"/>
                <a:sym typeface="Comfortaa"/>
              </a:rPr>
              <a:t>CUARTA: </a:t>
            </a:r>
            <a:r>
              <a:rPr b="0" i="0" lang="es-MX" sz="1400" u="none" cap="none" strike="noStrike">
                <a:solidFill>
                  <a:srgbClr val="000000"/>
                </a:solidFill>
                <a:latin typeface="Comfortaa"/>
                <a:ea typeface="Comfortaa"/>
                <a:cs typeface="Comfortaa"/>
                <a:sym typeface="Comfortaa"/>
              </a:rPr>
              <a:t>FORMA DE PAGO</a:t>
            </a:r>
            <a:endParaRPr b="0" i="0" sz="1400" u="none" cap="none" strike="noStrike">
              <a:solidFill>
                <a:srgbClr val="000000"/>
              </a:solidFill>
              <a:latin typeface="Comfortaa"/>
              <a:ea typeface="Comfortaa"/>
              <a:cs typeface="Comfortaa"/>
              <a:sym typeface="Comfortaa"/>
            </a:endParaRPr>
          </a:p>
        </p:txBody>
      </p:sp>
      <p:sp>
        <p:nvSpPr>
          <p:cNvPr id="2035" name="Google Shape;2035;p189"/>
          <p:cNvSpPr txBox="1"/>
          <p:nvPr/>
        </p:nvSpPr>
        <p:spPr>
          <a:xfrm>
            <a:off x="2937177" y="2285835"/>
            <a:ext cx="4941324"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s-MX" sz="1400" u="none" cap="none" strike="noStrike">
                <a:solidFill>
                  <a:srgbClr val="000000"/>
                </a:solidFill>
                <a:latin typeface="Comfortaa"/>
                <a:ea typeface="Comfortaa"/>
                <a:cs typeface="Comfortaa"/>
                <a:sym typeface="Comfortaa"/>
              </a:rPr>
              <a:t>QUINTA: </a:t>
            </a:r>
            <a:r>
              <a:rPr b="0" i="0" lang="es-MX" sz="1400" u="none" cap="none" strike="noStrike">
                <a:solidFill>
                  <a:srgbClr val="000000"/>
                </a:solidFill>
                <a:latin typeface="Comfortaa"/>
                <a:ea typeface="Comfortaa"/>
                <a:cs typeface="Comfortaa"/>
                <a:sym typeface="Comfortaa"/>
              </a:rPr>
              <a:t>PLAZO DE ENTREGA</a:t>
            </a:r>
            <a:endParaRPr b="0" i="0" sz="1400" u="none" cap="none" strike="noStrike">
              <a:solidFill>
                <a:srgbClr val="000000"/>
              </a:solidFill>
              <a:latin typeface="Comfortaa"/>
              <a:ea typeface="Comfortaa"/>
              <a:cs typeface="Comfortaa"/>
              <a:sym typeface="Comfortaa"/>
            </a:endParaRPr>
          </a:p>
        </p:txBody>
      </p:sp>
      <p:sp>
        <p:nvSpPr>
          <p:cNvPr id="2036" name="Google Shape;2036;p189"/>
          <p:cNvSpPr txBox="1"/>
          <p:nvPr/>
        </p:nvSpPr>
        <p:spPr>
          <a:xfrm>
            <a:off x="2937164" y="2549238"/>
            <a:ext cx="4941324"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s-MX" sz="1400" u="none" cap="none" strike="noStrike">
                <a:solidFill>
                  <a:srgbClr val="000000"/>
                </a:solidFill>
                <a:latin typeface="Comfortaa"/>
                <a:ea typeface="Comfortaa"/>
                <a:cs typeface="Comfortaa"/>
                <a:sym typeface="Comfortaa"/>
              </a:rPr>
              <a:t>SEXTA: </a:t>
            </a:r>
            <a:r>
              <a:rPr b="0" i="0" lang="es-MX" sz="1400" u="none" cap="none" strike="noStrike">
                <a:solidFill>
                  <a:srgbClr val="000000"/>
                </a:solidFill>
                <a:latin typeface="Comfortaa"/>
                <a:ea typeface="Comfortaa"/>
                <a:cs typeface="Comfortaa"/>
                <a:sym typeface="Comfortaa"/>
              </a:rPr>
              <a:t>PROPIEDAD   INTELECTUAL</a:t>
            </a:r>
            <a:endParaRPr b="0" i="0" sz="1400" u="none" cap="none" strike="noStrike">
              <a:solidFill>
                <a:srgbClr val="000000"/>
              </a:solidFill>
              <a:latin typeface="Comfortaa"/>
              <a:ea typeface="Comfortaa"/>
              <a:cs typeface="Comfortaa"/>
              <a:sym typeface="Comfortaa"/>
            </a:endParaRPr>
          </a:p>
        </p:txBody>
      </p:sp>
      <p:sp>
        <p:nvSpPr>
          <p:cNvPr id="2037" name="Google Shape;2037;p189"/>
          <p:cNvSpPr txBox="1"/>
          <p:nvPr/>
        </p:nvSpPr>
        <p:spPr>
          <a:xfrm>
            <a:off x="2937175" y="2806693"/>
            <a:ext cx="4941324"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s-MX" sz="1400" u="none" cap="none" strike="noStrike">
                <a:solidFill>
                  <a:srgbClr val="000000"/>
                </a:solidFill>
                <a:latin typeface="Comfortaa"/>
                <a:ea typeface="Comfortaa"/>
                <a:cs typeface="Comfortaa"/>
                <a:sym typeface="Comfortaa"/>
              </a:rPr>
              <a:t>SÉPTIMA: </a:t>
            </a:r>
            <a:r>
              <a:rPr b="0" i="0" lang="es-MX" sz="1400" u="none" cap="none" strike="noStrike">
                <a:solidFill>
                  <a:srgbClr val="000000"/>
                </a:solidFill>
                <a:latin typeface="Comfortaa"/>
                <a:ea typeface="Comfortaa"/>
                <a:cs typeface="Comfortaa"/>
                <a:sym typeface="Comfortaa"/>
              </a:rPr>
              <a:t>CONDICIONES DE USO</a:t>
            </a:r>
            <a:endParaRPr b="0" i="0" sz="1400" u="none" cap="none" strike="noStrike">
              <a:solidFill>
                <a:srgbClr val="000000"/>
              </a:solidFill>
              <a:latin typeface="Comfortaa"/>
              <a:ea typeface="Comfortaa"/>
              <a:cs typeface="Comfortaa"/>
              <a:sym typeface="Comfortaa"/>
            </a:endParaRPr>
          </a:p>
        </p:txBody>
      </p:sp>
      <p:sp>
        <p:nvSpPr>
          <p:cNvPr id="2038" name="Google Shape;2038;p189"/>
          <p:cNvSpPr txBox="1"/>
          <p:nvPr/>
        </p:nvSpPr>
        <p:spPr>
          <a:xfrm>
            <a:off x="2937151" y="3022396"/>
            <a:ext cx="4941324"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s-MX" sz="1400" u="none" cap="none" strike="noStrike">
                <a:solidFill>
                  <a:srgbClr val="000000"/>
                </a:solidFill>
                <a:latin typeface="Comfortaa"/>
                <a:ea typeface="Comfortaa"/>
                <a:cs typeface="Comfortaa"/>
                <a:sym typeface="Comfortaa"/>
              </a:rPr>
              <a:t>OCTAVA: </a:t>
            </a:r>
            <a:r>
              <a:rPr b="0" i="0" lang="es-MX" sz="1400" u="none" cap="none" strike="noStrike">
                <a:solidFill>
                  <a:srgbClr val="000000"/>
                </a:solidFill>
                <a:latin typeface="Comfortaa"/>
                <a:ea typeface="Comfortaa"/>
                <a:cs typeface="Comfortaa"/>
                <a:sym typeface="Comfortaa"/>
              </a:rPr>
              <a:t>COPIAS Y USOS AUTORIZADOS</a:t>
            </a:r>
            <a:endParaRPr b="0" i="0" sz="1400" u="none" cap="none" strike="noStrike">
              <a:solidFill>
                <a:srgbClr val="000000"/>
              </a:solidFill>
              <a:latin typeface="Comfortaa"/>
              <a:ea typeface="Comfortaa"/>
              <a:cs typeface="Comfortaa"/>
              <a:sym typeface="Comfortaa"/>
            </a:endParaRPr>
          </a:p>
        </p:txBody>
      </p:sp>
      <p:sp>
        <p:nvSpPr>
          <p:cNvPr id="2039" name="Google Shape;2039;p189"/>
          <p:cNvSpPr txBox="1"/>
          <p:nvPr/>
        </p:nvSpPr>
        <p:spPr>
          <a:xfrm>
            <a:off x="2937150" y="3287927"/>
            <a:ext cx="4941324"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s-MX" sz="1400" u="none" cap="none" strike="noStrike">
                <a:solidFill>
                  <a:srgbClr val="000000"/>
                </a:solidFill>
                <a:latin typeface="Comfortaa"/>
                <a:ea typeface="Comfortaa"/>
                <a:cs typeface="Comfortaa"/>
                <a:sym typeface="Comfortaa"/>
              </a:rPr>
              <a:t>NOVENA: </a:t>
            </a:r>
            <a:r>
              <a:rPr b="0" i="0" lang="es-MX" sz="1400" u="none" cap="none" strike="noStrike">
                <a:solidFill>
                  <a:srgbClr val="000000"/>
                </a:solidFill>
                <a:latin typeface="Comfortaa"/>
                <a:ea typeface="Comfortaa"/>
                <a:cs typeface="Comfortaa"/>
                <a:sym typeface="Comfortaa"/>
              </a:rPr>
              <a:t>OBLIGACIONES DEL LICENCIATARIO</a:t>
            </a:r>
            <a:endParaRPr b="0" i="0" sz="1400" u="none" cap="none" strike="noStrike">
              <a:solidFill>
                <a:srgbClr val="000000"/>
              </a:solidFill>
              <a:latin typeface="Comfortaa"/>
              <a:ea typeface="Comfortaa"/>
              <a:cs typeface="Comfortaa"/>
              <a:sym typeface="Comfortaa"/>
            </a:endParaRPr>
          </a:p>
        </p:txBody>
      </p:sp>
      <p:sp>
        <p:nvSpPr>
          <p:cNvPr id="2040" name="Google Shape;2040;p189"/>
          <p:cNvSpPr txBox="1"/>
          <p:nvPr/>
        </p:nvSpPr>
        <p:spPr>
          <a:xfrm>
            <a:off x="2937150" y="3536023"/>
            <a:ext cx="4941324"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s-MX" sz="1400" u="none" cap="none" strike="noStrike">
                <a:solidFill>
                  <a:srgbClr val="000000"/>
                </a:solidFill>
                <a:latin typeface="Comfortaa"/>
                <a:ea typeface="Comfortaa"/>
                <a:cs typeface="Comfortaa"/>
                <a:sym typeface="Comfortaa"/>
              </a:rPr>
              <a:t>DÉCIMA: </a:t>
            </a:r>
            <a:r>
              <a:rPr b="0" i="0" lang="es-MX" sz="1400" u="none" cap="none" strike="noStrike">
                <a:solidFill>
                  <a:srgbClr val="000000"/>
                </a:solidFill>
                <a:latin typeface="Comfortaa"/>
                <a:ea typeface="Comfortaa"/>
                <a:cs typeface="Comfortaa"/>
                <a:sym typeface="Comfortaa"/>
              </a:rPr>
              <a:t>OBLIGACIONES DEL LICENCIANTE</a:t>
            </a:r>
            <a:endParaRPr b="0" i="0" sz="1400" u="none" cap="none" strike="noStrike">
              <a:solidFill>
                <a:srgbClr val="000000"/>
              </a:solidFill>
              <a:latin typeface="Comfortaa"/>
              <a:ea typeface="Comfortaa"/>
              <a:cs typeface="Comfortaa"/>
              <a:sym typeface="Comfortaa"/>
            </a:endParaRPr>
          </a:p>
        </p:txBody>
      </p:sp>
      <p:sp>
        <p:nvSpPr>
          <p:cNvPr id="2041" name="Google Shape;2041;p189"/>
          <p:cNvSpPr txBox="1"/>
          <p:nvPr/>
        </p:nvSpPr>
        <p:spPr>
          <a:xfrm>
            <a:off x="6166370" y="3855114"/>
            <a:ext cx="4937496" cy="307777"/>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b="1" i="0" lang="es-MX" sz="1400" u="none" cap="none" strike="noStrike">
                <a:solidFill>
                  <a:srgbClr val="000000"/>
                </a:solidFill>
                <a:latin typeface="Comfortaa"/>
                <a:ea typeface="Comfortaa"/>
                <a:cs typeface="Comfortaa"/>
                <a:sym typeface="Comfortaa"/>
              </a:rPr>
              <a:t>DÉCIMA SEGUNDA: </a:t>
            </a:r>
            <a:r>
              <a:rPr b="0" i="0" lang="es-MX" sz="1400" u="none" cap="none" strike="noStrike">
                <a:solidFill>
                  <a:srgbClr val="000000"/>
                </a:solidFill>
                <a:latin typeface="Comfortaa"/>
                <a:ea typeface="Comfortaa"/>
                <a:cs typeface="Comfortaa"/>
                <a:sym typeface="Comfortaa"/>
              </a:rPr>
              <a:t>CESIÓN</a:t>
            </a:r>
            <a:endParaRPr b="0" i="0" sz="1400" u="none" cap="none" strike="noStrike">
              <a:solidFill>
                <a:srgbClr val="000000"/>
              </a:solidFill>
              <a:latin typeface="Comfortaa"/>
              <a:ea typeface="Comfortaa"/>
              <a:cs typeface="Comfortaa"/>
              <a:sym typeface="Comfortaa"/>
            </a:endParaRPr>
          </a:p>
        </p:txBody>
      </p:sp>
      <p:sp>
        <p:nvSpPr>
          <p:cNvPr id="2042" name="Google Shape;2042;p189"/>
          <p:cNvSpPr txBox="1"/>
          <p:nvPr/>
        </p:nvSpPr>
        <p:spPr>
          <a:xfrm>
            <a:off x="7730997" y="4130825"/>
            <a:ext cx="3372900" cy="5232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b="1" i="0" lang="es-MX" sz="1400" u="none" cap="none" strike="noStrike">
                <a:solidFill>
                  <a:srgbClr val="000000"/>
                </a:solidFill>
                <a:latin typeface="Comfortaa"/>
                <a:ea typeface="Comfortaa"/>
                <a:cs typeface="Comfortaa"/>
                <a:sym typeface="Comfortaa"/>
              </a:rPr>
              <a:t>DÉCIMA TERCERA: </a:t>
            </a:r>
            <a:r>
              <a:rPr b="0" i="0" lang="es-MX" sz="1400" u="none" cap="none" strike="noStrike">
                <a:solidFill>
                  <a:srgbClr val="000000"/>
                </a:solidFill>
                <a:latin typeface="Comfortaa"/>
                <a:ea typeface="Comfortaa"/>
                <a:cs typeface="Comfortaa"/>
                <a:sym typeface="Comfortaa"/>
              </a:rPr>
              <a:t>VIGENCIA DEL CONTRATO</a:t>
            </a:r>
            <a:endParaRPr b="0" i="0" sz="1400" u="none" cap="none" strike="noStrike">
              <a:solidFill>
                <a:srgbClr val="000000"/>
              </a:solidFill>
              <a:latin typeface="Comfortaa"/>
              <a:ea typeface="Comfortaa"/>
              <a:cs typeface="Comfortaa"/>
              <a:sym typeface="Comfortaa"/>
            </a:endParaRPr>
          </a:p>
        </p:txBody>
      </p:sp>
      <p:sp>
        <p:nvSpPr>
          <p:cNvPr id="2043" name="Google Shape;2043;p189"/>
          <p:cNvSpPr txBox="1"/>
          <p:nvPr/>
        </p:nvSpPr>
        <p:spPr>
          <a:xfrm>
            <a:off x="6166308" y="4848017"/>
            <a:ext cx="4937400" cy="3078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b="1" i="0" lang="es-MX" sz="1400" u="none" cap="none" strike="noStrike">
                <a:solidFill>
                  <a:srgbClr val="000000"/>
                </a:solidFill>
                <a:latin typeface="Comfortaa"/>
                <a:ea typeface="Comfortaa"/>
                <a:cs typeface="Comfortaa"/>
                <a:sym typeface="Comfortaa"/>
              </a:rPr>
              <a:t>DÉCIMA QUINTA: </a:t>
            </a:r>
            <a:r>
              <a:rPr b="0" i="0" lang="es-MX" sz="1400" u="none" cap="none" strike="noStrike">
                <a:solidFill>
                  <a:srgbClr val="000000"/>
                </a:solidFill>
                <a:latin typeface="Comfortaa"/>
                <a:ea typeface="Comfortaa"/>
                <a:cs typeface="Comfortaa"/>
                <a:sym typeface="Comfortaa"/>
              </a:rPr>
              <a:t>INFRACCIONES.</a:t>
            </a:r>
            <a:endParaRPr b="0" i="0" sz="1400" u="none" cap="none" strike="noStrike">
              <a:solidFill>
                <a:srgbClr val="000000"/>
              </a:solidFill>
              <a:latin typeface="Comfortaa"/>
              <a:ea typeface="Comfortaa"/>
              <a:cs typeface="Comfortaa"/>
              <a:sym typeface="Comfortaa"/>
            </a:endParaRPr>
          </a:p>
        </p:txBody>
      </p:sp>
      <p:sp>
        <p:nvSpPr>
          <p:cNvPr id="2044" name="Google Shape;2044;p189"/>
          <p:cNvSpPr txBox="1"/>
          <p:nvPr/>
        </p:nvSpPr>
        <p:spPr>
          <a:xfrm>
            <a:off x="7308055" y="5104781"/>
            <a:ext cx="3795600" cy="3078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b="1" i="0" lang="es-MX" sz="1400" u="none" cap="none" strike="noStrike">
                <a:solidFill>
                  <a:srgbClr val="000000"/>
                </a:solidFill>
                <a:latin typeface="Comfortaa"/>
                <a:ea typeface="Comfortaa"/>
                <a:cs typeface="Comfortaa"/>
                <a:sym typeface="Comfortaa"/>
              </a:rPr>
              <a:t>DÉCIMA SEXTA: </a:t>
            </a:r>
            <a:r>
              <a:rPr b="0" i="0" lang="es-MX" sz="1400" u="none" cap="none" strike="noStrike">
                <a:solidFill>
                  <a:srgbClr val="000000"/>
                </a:solidFill>
                <a:latin typeface="Comfortaa"/>
                <a:ea typeface="Comfortaa"/>
                <a:cs typeface="Comfortaa"/>
                <a:sym typeface="Comfortaa"/>
              </a:rPr>
              <a:t>DECLARACIONES</a:t>
            </a:r>
            <a:endParaRPr/>
          </a:p>
        </p:txBody>
      </p:sp>
      <p:sp>
        <p:nvSpPr>
          <p:cNvPr id="2045" name="Google Shape;2045;p189"/>
          <p:cNvSpPr txBox="1"/>
          <p:nvPr/>
        </p:nvSpPr>
        <p:spPr>
          <a:xfrm>
            <a:off x="6119847" y="5349390"/>
            <a:ext cx="4976400" cy="3078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b="1" i="0" lang="es-MX" sz="1400" u="none" cap="none" strike="noStrike">
                <a:solidFill>
                  <a:srgbClr val="000000"/>
                </a:solidFill>
                <a:latin typeface="Comfortaa"/>
                <a:ea typeface="Comfortaa"/>
                <a:cs typeface="Comfortaa"/>
                <a:sym typeface="Comfortaa"/>
              </a:rPr>
              <a:t>DÉCIMA SÉPTIMA: </a:t>
            </a:r>
            <a:r>
              <a:rPr b="0" i="0" lang="es-MX" sz="1400" u="none" cap="none" strike="noStrike">
                <a:solidFill>
                  <a:srgbClr val="000000"/>
                </a:solidFill>
                <a:latin typeface="Comfortaa"/>
                <a:ea typeface="Comfortaa"/>
                <a:cs typeface="Comfortaa"/>
                <a:sym typeface="Comfortaa"/>
              </a:rPr>
              <a:t>LEY APLICABLE</a:t>
            </a:r>
            <a:endParaRPr b="0" i="0" sz="1400" u="none" cap="none" strike="noStrike">
              <a:solidFill>
                <a:srgbClr val="000000"/>
              </a:solidFill>
              <a:latin typeface="Comfortaa"/>
              <a:ea typeface="Comfortaa"/>
              <a:cs typeface="Comfortaa"/>
              <a:sym typeface="Comfortaa"/>
            </a:endParaRPr>
          </a:p>
        </p:txBody>
      </p:sp>
      <p:sp>
        <p:nvSpPr>
          <p:cNvPr id="2046" name="Google Shape;2046;p189"/>
          <p:cNvSpPr txBox="1"/>
          <p:nvPr/>
        </p:nvSpPr>
        <p:spPr>
          <a:xfrm>
            <a:off x="6112380" y="5586463"/>
            <a:ext cx="4976400" cy="3078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b="1" i="0" lang="es-MX" sz="1400" u="none" cap="none" strike="noStrike">
                <a:solidFill>
                  <a:srgbClr val="000000"/>
                </a:solidFill>
                <a:latin typeface="Comfortaa"/>
                <a:ea typeface="Comfortaa"/>
                <a:cs typeface="Comfortaa"/>
                <a:sym typeface="Comfortaa"/>
              </a:rPr>
              <a:t>DÉCIMA OCTAVA: </a:t>
            </a:r>
            <a:r>
              <a:rPr b="0" i="0" lang="es-MX" sz="1400" u="none" cap="none" strike="noStrike">
                <a:solidFill>
                  <a:srgbClr val="000000"/>
                </a:solidFill>
                <a:latin typeface="Comfortaa"/>
                <a:ea typeface="Comfortaa"/>
                <a:cs typeface="Comfortaa"/>
                <a:sym typeface="Comfortaa"/>
              </a:rPr>
              <a:t>LEGALIDAD</a:t>
            </a:r>
            <a:endParaRPr b="0" i="0" sz="1400" u="none" cap="none" strike="noStrike">
              <a:solidFill>
                <a:srgbClr val="000000"/>
              </a:solidFill>
              <a:latin typeface="Comfortaa"/>
              <a:ea typeface="Comfortaa"/>
              <a:cs typeface="Comfortaa"/>
              <a:sym typeface="Comfortaa"/>
            </a:endParaRPr>
          </a:p>
        </p:txBody>
      </p:sp>
      <p:sp>
        <p:nvSpPr>
          <p:cNvPr id="2047" name="Google Shape;2047;p189"/>
          <p:cNvSpPr txBox="1"/>
          <p:nvPr/>
        </p:nvSpPr>
        <p:spPr>
          <a:xfrm>
            <a:off x="7688963" y="5830850"/>
            <a:ext cx="3414900" cy="5232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b="1" i="0" lang="es-MX" sz="1400" u="none" cap="none" strike="noStrike">
                <a:solidFill>
                  <a:srgbClr val="000000"/>
                </a:solidFill>
                <a:latin typeface="Comfortaa"/>
                <a:ea typeface="Comfortaa"/>
                <a:cs typeface="Comfortaa"/>
                <a:sym typeface="Comfortaa"/>
              </a:rPr>
              <a:t>DÉCIMA NOVENA: </a:t>
            </a:r>
            <a:r>
              <a:rPr lang="es-MX">
                <a:latin typeface="Comfortaa"/>
                <a:ea typeface="Comfortaa"/>
                <a:cs typeface="Comfortaa"/>
                <a:sym typeface="Comfortaa"/>
              </a:rPr>
              <a:t>CLÁUSULA COMPROMISORIA</a:t>
            </a:r>
            <a:endParaRPr/>
          </a:p>
        </p:txBody>
      </p:sp>
      <p:sp>
        <p:nvSpPr>
          <p:cNvPr id="2048" name="Google Shape;2048;p189"/>
          <p:cNvSpPr txBox="1"/>
          <p:nvPr/>
        </p:nvSpPr>
        <p:spPr>
          <a:xfrm>
            <a:off x="6864491" y="4540223"/>
            <a:ext cx="4224300" cy="3078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b="1" i="0" lang="es-MX" sz="1400" u="none" cap="none" strike="noStrike">
                <a:solidFill>
                  <a:srgbClr val="000000"/>
                </a:solidFill>
                <a:latin typeface="Comfortaa"/>
                <a:ea typeface="Comfortaa"/>
                <a:cs typeface="Comfortaa"/>
                <a:sym typeface="Comfortaa"/>
              </a:rPr>
              <a:t>DÉCIMA CUARTA: </a:t>
            </a:r>
            <a:r>
              <a:rPr b="0" i="0" lang="es-MX" sz="1400" u="none" cap="none" strike="noStrike">
                <a:solidFill>
                  <a:srgbClr val="000000"/>
                </a:solidFill>
                <a:latin typeface="Comfortaa"/>
                <a:ea typeface="Comfortaa"/>
                <a:cs typeface="Comfortaa"/>
                <a:sym typeface="Comfortaa"/>
              </a:rPr>
              <a:t>TERMINACIÓN</a:t>
            </a:r>
            <a:endParaRPr/>
          </a:p>
        </p:txBody>
      </p:sp>
      <p:sp>
        <p:nvSpPr>
          <p:cNvPr id="2049" name="Google Shape;2049;p189"/>
          <p:cNvSpPr txBox="1"/>
          <p:nvPr/>
        </p:nvSpPr>
        <p:spPr>
          <a:xfrm>
            <a:off x="6557794" y="3579407"/>
            <a:ext cx="4546071" cy="307777"/>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b="1" i="0" lang="es-MX" sz="1400" u="none" cap="none" strike="noStrike">
                <a:solidFill>
                  <a:srgbClr val="000000"/>
                </a:solidFill>
                <a:latin typeface="Comfortaa"/>
                <a:ea typeface="Comfortaa"/>
                <a:cs typeface="Comfortaa"/>
                <a:sym typeface="Comfortaa"/>
              </a:rPr>
              <a:t>DÉCIMA PRIMERA: </a:t>
            </a:r>
            <a:r>
              <a:rPr b="0" i="0" lang="es-MX" sz="1400" u="none" cap="none" strike="noStrike">
                <a:solidFill>
                  <a:srgbClr val="000000"/>
                </a:solidFill>
                <a:latin typeface="Comfortaa"/>
                <a:ea typeface="Comfortaa"/>
                <a:cs typeface="Comfortaa"/>
                <a:sym typeface="Comfortaa"/>
              </a:rPr>
              <a:t>GARANTÍAS</a:t>
            </a:r>
            <a:endParaRPr/>
          </a:p>
        </p:txBody>
      </p:sp>
      <p:sp>
        <p:nvSpPr>
          <p:cNvPr id="2050" name="Google Shape;2050;p189"/>
          <p:cNvSpPr txBox="1"/>
          <p:nvPr/>
        </p:nvSpPr>
        <p:spPr>
          <a:xfrm>
            <a:off x="5152959" y="427441"/>
            <a:ext cx="3539102" cy="492402"/>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600"/>
              <a:buFont typeface="Arial"/>
              <a:buNone/>
            </a:pPr>
            <a:r>
              <a:rPr b="1" i="0" lang="es-MX" sz="2600" u="none" cap="none" strike="noStrike">
                <a:solidFill>
                  <a:schemeClr val="dk1"/>
                </a:solidFill>
                <a:latin typeface="Arial"/>
                <a:ea typeface="Arial"/>
                <a:cs typeface="Arial"/>
                <a:sym typeface="Arial"/>
              </a:rPr>
              <a:t>Contrato</a:t>
            </a:r>
            <a:endParaRPr b="1" i="0" sz="2600" u="none" cap="none" strike="noStrike">
              <a:solidFill>
                <a:schemeClr val="dk1"/>
              </a:solidFill>
              <a:latin typeface="Arial"/>
              <a:ea typeface="Arial"/>
              <a:cs typeface="Arial"/>
              <a:sym typeface="Arial"/>
            </a:endParaRPr>
          </a:p>
        </p:txBody>
      </p:sp>
    </p:spTree>
  </p:cSld>
  <p:clrMapOvr>
    <a:masterClrMapping/>
  </p:clrMapOvr>
</p:sld>
</file>

<file path=ppt/slides/slide1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4" name="Shape 2054"/>
        <p:cNvGrpSpPr/>
        <p:nvPr/>
      </p:nvGrpSpPr>
      <p:grpSpPr>
        <a:xfrm>
          <a:off x="0" y="0"/>
          <a:ext cx="0" cy="0"/>
          <a:chOff x="0" y="0"/>
          <a:chExt cx="0" cy="0"/>
        </a:xfrm>
      </p:grpSpPr>
      <p:pic>
        <p:nvPicPr>
          <p:cNvPr id="2055" name="Google Shape;2055;p190"/>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2056" name="Google Shape;2056;p190"/>
          <p:cNvSpPr txBox="1"/>
          <p:nvPr/>
        </p:nvSpPr>
        <p:spPr>
          <a:xfrm>
            <a:off x="3467417" y="480195"/>
            <a:ext cx="5257166" cy="492402"/>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600"/>
              <a:buFont typeface="Arial"/>
              <a:buNone/>
            </a:pPr>
            <a:r>
              <a:rPr b="1" i="0" lang="es-MX" sz="2600" u="none" cap="none" strike="noStrike">
                <a:solidFill>
                  <a:schemeClr val="dk1"/>
                </a:solidFill>
                <a:latin typeface="Arial"/>
                <a:ea typeface="Arial"/>
                <a:cs typeface="Arial"/>
                <a:sym typeface="Arial"/>
              </a:rPr>
              <a:t>Documentación de las Pruebas</a:t>
            </a:r>
            <a:endParaRPr b="1" i="0" sz="2600" u="none" cap="none" strike="noStrike">
              <a:solidFill>
                <a:schemeClr val="dk1"/>
              </a:solidFill>
              <a:latin typeface="Arial"/>
              <a:ea typeface="Arial"/>
              <a:cs typeface="Arial"/>
              <a:sym typeface="Arial"/>
            </a:endParaRPr>
          </a:p>
        </p:txBody>
      </p:sp>
      <p:sp>
        <p:nvSpPr>
          <p:cNvPr id="2057" name="Google Shape;2057;p190"/>
          <p:cNvSpPr txBox="1"/>
          <p:nvPr/>
        </p:nvSpPr>
        <p:spPr>
          <a:xfrm>
            <a:off x="1501599" y="1221188"/>
            <a:ext cx="4296000" cy="6465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1800"/>
              <a:buFont typeface="Arial"/>
              <a:buNone/>
            </a:pPr>
            <a:r>
              <a:rPr b="1" i="0" lang="es-MX" sz="1800" u="none" cap="none" strike="noStrike">
                <a:solidFill>
                  <a:srgbClr val="000000"/>
                </a:solidFill>
                <a:latin typeface="Arial"/>
                <a:ea typeface="Arial"/>
                <a:cs typeface="Arial"/>
                <a:sym typeface="Arial"/>
              </a:rPr>
              <a:t>Prueba caja negra Apartado docente</a:t>
            </a:r>
            <a:endParaRPr/>
          </a:p>
          <a:p>
            <a:pPr indent="0" lvl="0" marL="0" marR="0" rtl="0" algn="just">
              <a:lnSpc>
                <a:spcPct val="100000"/>
              </a:lnSpc>
              <a:spcBef>
                <a:spcPts val="0"/>
              </a:spcBef>
              <a:spcAft>
                <a:spcPts val="0"/>
              </a:spcAft>
              <a:buClr>
                <a:srgbClr val="000000"/>
              </a:buClr>
              <a:buSzPts val="1800"/>
              <a:buFont typeface="Arial"/>
              <a:buNone/>
            </a:pPr>
            <a:r>
              <a:rPr b="0" i="1" lang="es-MX" sz="1800" u="none" cap="none" strike="noStrike">
                <a:solidFill>
                  <a:srgbClr val="000000"/>
                </a:solidFill>
                <a:latin typeface="Arial"/>
                <a:ea typeface="Arial"/>
                <a:cs typeface="Arial"/>
                <a:sym typeface="Arial"/>
              </a:rPr>
              <a:t>Función buscar</a:t>
            </a:r>
            <a:endParaRPr b="0" i="1" sz="1800" u="none" cap="none" strike="noStrike">
              <a:solidFill>
                <a:schemeClr val="dk1"/>
              </a:solidFill>
              <a:latin typeface="Arial"/>
              <a:ea typeface="Arial"/>
              <a:cs typeface="Arial"/>
              <a:sym typeface="Arial"/>
            </a:endParaRPr>
          </a:p>
        </p:txBody>
      </p:sp>
      <p:pic>
        <p:nvPicPr>
          <p:cNvPr id="2058" name="Google Shape;2058;p190"/>
          <p:cNvPicPr preferRelativeResize="0"/>
          <p:nvPr/>
        </p:nvPicPr>
        <p:blipFill rotWithShape="1">
          <a:blip r:embed="rId4">
            <a:alphaModFix/>
          </a:blip>
          <a:srcRect b="0" l="0" r="0" t="0"/>
          <a:stretch/>
        </p:blipFill>
        <p:spPr>
          <a:xfrm>
            <a:off x="202351" y="2046731"/>
            <a:ext cx="6530132" cy="3410828"/>
          </a:xfrm>
          <a:prstGeom prst="rect">
            <a:avLst/>
          </a:prstGeom>
          <a:noFill/>
          <a:ln>
            <a:noFill/>
          </a:ln>
        </p:spPr>
      </p:pic>
      <p:pic>
        <p:nvPicPr>
          <p:cNvPr id="2059" name="Google Shape;2059;p190"/>
          <p:cNvPicPr preferRelativeResize="0"/>
          <p:nvPr/>
        </p:nvPicPr>
        <p:blipFill rotWithShape="1">
          <a:blip r:embed="rId5">
            <a:alphaModFix/>
          </a:blip>
          <a:srcRect b="0" l="0" r="0" t="0"/>
          <a:stretch/>
        </p:blipFill>
        <p:spPr>
          <a:xfrm>
            <a:off x="7095891" y="2046731"/>
            <a:ext cx="4732701" cy="342981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660C8"/>
            </a:gs>
            <a:gs pos="29000">
              <a:srgbClr val="9660C8"/>
            </a:gs>
            <a:gs pos="84000">
              <a:srgbClr val="57F3FB"/>
            </a:gs>
            <a:gs pos="100000">
              <a:srgbClr val="57F3FB"/>
            </a:gs>
          </a:gsLst>
          <a:lin ang="2700000" scaled="0"/>
        </a:gradFill>
      </p:bgPr>
    </p:bg>
    <p:spTree>
      <p:nvGrpSpPr>
        <p:cNvPr id="478" name="Shape 478"/>
        <p:cNvGrpSpPr/>
        <p:nvPr/>
      </p:nvGrpSpPr>
      <p:grpSpPr>
        <a:xfrm>
          <a:off x="0" y="0"/>
          <a:ext cx="0" cy="0"/>
          <a:chOff x="0" y="0"/>
          <a:chExt cx="0" cy="0"/>
        </a:xfrm>
      </p:grpSpPr>
      <p:sp>
        <p:nvSpPr>
          <p:cNvPr id="479" name="Google Shape;479;p14"/>
          <p:cNvSpPr/>
          <p:nvPr/>
        </p:nvSpPr>
        <p:spPr>
          <a:xfrm>
            <a:off x="262757" y="254875"/>
            <a:ext cx="11666483" cy="634825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80" name="Google Shape;480;p14"/>
          <p:cNvSpPr/>
          <p:nvPr/>
        </p:nvSpPr>
        <p:spPr>
          <a:xfrm>
            <a:off x="262757" y="254875"/>
            <a:ext cx="11666483" cy="634825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481" name="Google Shape;481;p14"/>
          <p:cNvPicPr preferRelativeResize="0"/>
          <p:nvPr/>
        </p:nvPicPr>
        <p:blipFill>
          <a:blip r:embed="rId3">
            <a:alphaModFix/>
          </a:blip>
          <a:stretch>
            <a:fillRect/>
          </a:stretch>
        </p:blipFill>
        <p:spPr>
          <a:xfrm>
            <a:off x="538900" y="254875"/>
            <a:ext cx="11114204" cy="6348250"/>
          </a:xfrm>
          <a:prstGeom prst="rect">
            <a:avLst/>
          </a:prstGeom>
          <a:noFill/>
          <a:ln>
            <a:noFill/>
          </a:ln>
        </p:spPr>
      </p:pic>
      <p:sp>
        <p:nvSpPr>
          <p:cNvPr id="482" name="Google Shape;482;p14"/>
          <p:cNvSpPr/>
          <p:nvPr/>
        </p:nvSpPr>
        <p:spPr>
          <a:xfrm>
            <a:off x="11563451" y="-2394462"/>
            <a:ext cx="4376058" cy="4000453"/>
          </a:xfrm>
          <a:prstGeom prst="flowChartConnector">
            <a:avLst/>
          </a:prstGeom>
          <a:noFill/>
          <a:ln cap="flat" cmpd="sng" w="38100">
            <a:solidFill>
              <a:srgbClr val="57F3F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83" name="Google Shape;483;p14"/>
          <p:cNvSpPr/>
          <p:nvPr/>
        </p:nvSpPr>
        <p:spPr>
          <a:xfrm>
            <a:off x="-3899912" y="2631380"/>
            <a:ext cx="4376058" cy="4000453"/>
          </a:xfrm>
          <a:prstGeom prst="flowChartConnector">
            <a:avLst/>
          </a:prstGeom>
          <a:noFill/>
          <a:ln cap="flat" cmpd="sng" w="38100">
            <a:solidFill>
              <a:srgbClr val="57F3F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84" name="Google Shape;484;p14"/>
          <p:cNvSpPr/>
          <p:nvPr/>
        </p:nvSpPr>
        <p:spPr>
          <a:xfrm>
            <a:off x="-3747512" y="2783780"/>
            <a:ext cx="4376058" cy="4000453"/>
          </a:xfrm>
          <a:prstGeom prst="flowChartConnector">
            <a:avLst/>
          </a:prstGeom>
          <a:noFill/>
          <a:ln cap="flat" cmpd="sng" w="38100">
            <a:solidFill>
              <a:srgbClr val="57F3F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85" name="Google Shape;485;p14"/>
          <p:cNvSpPr/>
          <p:nvPr/>
        </p:nvSpPr>
        <p:spPr>
          <a:xfrm>
            <a:off x="-3595112" y="2936180"/>
            <a:ext cx="4376058" cy="4000453"/>
          </a:xfrm>
          <a:prstGeom prst="flowChartConnector">
            <a:avLst/>
          </a:prstGeom>
          <a:noFill/>
          <a:ln cap="flat" cmpd="sng" w="38100">
            <a:solidFill>
              <a:srgbClr val="57F3F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86" name="Google Shape;486;p14"/>
          <p:cNvSpPr/>
          <p:nvPr/>
        </p:nvSpPr>
        <p:spPr>
          <a:xfrm>
            <a:off x="-3442712" y="3088580"/>
            <a:ext cx="4376058" cy="4000453"/>
          </a:xfrm>
          <a:prstGeom prst="flowChartConnector">
            <a:avLst/>
          </a:prstGeom>
          <a:noFill/>
          <a:ln cap="flat" cmpd="sng" w="38100">
            <a:solidFill>
              <a:srgbClr val="57F3F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87" name="Google Shape;487;p14"/>
          <p:cNvSpPr/>
          <p:nvPr/>
        </p:nvSpPr>
        <p:spPr>
          <a:xfrm>
            <a:off x="-4003218" y="2326580"/>
            <a:ext cx="4376058" cy="4000453"/>
          </a:xfrm>
          <a:prstGeom prst="flowChartConnector">
            <a:avLst/>
          </a:prstGeom>
          <a:noFill/>
          <a:ln cap="flat" cmpd="sng" w="38100">
            <a:solidFill>
              <a:srgbClr val="57F3F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88" name="Google Shape;488;p14"/>
          <p:cNvSpPr/>
          <p:nvPr/>
        </p:nvSpPr>
        <p:spPr>
          <a:xfrm>
            <a:off x="-3300318" y="3138615"/>
            <a:ext cx="4376058" cy="4000453"/>
          </a:xfrm>
          <a:prstGeom prst="flowChartConnector">
            <a:avLst/>
          </a:prstGeom>
          <a:noFill/>
          <a:ln cap="flat" cmpd="sng" w="38100">
            <a:solidFill>
              <a:srgbClr val="57F3F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89" name="Google Shape;489;p14"/>
          <p:cNvSpPr txBox="1"/>
          <p:nvPr/>
        </p:nvSpPr>
        <p:spPr>
          <a:xfrm>
            <a:off x="5370181" y="1124877"/>
            <a:ext cx="1451700" cy="369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1" lang="es-MX" sz="1800" u="none" cap="none" strike="noStrike">
                <a:solidFill>
                  <a:srgbClr val="000000"/>
                </a:solidFill>
                <a:latin typeface="Arial"/>
                <a:ea typeface="Arial"/>
                <a:cs typeface="Arial"/>
                <a:sym typeface="Arial"/>
              </a:rPr>
              <a:t>DOCENTE</a:t>
            </a:r>
            <a:endParaRPr b="0" i="1" sz="1800" u="none" cap="none" strike="noStrike">
              <a:solidFill>
                <a:schemeClr val="dk1"/>
              </a:solidFill>
              <a:latin typeface="Arial"/>
              <a:ea typeface="Arial"/>
              <a:cs typeface="Arial"/>
              <a:sym typeface="Arial"/>
            </a:endParaRPr>
          </a:p>
        </p:txBody>
      </p:sp>
      <p:sp>
        <p:nvSpPr>
          <p:cNvPr id="490" name="Google Shape;490;p14"/>
          <p:cNvSpPr txBox="1"/>
          <p:nvPr/>
        </p:nvSpPr>
        <p:spPr>
          <a:xfrm>
            <a:off x="5189772" y="601682"/>
            <a:ext cx="1812600" cy="523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800"/>
              <a:buFont typeface="Arial"/>
              <a:buNone/>
            </a:pPr>
            <a:r>
              <a:rPr b="1" i="0" lang="es-MX" sz="2800" u="none" cap="none" strike="noStrike">
                <a:solidFill>
                  <a:schemeClr val="dk1"/>
                </a:solidFill>
                <a:latin typeface="Arial"/>
                <a:ea typeface="Arial"/>
                <a:cs typeface="Arial"/>
                <a:sym typeface="Arial"/>
              </a:rPr>
              <a:t>BPMN</a:t>
            </a:r>
            <a:endParaRPr b="1" i="0" sz="2800" u="none" cap="none" strike="noStrike">
              <a:solidFill>
                <a:schemeClr val="dk1"/>
              </a:solidFill>
              <a:latin typeface="Arial"/>
              <a:ea typeface="Arial"/>
              <a:cs typeface="Arial"/>
              <a:sym typeface="Arial"/>
            </a:endParaRPr>
          </a:p>
        </p:txBody>
      </p:sp>
      <p:sp>
        <p:nvSpPr>
          <p:cNvPr id="491" name="Google Shape;491;p14"/>
          <p:cNvSpPr/>
          <p:nvPr/>
        </p:nvSpPr>
        <p:spPr>
          <a:xfrm>
            <a:off x="11715851" y="-2242062"/>
            <a:ext cx="4376058" cy="4000453"/>
          </a:xfrm>
          <a:prstGeom prst="flowChartConnector">
            <a:avLst/>
          </a:prstGeom>
          <a:noFill/>
          <a:ln cap="flat" cmpd="sng" w="38100">
            <a:solidFill>
              <a:srgbClr val="57F3F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92" name="Google Shape;492;p14"/>
          <p:cNvSpPr/>
          <p:nvPr/>
        </p:nvSpPr>
        <p:spPr>
          <a:xfrm>
            <a:off x="11411051" y="-2399557"/>
            <a:ext cx="4376058" cy="4000453"/>
          </a:xfrm>
          <a:prstGeom prst="flowChartConnector">
            <a:avLst/>
          </a:prstGeom>
          <a:noFill/>
          <a:ln cap="flat" cmpd="sng" w="38100">
            <a:solidFill>
              <a:srgbClr val="57F3F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93" name="Google Shape;493;p14"/>
          <p:cNvSpPr/>
          <p:nvPr/>
        </p:nvSpPr>
        <p:spPr>
          <a:xfrm>
            <a:off x="11868251" y="-2089662"/>
            <a:ext cx="4376058" cy="4000453"/>
          </a:xfrm>
          <a:prstGeom prst="flowChartConnector">
            <a:avLst/>
          </a:prstGeom>
          <a:noFill/>
          <a:ln cap="flat" cmpd="sng" w="38100">
            <a:solidFill>
              <a:srgbClr val="57F3F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94" name="Google Shape;494;p14"/>
          <p:cNvSpPr/>
          <p:nvPr/>
        </p:nvSpPr>
        <p:spPr>
          <a:xfrm>
            <a:off x="11258651" y="-2385203"/>
            <a:ext cx="4376058" cy="4000453"/>
          </a:xfrm>
          <a:prstGeom prst="flowChartConnector">
            <a:avLst/>
          </a:prstGeom>
          <a:noFill/>
          <a:ln cap="flat" cmpd="sng" w="38100">
            <a:solidFill>
              <a:srgbClr val="57F3F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95" name="Google Shape;495;p14"/>
          <p:cNvSpPr/>
          <p:nvPr/>
        </p:nvSpPr>
        <p:spPr>
          <a:xfrm>
            <a:off x="12020651" y="-1937262"/>
            <a:ext cx="4376058" cy="4000453"/>
          </a:xfrm>
          <a:prstGeom prst="flowChartConnector">
            <a:avLst/>
          </a:prstGeom>
          <a:noFill/>
          <a:ln cap="flat" cmpd="sng" w="38100">
            <a:solidFill>
              <a:srgbClr val="57F3F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96" name="Google Shape;496;p14"/>
          <p:cNvSpPr/>
          <p:nvPr/>
        </p:nvSpPr>
        <p:spPr>
          <a:xfrm>
            <a:off x="11136812" y="-2286572"/>
            <a:ext cx="4376058" cy="4000453"/>
          </a:xfrm>
          <a:prstGeom prst="flowChartConnector">
            <a:avLst/>
          </a:prstGeom>
          <a:noFill/>
          <a:ln cap="flat" cmpd="sng" w="38100">
            <a:solidFill>
              <a:srgbClr val="57F3F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97" name="Google Shape;497;p14"/>
          <p:cNvSpPr/>
          <p:nvPr/>
        </p:nvSpPr>
        <p:spPr>
          <a:xfrm>
            <a:off x="12173051" y="-1784862"/>
            <a:ext cx="4376058" cy="4000453"/>
          </a:xfrm>
          <a:prstGeom prst="flowChartConnector">
            <a:avLst/>
          </a:prstGeom>
          <a:noFill/>
          <a:ln cap="flat" cmpd="sng" w="38100">
            <a:solidFill>
              <a:srgbClr val="57F3F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98" name="Google Shape;498;p14"/>
          <p:cNvSpPr/>
          <p:nvPr/>
        </p:nvSpPr>
        <p:spPr>
          <a:xfrm>
            <a:off x="10953851" y="-2306594"/>
            <a:ext cx="4376058" cy="4000453"/>
          </a:xfrm>
          <a:prstGeom prst="flowChartConnector">
            <a:avLst/>
          </a:prstGeom>
          <a:noFill/>
          <a:ln cap="flat" cmpd="sng" w="38100">
            <a:solidFill>
              <a:srgbClr val="57F3F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
</file>

<file path=ppt/slides/slide1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3" name="Shape 2063"/>
        <p:cNvGrpSpPr/>
        <p:nvPr/>
      </p:nvGrpSpPr>
      <p:grpSpPr>
        <a:xfrm>
          <a:off x="0" y="0"/>
          <a:ext cx="0" cy="0"/>
          <a:chOff x="0" y="0"/>
          <a:chExt cx="0" cy="0"/>
        </a:xfrm>
      </p:grpSpPr>
      <p:pic>
        <p:nvPicPr>
          <p:cNvPr id="2064" name="Google Shape;2064;p191"/>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2065" name="Google Shape;2065;p191"/>
          <p:cNvSpPr txBox="1"/>
          <p:nvPr/>
        </p:nvSpPr>
        <p:spPr>
          <a:xfrm>
            <a:off x="3467417" y="480195"/>
            <a:ext cx="5257166" cy="492402"/>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600"/>
              <a:buFont typeface="Arial"/>
              <a:buNone/>
            </a:pPr>
            <a:r>
              <a:rPr b="1" i="0" lang="es-MX" sz="2600" u="none" cap="none" strike="noStrike">
                <a:solidFill>
                  <a:schemeClr val="dk1"/>
                </a:solidFill>
                <a:latin typeface="Arial"/>
                <a:ea typeface="Arial"/>
                <a:cs typeface="Arial"/>
                <a:sym typeface="Arial"/>
              </a:rPr>
              <a:t>Documentación de las Pruebas</a:t>
            </a:r>
            <a:endParaRPr b="1" i="0" sz="2600" u="none" cap="none" strike="noStrike">
              <a:solidFill>
                <a:schemeClr val="dk1"/>
              </a:solidFill>
              <a:latin typeface="Arial"/>
              <a:ea typeface="Arial"/>
              <a:cs typeface="Arial"/>
              <a:sym typeface="Arial"/>
            </a:endParaRPr>
          </a:p>
        </p:txBody>
      </p:sp>
      <p:sp>
        <p:nvSpPr>
          <p:cNvPr id="2066" name="Google Shape;2066;p191"/>
          <p:cNvSpPr txBox="1"/>
          <p:nvPr/>
        </p:nvSpPr>
        <p:spPr>
          <a:xfrm>
            <a:off x="1145249" y="1401800"/>
            <a:ext cx="4782600" cy="6465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1800"/>
              <a:buFont typeface="Arial"/>
              <a:buNone/>
            </a:pPr>
            <a:r>
              <a:rPr b="1" i="0" lang="es-MX" sz="1800" u="none" cap="none" strike="noStrike">
                <a:solidFill>
                  <a:srgbClr val="000000"/>
                </a:solidFill>
                <a:latin typeface="Arial"/>
                <a:ea typeface="Arial"/>
                <a:cs typeface="Arial"/>
                <a:sym typeface="Arial"/>
              </a:rPr>
              <a:t>Prueba caja blanca Apartado docente</a:t>
            </a:r>
            <a:endParaRPr/>
          </a:p>
          <a:p>
            <a:pPr indent="0" lvl="0" marL="0" marR="0" rtl="0" algn="just">
              <a:lnSpc>
                <a:spcPct val="100000"/>
              </a:lnSpc>
              <a:spcBef>
                <a:spcPts val="0"/>
              </a:spcBef>
              <a:spcAft>
                <a:spcPts val="0"/>
              </a:spcAft>
              <a:buClr>
                <a:srgbClr val="000000"/>
              </a:buClr>
              <a:buSzPts val="1800"/>
              <a:buFont typeface="Arial"/>
              <a:buNone/>
            </a:pPr>
            <a:r>
              <a:rPr b="0" i="1" lang="es-MX" sz="1800" u="none" cap="none" strike="noStrike">
                <a:solidFill>
                  <a:srgbClr val="000000"/>
                </a:solidFill>
                <a:latin typeface="Arial"/>
                <a:ea typeface="Arial"/>
                <a:cs typeface="Arial"/>
                <a:sym typeface="Arial"/>
              </a:rPr>
              <a:t>Función buscar</a:t>
            </a:r>
            <a:endParaRPr b="0" i="1" sz="1800" u="none" cap="none" strike="noStrike">
              <a:solidFill>
                <a:schemeClr val="dk1"/>
              </a:solidFill>
              <a:latin typeface="Arial"/>
              <a:ea typeface="Arial"/>
              <a:cs typeface="Arial"/>
              <a:sym typeface="Arial"/>
            </a:endParaRPr>
          </a:p>
        </p:txBody>
      </p:sp>
      <p:pic>
        <p:nvPicPr>
          <p:cNvPr id="2067" name="Google Shape;2067;p191"/>
          <p:cNvPicPr preferRelativeResize="0"/>
          <p:nvPr/>
        </p:nvPicPr>
        <p:blipFill rotWithShape="1">
          <a:blip r:embed="rId4">
            <a:alphaModFix/>
          </a:blip>
          <a:srcRect b="0" l="0" r="0" t="0"/>
          <a:stretch/>
        </p:blipFill>
        <p:spPr>
          <a:xfrm>
            <a:off x="1266825" y="2336362"/>
            <a:ext cx="4514850" cy="600075"/>
          </a:xfrm>
          <a:prstGeom prst="rect">
            <a:avLst/>
          </a:prstGeom>
          <a:noFill/>
          <a:ln>
            <a:noFill/>
          </a:ln>
        </p:spPr>
      </p:pic>
      <p:pic>
        <p:nvPicPr>
          <p:cNvPr id="2068" name="Google Shape;2068;p191"/>
          <p:cNvPicPr preferRelativeResize="0"/>
          <p:nvPr/>
        </p:nvPicPr>
        <p:blipFill rotWithShape="1">
          <a:blip r:embed="rId5">
            <a:alphaModFix/>
          </a:blip>
          <a:srcRect b="0" l="0" r="0" t="0"/>
          <a:stretch/>
        </p:blipFill>
        <p:spPr>
          <a:xfrm>
            <a:off x="6096000" y="1916944"/>
            <a:ext cx="4829175" cy="1266825"/>
          </a:xfrm>
          <a:prstGeom prst="rect">
            <a:avLst/>
          </a:prstGeom>
          <a:noFill/>
          <a:ln>
            <a:noFill/>
          </a:ln>
        </p:spPr>
      </p:pic>
      <p:pic>
        <p:nvPicPr>
          <p:cNvPr id="2069" name="Google Shape;2069;p191"/>
          <p:cNvPicPr preferRelativeResize="0"/>
          <p:nvPr/>
        </p:nvPicPr>
        <p:blipFill rotWithShape="1">
          <a:blip r:embed="rId6">
            <a:alphaModFix/>
          </a:blip>
          <a:srcRect b="0" l="0" r="0" t="0"/>
          <a:stretch/>
        </p:blipFill>
        <p:spPr>
          <a:xfrm>
            <a:off x="1828800" y="3508396"/>
            <a:ext cx="8534400" cy="28956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660C8"/>
            </a:gs>
            <a:gs pos="29000">
              <a:srgbClr val="9660C8"/>
            </a:gs>
            <a:gs pos="84000">
              <a:srgbClr val="57F3FB"/>
            </a:gs>
            <a:gs pos="100000">
              <a:srgbClr val="57F3FB"/>
            </a:gs>
          </a:gsLst>
          <a:lin ang="2700006" scaled="0"/>
        </a:gradFill>
      </p:bgPr>
    </p:bg>
    <p:spTree>
      <p:nvGrpSpPr>
        <p:cNvPr id="502" name="Shape 502"/>
        <p:cNvGrpSpPr/>
        <p:nvPr/>
      </p:nvGrpSpPr>
      <p:grpSpPr>
        <a:xfrm>
          <a:off x="0" y="0"/>
          <a:ext cx="0" cy="0"/>
          <a:chOff x="0" y="0"/>
          <a:chExt cx="0" cy="0"/>
        </a:xfrm>
      </p:grpSpPr>
      <p:sp>
        <p:nvSpPr>
          <p:cNvPr id="503" name="Google Shape;503;g1ab1390640c_0_98"/>
          <p:cNvSpPr/>
          <p:nvPr/>
        </p:nvSpPr>
        <p:spPr>
          <a:xfrm>
            <a:off x="262757" y="254875"/>
            <a:ext cx="11666400" cy="63483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04" name="Google Shape;504;g1ab1390640c_0_98"/>
          <p:cNvSpPr/>
          <p:nvPr/>
        </p:nvSpPr>
        <p:spPr>
          <a:xfrm>
            <a:off x="262757" y="254875"/>
            <a:ext cx="11666400" cy="63483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05" name="Google Shape;505;g1ab1390640c_0_98"/>
          <p:cNvSpPr/>
          <p:nvPr/>
        </p:nvSpPr>
        <p:spPr>
          <a:xfrm>
            <a:off x="11563451" y="-2394462"/>
            <a:ext cx="4376100" cy="4000500"/>
          </a:xfrm>
          <a:prstGeom prst="flowChartConnector">
            <a:avLst/>
          </a:prstGeom>
          <a:noFill/>
          <a:ln cap="flat" cmpd="sng" w="38100">
            <a:solidFill>
              <a:srgbClr val="57F3F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06" name="Google Shape;506;g1ab1390640c_0_98"/>
          <p:cNvSpPr/>
          <p:nvPr/>
        </p:nvSpPr>
        <p:spPr>
          <a:xfrm>
            <a:off x="-3899912" y="2631380"/>
            <a:ext cx="4376100" cy="4000500"/>
          </a:xfrm>
          <a:prstGeom prst="flowChartConnector">
            <a:avLst/>
          </a:prstGeom>
          <a:noFill/>
          <a:ln cap="flat" cmpd="sng" w="38100">
            <a:solidFill>
              <a:srgbClr val="57F3F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07" name="Google Shape;507;g1ab1390640c_0_98"/>
          <p:cNvSpPr/>
          <p:nvPr/>
        </p:nvSpPr>
        <p:spPr>
          <a:xfrm>
            <a:off x="-3747512" y="2783780"/>
            <a:ext cx="4376100" cy="4000500"/>
          </a:xfrm>
          <a:prstGeom prst="flowChartConnector">
            <a:avLst/>
          </a:prstGeom>
          <a:noFill/>
          <a:ln cap="flat" cmpd="sng" w="38100">
            <a:solidFill>
              <a:srgbClr val="57F3F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08" name="Google Shape;508;g1ab1390640c_0_98"/>
          <p:cNvSpPr/>
          <p:nvPr/>
        </p:nvSpPr>
        <p:spPr>
          <a:xfrm>
            <a:off x="-3595112" y="2936180"/>
            <a:ext cx="4376100" cy="4000500"/>
          </a:xfrm>
          <a:prstGeom prst="flowChartConnector">
            <a:avLst/>
          </a:prstGeom>
          <a:noFill/>
          <a:ln cap="flat" cmpd="sng" w="38100">
            <a:solidFill>
              <a:srgbClr val="57F3F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09" name="Google Shape;509;g1ab1390640c_0_98"/>
          <p:cNvSpPr/>
          <p:nvPr/>
        </p:nvSpPr>
        <p:spPr>
          <a:xfrm>
            <a:off x="-3442712" y="3088580"/>
            <a:ext cx="4376100" cy="4000500"/>
          </a:xfrm>
          <a:prstGeom prst="flowChartConnector">
            <a:avLst/>
          </a:prstGeom>
          <a:noFill/>
          <a:ln cap="flat" cmpd="sng" w="38100">
            <a:solidFill>
              <a:srgbClr val="57F3F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10" name="Google Shape;510;g1ab1390640c_0_98"/>
          <p:cNvSpPr/>
          <p:nvPr/>
        </p:nvSpPr>
        <p:spPr>
          <a:xfrm>
            <a:off x="-4003218" y="2326580"/>
            <a:ext cx="4376100" cy="4000500"/>
          </a:xfrm>
          <a:prstGeom prst="flowChartConnector">
            <a:avLst/>
          </a:prstGeom>
          <a:noFill/>
          <a:ln cap="flat" cmpd="sng" w="38100">
            <a:solidFill>
              <a:srgbClr val="57F3F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11" name="Google Shape;511;g1ab1390640c_0_98"/>
          <p:cNvSpPr/>
          <p:nvPr/>
        </p:nvSpPr>
        <p:spPr>
          <a:xfrm>
            <a:off x="-3300318" y="3138615"/>
            <a:ext cx="4376100" cy="4000500"/>
          </a:xfrm>
          <a:prstGeom prst="flowChartConnector">
            <a:avLst/>
          </a:prstGeom>
          <a:noFill/>
          <a:ln cap="flat" cmpd="sng" w="38100">
            <a:solidFill>
              <a:srgbClr val="57F3F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12" name="Google Shape;512;g1ab1390640c_0_98"/>
          <p:cNvSpPr txBox="1"/>
          <p:nvPr/>
        </p:nvSpPr>
        <p:spPr>
          <a:xfrm>
            <a:off x="7562423" y="3490200"/>
            <a:ext cx="2110500" cy="369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i="1" lang="es-MX" sz="1800"/>
              <a:t>ADMINISTRADOR</a:t>
            </a:r>
            <a:endParaRPr b="0" i="1" sz="1800" u="none" cap="none" strike="noStrike">
              <a:solidFill>
                <a:schemeClr val="dk1"/>
              </a:solidFill>
              <a:latin typeface="Arial"/>
              <a:ea typeface="Arial"/>
              <a:cs typeface="Arial"/>
              <a:sym typeface="Arial"/>
            </a:endParaRPr>
          </a:p>
        </p:txBody>
      </p:sp>
      <p:sp>
        <p:nvSpPr>
          <p:cNvPr id="513" name="Google Shape;513;g1ab1390640c_0_98"/>
          <p:cNvSpPr txBox="1"/>
          <p:nvPr/>
        </p:nvSpPr>
        <p:spPr>
          <a:xfrm>
            <a:off x="7711373" y="2783782"/>
            <a:ext cx="1812600" cy="523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800"/>
              <a:buFont typeface="Arial"/>
              <a:buNone/>
            </a:pPr>
            <a:r>
              <a:rPr b="1" i="0" lang="es-MX" sz="2800" u="none" cap="none" strike="noStrike">
                <a:solidFill>
                  <a:schemeClr val="dk1"/>
                </a:solidFill>
                <a:latin typeface="Arial"/>
                <a:ea typeface="Arial"/>
                <a:cs typeface="Arial"/>
                <a:sym typeface="Arial"/>
              </a:rPr>
              <a:t>BPMN</a:t>
            </a:r>
            <a:endParaRPr b="1" i="0" sz="2800" u="none" cap="none" strike="noStrike">
              <a:solidFill>
                <a:schemeClr val="dk1"/>
              </a:solidFill>
              <a:latin typeface="Arial"/>
              <a:ea typeface="Arial"/>
              <a:cs typeface="Arial"/>
              <a:sym typeface="Arial"/>
            </a:endParaRPr>
          </a:p>
        </p:txBody>
      </p:sp>
      <p:sp>
        <p:nvSpPr>
          <p:cNvPr id="514" name="Google Shape;514;g1ab1390640c_0_98"/>
          <p:cNvSpPr/>
          <p:nvPr/>
        </p:nvSpPr>
        <p:spPr>
          <a:xfrm>
            <a:off x="11715851" y="-2242062"/>
            <a:ext cx="4376100" cy="4000500"/>
          </a:xfrm>
          <a:prstGeom prst="flowChartConnector">
            <a:avLst/>
          </a:prstGeom>
          <a:noFill/>
          <a:ln cap="flat" cmpd="sng" w="38100">
            <a:solidFill>
              <a:srgbClr val="57F3F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15" name="Google Shape;515;g1ab1390640c_0_98"/>
          <p:cNvSpPr/>
          <p:nvPr/>
        </p:nvSpPr>
        <p:spPr>
          <a:xfrm>
            <a:off x="11411051" y="-2399557"/>
            <a:ext cx="4376100" cy="4000500"/>
          </a:xfrm>
          <a:prstGeom prst="flowChartConnector">
            <a:avLst/>
          </a:prstGeom>
          <a:noFill/>
          <a:ln cap="flat" cmpd="sng" w="38100">
            <a:solidFill>
              <a:srgbClr val="57F3F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16" name="Google Shape;516;g1ab1390640c_0_98"/>
          <p:cNvSpPr/>
          <p:nvPr/>
        </p:nvSpPr>
        <p:spPr>
          <a:xfrm>
            <a:off x="11868251" y="-2089662"/>
            <a:ext cx="4376100" cy="4000500"/>
          </a:xfrm>
          <a:prstGeom prst="flowChartConnector">
            <a:avLst/>
          </a:prstGeom>
          <a:noFill/>
          <a:ln cap="flat" cmpd="sng" w="38100">
            <a:solidFill>
              <a:srgbClr val="57F3F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17" name="Google Shape;517;g1ab1390640c_0_98"/>
          <p:cNvSpPr/>
          <p:nvPr/>
        </p:nvSpPr>
        <p:spPr>
          <a:xfrm>
            <a:off x="11258651" y="-2385203"/>
            <a:ext cx="4376100" cy="4000500"/>
          </a:xfrm>
          <a:prstGeom prst="flowChartConnector">
            <a:avLst/>
          </a:prstGeom>
          <a:noFill/>
          <a:ln cap="flat" cmpd="sng" w="38100">
            <a:solidFill>
              <a:srgbClr val="57F3F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18" name="Google Shape;518;g1ab1390640c_0_98"/>
          <p:cNvSpPr/>
          <p:nvPr/>
        </p:nvSpPr>
        <p:spPr>
          <a:xfrm>
            <a:off x="12020651" y="-1937262"/>
            <a:ext cx="4376100" cy="4000500"/>
          </a:xfrm>
          <a:prstGeom prst="flowChartConnector">
            <a:avLst/>
          </a:prstGeom>
          <a:noFill/>
          <a:ln cap="flat" cmpd="sng" w="38100">
            <a:solidFill>
              <a:srgbClr val="57F3F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19" name="Google Shape;519;g1ab1390640c_0_98"/>
          <p:cNvSpPr/>
          <p:nvPr/>
        </p:nvSpPr>
        <p:spPr>
          <a:xfrm>
            <a:off x="11136812" y="-2286572"/>
            <a:ext cx="4376100" cy="4000500"/>
          </a:xfrm>
          <a:prstGeom prst="flowChartConnector">
            <a:avLst/>
          </a:prstGeom>
          <a:noFill/>
          <a:ln cap="flat" cmpd="sng" w="38100">
            <a:solidFill>
              <a:srgbClr val="57F3F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20" name="Google Shape;520;g1ab1390640c_0_98"/>
          <p:cNvSpPr/>
          <p:nvPr/>
        </p:nvSpPr>
        <p:spPr>
          <a:xfrm>
            <a:off x="12173051" y="-1784862"/>
            <a:ext cx="4376100" cy="4000500"/>
          </a:xfrm>
          <a:prstGeom prst="flowChartConnector">
            <a:avLst/>
          </a:prstGeom>
          <a:noFill/>
          <a:ln cap="flat" cmpd="sng" w="38100">
            <a:solidFill>
              <a:srgbClr val="57F3F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21" name="Google Shape;521;g1ab1390640c_0_98"/>
          <p:cNvSpPr/>
          <p:nvPr/>
        </p:nvSpPr>
        <p:spPr>
          <a:xfrm>
            <a:off x="10953851" y="-2306594"/>
            <a:ext cx="4376100" cy="4000500"/>
          </a:xfrm>
          <a:prstGeom prst="flowChartConnector">
            <a:avLst/>
          </a:prstGeom>
          <a:noFill/>
          <a:ln cap="flat" cmpd="sng" w="38100">
            <a:solidFill>
              <a:srgbClr val="57F3F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522" name="Google Shape;522;g1ab1390640c_0_98"/>
          <p:cNvPicPr preferRelativeResize="0"/>
          <p:nvPr/>
        </p:nvPicPr>
        <p:blipFill>
          <a:blip r:embed="rId3">
            <a:alphaModFix/>
          </a:blip>
          <a:stretch>
            <a:fillRect/>
          </a:stretch>
        </p:blipFill>
        <p:spPr>
          <a:xfrm>
            <a:off x="933400" y="400075"/>
            <a:ext cx="4953000" cy="60579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 name="Shape 526"/>
        <p:cNvGrpSpPr/>
        <p:nvPr/>
      </p:nvGrpSpPr>
      <p:grpSpPr>
        <a:xfrm>
          <a:off x="0" y="0"/>
          <a:ext cx="0" cy="0"/>
          <a:chOff x="0" y="0"/>
          <a:chExt cx="0" cy="0"/>
        </a:xfrm>
      </p:grpSpPr>
      <p:sp>
        <p:nvSpPr>
          <p:cNvPr id="527" name="Google Shape;527;p33"/>
          <p:cNvSpPr txBox="1"/>
          <p:nvPr/>
        </p:nvSpPr>
        <p:spPr>
          <a:xfrm>
            <a:off x="4937513" y="105538"/>
            <a:ext cx="1812471" cy="492443"/>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600"/>
              <a:buFont typeface="Arial"/>
              <a:buNone/>
            </a:pPr>
            <a:r>
              <a:rPr b="1" i="0" lang="es-MX" sz="2600" u="none" cap="none" strike="noStrike">
                <a:solidFill>
                  <a:schemeClr val="dk1"/>
                </a:solidFill>
                <a:latin typeface="Arial"/>
                <a:ea typeface="Arial"/>
                <a:cs typeface="Arial"/>
                <a:sym typeface="Arial"/>
              </a:rPr>
              <a:t>GITHUB</a:t>
            </a:r>
            <a:endParaRPr b="1" i="0" sz="2600" u="none" cap="none" strike="noStrike">
              <a:solidFill>
                <a:schemeClr val="dk1"/>
              </a:solidFill>
              <a:latin typeface="Arial"/>
              <a:ea typeface="Arial"/>
              <a:cs typeface="Arial"/>
              <a:sym typeface="Arial"/>
            </a:endParaRPr>
          </a:p>
        </p:txBody>
      </p:sp>
      <p:cxnSp>
        <p:nvCxnSpPr>
          <p:cNvPr id="528" name="Google Shape;528;p33"/>
          <p:cNvCxnSpPr/>
          <p:nvPr/>
        </p:nvCxnSpPr>
        <p:spPr>
          <a:xfrm>
            <a:off x="274320" y="1280160"/>
            <a:ext cx="0" cy="5355771"/>
          </a:xfrm>
          <a:prstGeom prst="straightConnector1">
            <a:avLst/>
          </a:prstGeom>
          <a:noFill/>
          <a:ln cap="flat" cmpd="sng" w="28575">
            <a:solidFill>
              <a:schemeClr val="dk1"/>
            </a:solidFill>
            <a:prstDash val="solid"/>
            <a:miter lim="800000"/>
            <a:headEnd len="sm" w="sm" type="none"/>
            <a:tailEnd len="sm" w="sm" type="none"/>
          </a:ln>
        </p:spPr>
      </p:cxnSp>
      <p:cxnSp>
        <p:nvCxnSpPr>
          <p:cNvPr id="529" name="Google Shape;529;p33"/>
          <p:cNvCxnSpPr/>
          <p:nvPr/>
        </p:nvCxnSpPr>
        <p:spPr>
          <a:xfrm>
            <a:off x="11908971" y="224246"/>
            <a:ext cx="0" cy="5355771"/>
          </a:xfrm>
          <a:prstGeom prst="straightConnector1">
            <a:avLst/>
          </a:prstGeom>
          <a:noFill/>
          <a:ln cap="flat" cmpd="sng" w="28575">
            <a:solidFill>
              <a:schemeClr val="dk1"/>
            </a:solidFill>
            <a:prstDash val="solid"/>
            <a:miter lim="800000"/>
            <a:headEnd len="sm" w="sm" type="none"/>
            <a:tailEnd len="sm" w="sm" type="none"/>
          </a:ln>
        </p:spPr>
      </p:cxnSp>
      <p:cxnSp>
        <p:nvCxnSpPr>
          <p:cNvPr id="530" name="Google Shape;530;p33"/>
          <p:cNvCxnSpPr/>
          <p:nvPr/>
        </p:nvCxnSpPr>
        <p:spPr>
          <a:xfrm rot="10800000">
            <a:off x="8473726" y="224246"/>
            <a:ext cx="3435246" cy="0"/>
          </a:xfrm>
          <a:prstGeom prst="straightConnector1">
            <a:avLst/>
          </a:prstGeom>
          <a:noFill/>
          <a:ln cap="flat" cmpd="sng" w="28575">
            <a:solidFill>
              <a:schemeClr val="dk1"/>
            </a:solidFill>
            <a:prstDash val="solid"/>
            <a:miter lim="800000"/>
            <a:headEnd len="sm" w="sm" type="none"/>
            <a:tailEnd len="sm" w="sm" type="none"/>
          </a:ln>
        </p:spPr>
      </p:cxnSp>
      <p:cxnSp>
        <p:nvCxnSpPr>
          <p:cNvPr id="531" name="Google Shape;531;p33"/>
          <p:cNvCxnSpPr/>
          <p:nvPr/>
        </p:nvCxnSpPr>
        <p:spPr>
          <a:xfrm rot="10800000">
            <a:off x="283030" y="6635931"/>
            <a:ext cx="3435246" cy="0"/>
          </a:xfrm>
          <a:prstGeom prst="straightConnector1">
            <a:avLst/>
          </a:prstGeom>
          <a:noFill/>
          <a:ln cap="flat" cmpd="sng" w="28575">
            <a:solidFill>
              <a:schemeClr val="dk1"/>
            </a:solidFill>
            <a:prstDash val="solid"/>
            <a:miter lim="800000"/>
            <a:headEnd len="sm" w="sm" type="none"/>
            <a:tailEnd len="sm" w="sm" type="none"/>
          </a:ln>
        </p:spPr>
      </p:cxnSp>
      <p:pic>
        <p:nvPicPr>
          <p:cNvPr id="532" name="Google Shape;532;p33"/>
          <p:cNvPicPr preferRelativeResize="0"/>
          <p:nvPr/>
        </p:nvPicPr>
        <p:blipFill rotWithShape="1">
          <a:blip r:embed="rId3">
            <a:alphaModFix/>
          </a:blip>
          <a:srcRect b="1990" l="0" r="0" t="0"/>
          <a:stretch/>
        </p:blipFill>
        <p:spPr>
          <a:xfrm>
            <a:off x="701165" y="602455"/>
            <a:ext cx="10820565" cy="5672307"/>
          </a:xfrm>
          <a:prstGeom prst="rect">
            <a:avLst/>
          </a:prstGeom>
          <a:noFill/>
          <a:ln cap="flat" cmpd="sng" w="9525">
            <a:solidFill>
              <a:srgbClr val="9660C8"/>
            </a:solidFill>
            <a:prstDash val="solid"/>
            <a:round/>
            <a:headEnd len="sm" w="sm" type="none"/>
            <a:tailEnd len="sm" w="sm" type="none"/>
          </a:ln>
          <a:effectLst>
            <a:outerShdw blurRad="63500" sx="102000" rotWithShape="0" algn="ctr" sy="102000">
              <a:srgbClr val="000000">
                <a:alpha val="40000"/>
              </a:srgbClr>
            </a:outerShdw>
          </a:effectLst>
        </p:spPr>
      </p:pic>
      <p:cxnSp>
        <p:nvCxnSpPr>
          <p:cNvPr id="533" name="Google Shape;533;p33"/>
          <p:cNvCxnSpPr/>
          <p:nvPr/>
        </p:nvCxnSpPr>
        <p:spPr>
          <a:xfrm>
            <a:off x="300234" y="1281100"/>
            <a:ext cx="971" cy="5335746"/>
          </a:xfrm>
          <a:prstGeom prst="straightConnector1">
            <a:avLst/>
          </a:prstGeom>
          <a:noFill/>
          <a:ln cap="flat" cmpd="sng" w="38100">
            <a:solidFill>
              <a:srgbClr val="963BDB"/>
            </a:solidFill>
            <a:prstDash val="solid"/>
            <a:round/>
            <a:headEnd len="sm" w="sm" type="none"/>
            <a:tailEnd len="sm" w="sm" type="none"/>
          </a:ln>
          <a:effectLst>
            <a:outerShdw blurRad="40000" rotWithShape="0" dir="5400000" dist="23000">
              <a:srgbClr val="000000">
                <a:alpha val="34509"/>
              </a:srgbClr>
            </a:outerShdw>
          </a:effectLst>
        </p:spPr>
      </p:cxnSp>
      <p:cxnSp>
        <p:nvCxnSpPr>
          <p:cNvPr id="534" name="Google Shape;534;p33"/>
          <p:cNvCxnSpPr/>
          <p:nvPr/>
        </p:nvCxnSpPr>
        <p:spPr>
          <a:xfrm flipH="1">
            <a:off x="11882324" y="244916"/>
            <a:ext cx="3433" cy="5335746"/>
          </a:xfrm>
          <a:prstGeom prst="straightConnector1">
            <a:avLst/>
          </a:prstGeom>
          <a:noFill/>
          <a:ln cap="flat" cmpd="sng" w="38100">
            <a:solidFill>
              <a:srgbClr val="963BDB"/>
            </a:solidFill>
            <a:prstDash val="solid"/>
            <a:round/>
            <a:headEnd len="sm" w="sm" type="none"/>
            <a:tailEnd len="sm" w="sm" type="none"/>
          </a:ln>
          <a:effectLst>
            <a:outerShdw blurRad="40000" rotWithShape="0" dir="5400000" dist="23000">
              <a:srgbClr val="000000">
                <a:alpha val="34509"/>
              </a:srgbClr>
            </a:outerShdw>
          </a:effectLst>
        </p:spPr>
      </p:cxnSp>
      <p:cxnSp>
        <p:nvCxnSpPr>
          <p:cNvPr id="535" name="Google Shape;535;p33"/>
          <p:cNvCxnSpPr/>
          <p:nvPr/>
        </p:nvCxnSpPr>
        <p:spPr>
          <a:xfrm flipH="1">
            <a:off x="8469348" y="244318"/>
            <a:ext cx="3440820" cy="5939"/>
          </a:xfrm>
          <a:prstGeom prst="straightConnector1">
            <a:avLst/>
          </a:prstGeom>
          <a:noFill/>
          <a:ln cap="flat" cmpd="sng" w="38100">
            <a:solidFill>
              <a:srgbClr val="77F7F1"/>
            </a:solidFill>
            <a:prstDash val="solid"/>
            <a:round/>
            <a:headEnd len="sm" w="sm" type="none"/>
            <a:tailEnd len="sm" w="sm" type="none"/>
          </a:ln>
          <a:effectLst>
            <a:outerShdw blurRad="40000" rotWithShape="0" dir="5400000" dist="23000">
              <a:srgbClr val="000000">
                <a:alpha val="34509"/>
              </a:srgbClr>
            </a:outerShdw>
          </a:effectLst>
        </p:spPr>
      </p:cxnSp>
      <p:cxnSp>
        <p:nvCxnSpPr>
          <p:cNvPr id="536" name="Google Shape;536;p33"/>
          <p:cNvCxnSpPr/>
          <p:nvPr/>
        </p:nvCxnSpPr>
        <p:spPr>
          <a:xfrm flipH="1">
            <a:off x="277500" y="6599229"/>
            <a:ext cx="3440820" cy="5939"/>
          </a:xfrm>
          <a:prstGeom prst="straightConnector1">
            <a:avLst/>
          </a:prstGeom>
          <a:noFill/>
          <a:ln cap="flat" cmpd="sng" w="38100">
            <a:solidFill>
              <a:srgbClr val="77F7F1"/>
            </a:solidFill>
            <a:prstDash val="solid"/>
            <a:round/>
            <a:headEnd len="sm" w="sm" type="none"/>
            <a:tailEnd len="sm" w="sm" type="none"/>
          </a:ln>
          <a:effectLst>
            <a:outerShdw blurRad="40000" rotWithShape="0" dir="5400000" dist="23000">
              <a:srgbClr val="000000">
                <a:alpha val="34509"/>
              </a:srgbClr>
            </a:outerShdw>
          </a:effectLst>
        </p:spPr>
      </p:cxn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pic>
        <p:nvPicPr>
          <p:cNvPr id="97" name="Google Shape;97;p119"/>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98" name="Google Shape;98;p119"/>
          <p:cNvSpPr txBox="1"/>
          <p:nvPr/>
        </p:nvSpPr>
        <p:spPr>
          <a:xfrm>
            <a:off x="2980816" y="1497816"/>
            <a:ext cx="4988914" cy="372926"/>
          </a:xfrm>
          <a:prstGeom prst="rect">
            <a:avLst/>
          </a:prstGeom>
          <a:solidFill>
            <a:srgbClr val="CC99FF"/>
          </a:solidFill>
          <a:ln cap="flat" cmpd="sng" w="9525">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99" name="Google Shape;99;p119"/>
          <p:cNvSpPr/>
          <p:nvPr/>
        </p:nvSpPr>
        <p:spPr>
          <a:xfrm>
            <a:off x="2374995" y="1867110"/>
            <a:ext cx="6388420" cy="2946596"/>
          </a:xfrm>
          <a:prstGeom prst="snip2DiagRect">
            <a:avLst>
              <a:gd fmla="val 0" name="adj1"/>
              <a:gd fmla="val 16667" name="adj2"/>
            </a:avLst>
          </a:prstGeom>
          <a:solidFill>
            <a:srgbClr val="CC99F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1" i="0" sz="1800" u="none" cap="none" strike="noStrike">
              <a:solidFill>
                <a:schemeClr val="accent2"/>
              </a:solidFill>
              <a:latin typeface="Trebuchet MS"/>
              <a:ea typeface="Trebuchet MS"/>
              <a:cs typeface="Trebuchet MS"/>
              <a:sym typeface="Trebuchet MS"/>
            </a:endParaRPr>
          </a:p>
        </p:txBody>
      </p:sp>
      <p:sp>
        <p:nvSpPr>
          <p:cNvPr id="100" name="Google Shape;100;p119"/>
          <p:cNvSpPr/>
          <p:nvPr/>
        </p:nvSpPr>
        <p:spPr>
          <a:xfrm>
            <a:off x="2493043" y="1942713"/>
            <a:ext cx="6457692" cy="2963914"/>
          </a:xfrm>
          <a:prstGeom prst="snip2DiagRect">
            <a:avLst>
              <a:gd fmla="val 0" name="adj1"/>
              <a:gd fmla="val 16667" name="adj2"/>
            </a:avLst>
          </a:prstGeom>
          <a:solidFill>
            <a:srgbClr val="B3FAFD"/>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0" i="1" lang="es-MX" sz="2400" u="none" cap="none" strike="noStrike">
                <a:solidFill>
                  <a:srgbClr val="000000"/>
                </a:solidFill>
                <a:latin typeface="Arial"/>
                <a:ea typeface="Arial"/>
                <a:cs typeface="Arial"/>
                <a:sym typeface="Arial"/>
              </a:rPr>
              <a:t>Menntun es una plataforma web que permite a los integrantes de una institución educativa gestionar procesos académicos.</a:t>
            </a:r>
            <a:endParaRPr b="0" i="1" sz="2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t/>
            </a:r>
            <a:endParaRPr b="1" i="0" sz="1800" u="none" cap="none" strike="noStrike">
              <a:solidFill>
                <a:schemeClr val="accent2"/>
              </a:solidFill>
              <a:latin typeface="Trebuchet MS"/>
              <a:ea typeface="Trebuchet MS"/>
              <a:cs typeface="Trebuchet MS"/>
              <a:sym typeface="Trebuchet MS"/>
            </a:endParaRPr>
          </a:p>
        </p:txBody>
      </p:sp>
      <p:sp>
        <p:nvSpPr>
          <p:cNvPr id="101" name="Google Shape;101;p119"/>
          <p:cNvSpPr txBox="1"/>
          <p:nvPr/>
        </p:nvSpPr>
        <p:spPr>
          <a:xfrm>
            <a:off x="3047437" y="1582040"/>
            <a:ext cx="5003414" cy="369291"/>
          </a:xfrm>
          <a:prstGeom prst="rect">
            <a:avLst/>
          </a:prstGeom>
          <a:solidFill>
            <a:srgbClr val="B3FAFD"/>
          </a:solidFill>
          <a:ln cap="flat" cmpd="sng" w="9525">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1" i="0" lang="es-MX" sz="1800" u="none" cap="none" strike="noStrike">
                <a:solidFill>
                  <a:schemeClr val="dk1"/>
                </a:solidFill>
                <a:latin typeface="Trebuchet MS"/>
                <a:ea typeface="Trebuchet MS"/>
                <a:cs typeface="Trebuchet MS"/>
                <a:sym typeface="Trebuchet MS"/>
              </a:rPr>
              <a:t>¿De qué trata?</a:t>
            </a:r>
            <a:endParaRPr b="1" i="0" sz="1800" u="none" cap="none" strike="noStrike">
              <a:solidFill>
                <a:schemeClr val="dk1"/>
              </a:solidFill>
              <a:latin typeface="Trebuchet MS"/>
              <a:ea typeface="Trebuchet MS"/>
              <a:cs typeface="Trebuchet MS"/>
              <a:sym typeface="Trebuchet MS"/>
            </a:endParaRPr>
          </a:p>
        </p:txBody>
      </p:sp>
      <p:pic>
        <p:nvPicPr>
          <p:cNvPr descr="Hombre llevando un portátil" id="102" name="Google Shape;102;p119"/>
          <p:cNvPicPr preferRelativeResize="0"/>
          <p:nvPr/>
        </p:nvPicPr>
        <p:blipFill rotWithShape="1">
          <a:blip r:embed="rId4">
            <a:alphaModFix/>
          </a:blip>
          <a:srcRect b="0" l="0" r="1612" t="0"/>
          <a:stretch/>
        </p:blipFill>
        <p:spPr>
          <a:xfrm>
            <a:off x="1491755" y="4373774"/>
            <a:ext cx="1621276" cy="1238250"/>
          </a:xfrm>
          <a:prstGeom prst="rect">
            <a:avLst/>
          </a:prstGeom>
          <a:noFill/>
          <a:ln>
            <a:noFill/>
          </a:ln>
        </p:spPr>
      </p:pic>
      <p:pic>
        <p:nvPicPr>
          <p:cNvPr descr="Un chico con pelo corto" id="103" name="Google Shape;103;p119"/>
          <p:cNvPicPr preferRelativeResize="0"/>
          <p:nvPr/>
        </p:nvPicPr>
        <p:blipFill rotWithShape="1">
          <a:blip r:embed="rId5">
            <a:alphaModFix/>
          </a:blip>
          <a:srcRect b="0" l="0" r="0" t="0"/>
          <a:stretch/>
        </p:blipFill>
        <p:spPr>
          <a:xfrm>
            <a:off x="1880577" y="3799772"/>
            <a:ext cx="600075" cy="695325"/>
          </a:xfrm>
          <a:prstGeom prst="rect">
            <a:avLst/>
          </a:prstGeom>
          <a:noFill/>
          <a:ln>
            <a:noFill/>
          </a:ln>
        </p:spPr>
      </p:pic>
      <p:pic>
        <p:nvPicPr>
          <p:cNvPr descr="Una cara feliz" id="104" name="Google Shape;104;p119"/>
          <p:cNvPicPr preferRelativeResize="0"/>
          <p:nvPr/>
        </p:nvPicPr>
        <p:blipFill rotWithShape="1">
          <a:blip r:embed="rId6">
            <a:alphaModFix/>
          </a:blip>
          <a:srcRect b="0" l="0" r="0" t="0"/>
          <a:stretch/>
        </p:blipFill>
        <p:spPr>
          <a:xfrm>
            <a:off x="2101978" y="4057360"/>
            <a:ext cx="304800" cy="314325"/>
          </a:xfrm>
          <a:prstGeom prst="rect">
            <a:avLst/>
          </a:prstGeom>
          <a:noFill/>
          <a:ln>
            <a:noFill/>
          </a:ln>
        </p:spPr>
      </p:pic>
      <p:cxnSp>
        <p:nvCxnSpPr>
          <p:cNvPr id="105" name="Google Shape;105;p119"/>
          <p:cNvCxnSpPr/>
          <p:nvPr/>
        </p:nvCxnSpPr>
        <p:spPr>
          <a:xfrm>
            <a:off x="576019" y="2320704"/>
            <a:ext cx="149154" cy="4537296"/>
          </a:xfrm>
          <a:prstGeom prst="straightConnector1">
            <a:avLst/>
          </a:prstGeom>
          <a:noFill/>
          <a:ln cap="rnd" cmpd="sng" w="12700">
            <a:solidFill>
              <a:srgbClr val="57F3FB"/>
            </a:solidFill>
            <a:prstDash val="solid"/>
            <a:round/>
            <a:headEnd len="sm" w="sm" type="none"/>
            <a:tailEnd len="sm" w="sm" type="none"/>
          </a:ln>
        </p:spPr>
      </p:cxnSp>
      <p:pic>
        <p:nvPicPr>
          <p:cNvPr id="106" name="Google Shape;106;p119"/>
          <p:cNvPicPr preferRelativeResize="0"/>
          <p:nvPr/>
        </p:nvPicPr>
        <p:blipFill rotWithShape="1">
          <a:blip r:embed="rId7">
            <a:alphaModFix/>
          </a:blip>
          <a:srcRect b="26667" l="0" r="0" t="0"/>
          <a:stretch/>
        </p:blipFill>
        <p:spPr>
          <a:xfrm>
            <a:off x="10791261" y="242771"/>
            <a:ext cx="1209018" cy="635685"/>
          </a:xfrm>
          <a:prstGeom prst="rect">
            <a:avLst/>
          </a:prstGeom>
          <a:noFill/>
          <a:ln>
            <a:noFill/>
          </a:ln>
        </p:spPr>
      </p:pic>
      <p:pic>
        <p:nvPicPr>
          <p:cNvPr descr="Lista de comprobación con relleno sólido" id="107" name="Google Shape;107;p119"/>
          <p:cNvPicPr preferRelativeResize="0"/>
          <p:nvPr/>
        </p:nvPicPr>
        <p:blipFill rotWithShape="1">
          <a:blip r:embed="rId8">
            <a:alphaModFix/>
          </a:blip>
          <a:srcRect b="6326" l="16995" r="16418" t="7119"/>
          <a:stretch/>
        </p:blipFill>
        <p:spPr>
          <a:xfrm>
            <a:off x="8648147" y="1472079"/>
            <a:ext cx="608856" cy="793925"/>
          </a:xfrm>
          <a:prstGeom prst="rect">
            <a:avLst/>
          </a:prstGeom>
          <a:noFill/>
          <a:ln>
            <a:noFill/>
          </a:ln>
        </p:spPr>
      </p:pic>
      <p:pic>
        <p:nvPicPr>
          <p:cNvPr descr="Centro educativo con relleno sólido" id="108" name="Google Shape;108;p119"/>
          <p:cNvPicPr preferRelativeResize="0"/>
          <p:nvPr/>
        </p:nvPicPr>
        <p:blipFill rotWithShape="1">
          <a:blip r:embed="rId9">
            <a:alphaModFix/>
          </a:blip>
          <a:srcRect b="15803" l="11697" r="8078" t="16047"/>
          <a:stretch/>
        </p:blipFill>
        <p:spPr>
          <a:xfrm>
            <a:off x="8416695" y="3531150"/>
            <a:ext cx="1133052" cy="962524"/>
          </a:xfrm>
          <a:prstGeom prst="rect">
            <a:avLst/>
          </a:prstGeom>
          <a:noFill/>
          <a:ln>
            <a:noFill/>
          </a:ln>
        </p:spPr>
      </p:pic>
      <p:pic>
        <p:nvPicPr>
          <p:cNvPr descr="Cinta de premiación con una estrella" id="109" name="Google Shape;109;p119"/>
          <p:cNvPicPr preferRelativeResize="0"/>
          <p:nvPr/>
        </p:nvPicPr>
        <p:blipFill rotWithShape="1">
          <a:blip r:embed="rId10">
            <a:alphaModFix/>
          </a:blip>
          <a:srcRect b="18348" l="23329" r="23583" t="18415"/>
          <a:stretch/>
        </p:blipFill>
        <p:spPr>
          <a:xfrm>
            <a:off x="9019023" y="1440291"/>
            <a:ext cx="352426" cy="428247"/>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660C8"/>
            </a:gs>
            <a:gs pos="36000">
              <a:srgbClr val="9660C8"/>
            </a:gs>
            <a:gs pos="67000">
              <a:srgbClr val="57F3FB"/>
            </a:gs>
            <a:gs pos="100000">
              <a:srgbClr val="57F3FB"/>
            </a:gs>
          </a:gsLst>
          <a:lin ang="5400000" scaled="0"/>
        </a:gradFill>
      </p:bgPr>
    </p:bg>
    <p:spTree>
      <p:nvGrpSpPr>
        <p:cNvPr id="540" name="Shape 540"/>
        <p:cNvGrpSpPr/>
        <p:nvPr/>
      </p:nvGrpSpPr>
      <p:grpSpPr>
        <a:xfrm>
          <a:off x="0" y="0"/>
          <a:ext cx="0" cy="0"/>
          <a:chOff x="0" y="0"/>
          <a:chExt cx="0" cy="0"/>
        </a:xfrm>
      </p:grpSpPr>
      <p:sp>
        <p:nvSpPr>
          <p:cNvPr id="541" name="Google Shape;541;p34"/>
          <p:cNvSpPr/>
          <p:nvPr/>
        </p:nvSpPr>
        <p:spPr>
          <a:xfrm>
            <a:off x="8671951" y="-1944455"/>
            <a:ext cx="4376058" cy="4000453"/>
          </a:xfrm>
          <a:prstGeom prst="flowChartConnector">
            <a:avLst/>
          </a:prstGeom>
          <a:noFill/>
          <a:ln cap="flat" cmpd="sng" w="38100">
            <a:solidFill>
              <a:srgbClr val="57F3F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42" name="Google Shape;542;p34"/>
          <p:cNvSpPr/>
          <p:nvPr/>
        </p:nvSpPr>
        <p:spPr>
          <a:xfrm>
            <a:off x="8824351" y="-1792055"/>
            <a:ext cx="4376058" cy="4000453"/>
          </a:xfrm>
          <a:prstGeom prst="flowChartConnector">
            <a:avLst/>
          </a:prstGeom>
          <a:noFill/>
          <a:ln cap="flat" cmpd="sng" w="38100">
            <a:solidFill>
              <a:srgbClr val="57F3F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43" name="Google Shape;543;p34"/>
          <p:cNvSpPr/>
          <p:nvPr/>
        </p:nvSpPr>
        <p:spPr>
          <a:xfrm>
            <a:off x="8976751" y="-1639655"/>
            <a:ext cx="4376058" cy="4000453"/>
          </a:xfrm>
          <a:prstGeom prst="flowChartConnector">
            <a:avLst/>
          </a:prstGeom>
          <a:noFill/>
          <a:ln cap="flat" cmpd="sng" w="38100">
            <a:solidFill>
              <a:srgbClr val="57F3F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44" name="Google Shape;544;p34"/>
          <p:cNvSpPr/>
          <p:nvPr/>
        </p:nvSpPr>
        <p:spPr>
          <a:xfrm>
            <a:off x="9129151" y="-1487255"/>
            <a:ext cx="4376058" cy="4000453"/>
          </a:xfrm>
          <a:prstGeom prst="flowChartConnector">
            <a:avLst/>
          </a:prstGeom>
          <a:noFill/>
          <a:ln cap="flat" cmpd="sng" w="38100">
            <a:solidFill>
              <a:srgbClr val="57F3F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45" name="Google Shape;545;p34"/>
          <p:cNvSpPr/>
          <p:nvPr/>
        </p:nvSpPr>
        <p:spPr>
          <a:xfrm>
            <a:off x="8568645" y="-2249255"/>
            <a:ext cx="4376058" cy="4000453"/>
          </a:xfrm>
          <a:prstGeom prst="flowChartConnector">
            <a:avLst/>
          </a:prstGeom>
          <a:noFill/>
          <a:ln cap="flat" cmpd="sng" w="38100">
            <a:solidFill>
              <a:srgbClr val="57F3F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46" name="Google Shape;546;p34"/>
          <p:cNvSpPr/>
          <p:nvPr/>
        </p:nvSpPr>
        <p:spPr>
          <a:xfrm>
            <a:off x="9271545" y="-1437220"/>
            <a:ext cx="4376058" cy="4000453"/>
          </a:xfrm>
          <a:prstGeom prst="flowChartConnector">
            <a:avLst/>
          </a:prstGeom>
          <a:noFill/>
          <a:ln cap="flat" cmpd="sng" w="38100">
            <a:solidFill>
              <a:srgbClr val="57F3F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47" name="Google Shape;547;p34"/>
          <p:cNvSpPr/>
          <p:nvPr/>
        </p:nvSpPr>
        <p:spPr>
          <a:xfrm rot="7125090">
            <a:off x="-3899912" y="2631380"/>
            <a:ext cx="4376058" cy="4000453"/>
          </a:xfrm>
          <a:prstGeom prst="flowChartConnector">
            <a:avLst/>
          </a:prstGeom>
          <a:noFill/>
          <a:ln cap="flat" cmpd="sng" w="38100">
            <a:solidFill>
              <a:srgbClr val="963BD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48" name="Google Shape;548;p34"/>
          <p:cNvSpPr/>
          <p:nvPr/>
        </p:nvSpPr>
        <p:spPr>
          <a:xfrm rot="7125090">
            <a:off x="-3747512" y="2783780"/>
            <a:ext cx="4376058" cy="4000453"/>
          </a:xfrm>
          <a:prstGeom prst="flowChartConnector">
            <a:avLst/>
          </a:prstGeom>
          <a:noFill/>
          <a:ln cap="flat" cmpd="sng" w="38100">
            <a:solidFill>
              <a:srgbClr val="963BD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49" name="Google Shape;549;p34"/>
          <p:cNvSpPr/>
          <p:nvPr/>
        </p:nvSpPr>
        <p:spPr>
          <a:xfrm rot="7125090">
            <a:off x="-3595112" y="2936180"/>
            <a:ext cx="4376058" cy="4000453"/>
          </a:xfrm>
          <a:prstGeom prst="flowChartConnector">
            <a:avLst/>
          </a:prstGeom>
          <a:noFill/>
          <a:ln cap="flat" cmpd="sng" w="38100">
            <a:solidFill>
              <a:srgbClr val="963BD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50" name="Google Shape;550;p34"/>
          <p:cNvSpPr/>
          <p:nvPr/>
        </p:nvSpPr>
        <p:spPr>
          <a:xfrm rot="7125090">
            <a:off x="-3442712" y="3088580"/>
            <a:ext cx="4376058" cy="4000453"/>
          </a:xfrm>
          <a:prstGeom prst="flowChartConnector">
            <a:avLst/>
          </a:prstGeom>
          <a:noFill/>
          <a:ln cap="flat" cmpd="sng" w="38100">
            <a:solidFill>
              <a:srgbClr val="963BD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51" name="Google Shape;551;p34"/>
          <p:cNvSpPr/>
          <p:nvPr/>
        </p:nvSpPr>
        <p:spPr>
          <a:xfrm rot="7125090">
            <a:off x="-4003218" y="2326580"/>
            <a:ext cx="4376058" cy="4000453"/>
          </a:xfrm>
          <a:prstGeom prst="flowChartConnector">
            <a:avLst/>
          </a:prstGeom>
          <a:noFill/>
          <a:ln cap="flat" cmpd="sng" w="38100">
            <a:solidFill>
              <a:srgbClr val="963BD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52" name="Google Shape;552;p34"/>
          <p:cNvSpPr/>
          <p:nvPr/>
        </p:nvSpPr>
        <p:spPr>
          <a:xfrm rot="7125090">
            <a:off x="-3300318" y="3138615"/>
            <a:ext cx="4376058" cy="4000453"/>
          </a:xfrm>
          <a:prstGeom prst="flowChartConnector">
            <a:avLst/>
          </a:prstGeom>
          <a:noFill/>
          <a:ln cap="flat" cmpd="sng" w="38100">
            <a:solidFill>
              <a:srgbClr val="963BD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aphicFrame>
        <p:nvGraphicFramePr>
          <p:cNvPr id="553" name="Google Shape;553;p34"/>
          <p:cNvGraphicFramePr/>
          <p:nvPr/>
        </p:nvGraphicFramePr>
        <p:xfrm>
          <a:off x="666339" y="145484"/>
          <a:ext cx="3000000" cy="3000000"/>
        </p:xfrm>
        <a:graphic>
          <a:graphicData uri="http://schemas.openxmlformats.org/drawingml/2006/table">
            <a:tbl>
              <a:tblPr>
                <a:noFill/>
                <a:tableStyleId>{405A262B-8555-44D1-BC1E-4B8FA8C1AB7B}</a:tableStyleId>
              </a:tblPr>
              <a:tblGrid>
                <a:gridCol w="899325"/>
                <a:gridCol w="1681525"/>
                <a:gridCol w="1941925"/>
                <a:gridCol w="1442300"/>
                <a:gridCol w="2845625"/>
                <a:gridCol w="932375"/>
                <a:gridCol w="1229725"/>
              </a:tblGrid>
              <a:tr h="680425">
                <a:tc gridSpan="7">
                  <a:txBody>
                    <a:bodyPr/>
                    <a:lstStyle/>
                    <a:p>
                      <a:pPr indent="0" lvl="0" marL="0" marR="0" rtl="0" algn="ctr">
                        <a:lnSpc>
                          <a:spcPct val="100000"/>
                        </a:lnSpc>
                        <a:spcBef>
                          <a:spcPts val="0"/>
                        </a:spcBef>
                        <a:spcAft>
                          <a:spcPts val="0"/>
                        </a:spcAft>
                        <a:buClr>
                          <a:srgbClr val="000000"/>
                        </a:buClr>
                        <a:buSzPts val="2000"/>
                        <a:buFont typeface="Arial"/>
                        <a:buNone/>
                      </a:pPr>
                      <a:r>
                        <a:rPr b="1" i="0" lang="es-MX" sz="2000" u="none" cap="none" strike="noStrike">
                          <a:solidFill>
                            <a:srgbClr val="000000"/>
                          </a:solidFill>
                          <a:latin typeface="Arial"/>
                          <a:ea typeface="Arial"/>
                          <a:cs typeface="Arial"/>
                          <a:sym typeface="Arial"/>
                        </a:rPr>
                        <a:t>PROYECTO MENNTUN</a:t>
                      </a:r>
                      <a:br>
                        <a:rPr b="1" i="0" lang="es-MX" sz="1200" u="none" cap="none" strike="noStrike">
                          <a:solidFill>
                            <a:srgbClr val="000000"/>
                          </a:solidFill>
                          <a:latin typeface="Arial"/>
                          <a:ea typeface="Arial"/>
                          <a:cs typeface="Arial"/>
                          <a:sym typeface="Arial"/>
                        </a:rPr>
                      </a:br>
                      <a:r>
                        <a:rPr b="1" i="0" lang="es-MX" sz="1200" u="none" cap="none" strike="noStrike">
                          <a:solidFill>
                            <a:srgbClr val="000000"/>
                          </a:solidFill>
                          <a:latin typeface="Arial"/>
                          <a:ea typeface="Arial"/>
                          <a:cs typeface="Arial"/>
                          <a:sym typeface="Arial"/>
                        </a:rPr>
                        <a:t>INVENTARIO DE SOFTWARE</a:t>
                      </a:r>
                      <a:endParaRPr sz="2400" u="none" cap="none" strike="noStrike">
                        <a:latin typeface="Arial"/>
                        <a:ea typeface="Arial"/>
                        <a:cs typeface="Arial"/>
                        <a:sym typeface="Arial"/>
                      </a:endParaRPr>
                    </a:p>
                  </a:txBody>
                  <a:tcPr marT="30100" marB="30100" marR="48075" marL="48075">
                    <a:lnL cap="flat" cmpd="sng" w="12700">
                      <a:solidFill>
                        <a:srgbClr val="9660C8"/>
                      </a:solidFill>
                      <a:prstDash val="solid"/>
                      <a:round/>
                      <a:headEnd len="sm" w="sm" type="none"/>
                      <a:tailEnd len="sm" w="sm" type="none"/>
                    </a:lnL>
                    <a:lnR cap="flat" cmpd="sng" w="12700">
                      <a:solidFill>
                        <a:srgbClr val="9660C8"/>
                      </a:solidFill>
                      <a:prstDash val="solid"/>
                      <a:round/>
                      <a:headEnd len="sm" w="sm" type="none"/>
                      <a:tailEnd len="sm" w="sm" type="none"/>
                    </a:lnR>
                    <a:lnT cap="flat" cmpd="sng" w="12700">
                      <a:solidFill>
                        <a:srgbClr val="9660C8"/>
                      </a:solidFill>
                      <a:prstDash val="solid"/>
                      <a:round/>
                      <a:headEnd len="sm" w="sm" type="none"/>
                      <a:tailEnd len="sm" w="sm" type="none"/>
                    </a:lnT>
                    <a:lnB cap="flat" cmpd="sng" w="12700">
                      <a:solidFill>
                        <a:srgbClr val="9660C8"/>
                      </a:solidFill>
                      <a:prstDash val="solid"/>
                      <a:round/>
                      <a:headEnd len="sm" w="sm" type="none"/>
                      <a:tailEnd len="sm" w="sm" type="none"/>
                    </a:lnB>
                    <a:solidFill>
                      <a:schemeClr val="lt1"/>
                    </a:solidFill>
                  </a:tcPr>
                </a:tc>
                <a:tc hMerge="1"/>
                <a:tc hMerge="1"/>
                <a:tc hMerge="1"/>
                <a:tc hMerge="1"/>
                <a:tc hMerge="1"/>
                <a:tc hMerge="1"/>
              </a:tr>
              <a:tr h="869950">
                <a:tc>
                  <a:txBody>
                    <a:bodyPr/>
                    <a:lstStyle/>
                    <a:p>
                      <a:pPr indent="0" lvl="0" marL="0" marR="0" rtl="0" algn="ctr">
                        <a:lnSpc>
                          <a:spcPct val="100000"/>
                        </a:lnSpc>
                        <a:spcBef>
                          <a:spcPts val="0"/>
                        </a:spcBef>
                        <a:spcAft>
                          <a:spcPts val="0"/>
                        </a:spcAft>
                        <a:buClr>
                          <a:srgbClr val="000000"/>
                        </a:buClr>
                        <a:buSzPts val="1400"/>
                        <a:buFont typeface="Arial"/>
                        <a:buNone/>
                      </a:pPr>
                      <a:r>
                        <a:rPr b="1" i="0" lang="es-MX" sz="1400" u="none" cap="none" strike="noStrike">
                          <a:solidFill>
                            <a:srgbClr val="000000"/>
                          </a:solidFill>
                          <a:latin typeface="Arial"/>
                          <a:ea typeface="Arial"/>
                          <a:cs typeface="Arial"/>
                          <a:sym typeface="Arial"/>
                        </a:rPr>
                        <a:t>No. Artículo</a:t>
                      </a:r>
                      <a:endParaRPr sz="1400" u="none" cap="none" strike="noStrike">
                        <a:latin typeface="Arial"/>
                        <a:ea typeface="Arial"/>
                        <a:cs typeface="Arial"/>
                        <a:sym typeface="Arial"/>
                      </a:endParaRPr>
                    </a:p>
                  </a:txBody>
                  <a:tcPr marT="30100" marB="30100" marR="48075" marL="48075">
                    <a:lnL cap="flat" cmpd="sng" w="12700">
                      <a:solidFill>
                        <a:srgbClr val="9660C8"/>
                      </a:solidFill>
                      <a:prstDash val="solid"/>
                      <a:round/>
                      <a:headEnd len="sm" w="sm" type="none"/>
                      <a:tailEnd len="sm" w="sm" type="none"/>
                    </a:lnL>
                    <a:lnR cap="flat" cmpd="sng" w="12700">
                      <a:solidFill>
                        <a:srgbClr val="9660C8"/>
                      </a:solidFill>
                      <a:prstDash val="solid"/>
                      <a:round/>
                      <a:headEnd len="sm" w="sm" type="none"/>
                      <a:tailEnd len="sm" w="sm" type="none"/>
                    </a:lnR>
                    <a:lnT cap="flat" cmpd="sng" w="12700">
                      <a:solidFill>
                        <a:srgbClr val="9660C8"/>
                      </a:solidFill>
                      <a:prstDash val="solid"/>
                      <a:round/>
                      <a:headEnd len="sm" w="sm" type="none"/>
                      <a:tailEnd len="sm" w="sm" type="none"/>
                    </a:lnT>
                    <a:lnB cap="flat" cmpd="sng" w="12700">
                      <a:solidFill>
                        <a:srgbClr val="9660C8"/>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b="1" i="0" lang="es-MX" sz="1400" u="none" cap="none" strike="noStrike">
                          <a:solidFill>
                            <a:srgbClr val="000000"/>
                          </a:solidFill>
                          <a:latin typeface="Arial"/>
                          <a:ea typeface="Arial"/>
                          <a:cs typeface="Arial"/>
                          <a:sym typeface="Arial"/>
                        </a:rPr>
                        <a:t>Nombre</a:t>
                      </a:r>
                      <a:endParaRPr sz="2800" u="none" cap="none" strike="noStrike">
                        <a:latin typeface="Arial"/>
                        <a:ea typeface="Arial"/>
                        <a:cs typeface="Arial"/>
                        <a:sym typeface="Arial"/>
                      </a:endParaRPr>
                    </a:p>
                  </a:txBody>
                  <a:tcPr marT="30100" marB="30100" marR="48075" marL="48075">
                    <a:lnL cap="flat" cmpd="sng" w="12700">
                      <a:solidFill>
                        <a:srgbClr val="9660C8"/>
                      </a:solidFill>
                      <a:prstDash val="solid"/>
                      <a:round/>
                      <a:headEnd len="sm" w="sm" type="none"/>
                      <a:tailEnd len="sm" w="sm" type="none"/>
                    </a:lnL>
                    <a:lnR cap="flat" cmpd="sng" w="12700">
                      <a:solidFill>
                        <a:srgbClr val="9660C8"/>
                      </a:solidFill>
                      <a:prstDash val="solid"/>
                      <a:round/>
                      <a:headEnd len="sm" w="sm" type="none"/>
                      <a:tailEnd len="sm" w="sm" type="none"/>
                    </a:lnR>
                    <a:lnT cap="flat" cmpd="sng" w="12700">
                      <a:solidFill>
                        <a:srgbClr val="9660C8"/>
                      </a:solidFill>
                      <a:prstDash val="solid"/>
                      <a:round/>
                      <a:headEnd len="sm" w="sm" type="none"/>
                      <a:tailEnd len="sm" w="sm" type="none"/>
                    </a:lnT>
                    <a:lnB cap="flat" cmpd="sng" w="12700">
                      <a:solidFill>
                        <a:srgbClr val="9660C8"/>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b="1" i="0" lang="es-MX" sz="1400" u="none" cap="none" strike="noStrike">
                          <a:solidFill>
                            <a:srgbClr val="000000"/>
                          </a:solidFill>
                          <a:latin typeface="Arial"/>
                          <a:ea typeface="Arial"/>
                          <a:cs typeface="Arial"/>
                          <a:sym typeface="Arial"/>
                        </a:rPr>
                        <a:t>Versión</a:t>
                      </a:r>
                      <a:endParaRPr sz="2800" u="none" cap="none" strike="noStrike">
                        <a:latin typeface="Arial"/>
                        <a:ea typeface="Arial"/>
                        <a:cs typeface="Arial"/>
                        <a:sym typeface="Arial"/>
                      </a:endParaRPr>
                    </a:p>
                  </a:txBody>
                  <a:tcPr marT="30100" marB="30100" marR="48075" marL="48075">
                    <a:lnL cap="flat" cmpd="sng" w="12700">
                      <a:solidFill>
                        <a:srgbClr val="9660C8"/>
                      </a:solidFill>
                      <a:prstDash val="solid"/>
                      <a:round/>
                      <a:headEnd len="sm" w="sm" type="none"/>
                      <a:tailEnd len="sm" w="sm" type="none"/>
                    </a:lnL>
                    <a:lnR cap="flat" cmpd="sng" w="12700">
                      <a:solidFill>
                        <a:srgbClr val="9660C8"/>
                      </a:solidFill>
                      <a:prstDash val="solid"/>
                      <a:round/>
                      <a:headEnd len="sm" w="sm" type="none"/>
                      <a:tailEnd len="sm" w="sm" type="none"/>
                    </a:lnR>
                    <a:lnT cap="flat" cmpd="sng" w="12700">
                      <a:solidFill>
                        <a:srgbClr val="9660C8"/>
                      </a:solidFill>
                      <a:prstDash val="solid"/>
                      <a:round/>
                      <a:headEnd len="sm" w="sm" type="none"/>
                      <a:tailEnd len="sm" w="sm" type="none"/>
                    </a:lnT>
                    <a:lnB cap="flat" cmpd="sng" w="12700">
                      <a:solidFill>
                        <a:srgbClr val="9660C8"/>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b="1" i="0" lang="es-MX" sz="1400" u="none" cap="none" strike="noStrike">
                          <a:solidFill>
                            <a:srgbClr val="000000"/>
                          </a:solidFill>
                          <a:latin typeface="Arial"/>
                          <a:ea typeface="Arial"/>
                          <a:cs typeface="Arial"/>
                          <a:sym typeface="Arial"/>
                        </a:rPr>
                        <a:t>Desarrollador</a:t>
                      </a:r>
                      <a:endParaRPr sz="2800" u="none" cap="none" strike="noStrike">
                        <a:latin typeface="Arial"/>
                        <a:ea typeface="Arial"/>
                        <a:cs typeface="Arial"/>
                        <a:sym typeface="Arial"/>
                      </a:endParaRPr>
                    </a:p>
                  </a:txBody>
                  <a:tcPr marT="30100" marB="30100" marR="48075" marL="48075">
                    <a:lnL cap="flat" cmpd="sng" w="12700">
                      <a:solidFill>
                        <a:srgbClr val="9660C8"/>
                      </a:solidFill>
                      <a:prstDash val="solid"/>
                      <a:round/>
                      <a:headEnd len="sm" w="sm" type="none"/>
                      <a:tailEnd len="sm" w="sm" type="none"/>
                    </a:lnL>
                    <a:lnR cap="flat" cmpd="sng" w="12700">
                      <a:solidFill>
                        <a:srgbClr val="9660C8"/>
                      </a:solidFill>
                      <a:prstDash val="solid"/>
                      <a:round/>
                      <a:headEnd len="sm" w="sm" type="none"/>
                      <a:tailEnd len="sm" w="sm" type="none"/>
                    </a:lnR>
                    <a:lnT cap="flat" cmpd="sng" w="12700">
                      <a:solidFill>
                        <a:srgbClr val="9660C8"/>
                      </a:solidFill>
                      <a:prstDash val="solid"/>
                      <a:round/>
                      <a:headEnd len="sm" w="sm" type="none"/>
                      <a:tailEnd len="sm" w="sm" type="none"/>
                    </a:lnT>
                    <a:lnB cap="flat" cmpd="sng" w="12700">
                      <a:solidFill>
                        <a:srgbClr val="9660C8"/>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b="1" i="0" lang="es-MX" sz="1400" u="none" cap="none" strike="noStrike">
                          <a:solidFill>
                            <a:srgbClr val="000000"/>
                          </a:solidFill>
                          <a:latin typeface="Arial"/>
                          <a:ea typeface="Arial"/>
                          <a:cs typeface="Arial"/>
                          <a:sym typeface="Arial"/>
                        </a:rPr>
                        <a:t>Departamento en uso</a:t>
                      </a:r>
                      <a:endParaRPr sz="2800" u="none" cap="none" strike="noStrike">
                        <a:latin typeface="Arial"/>
                        <a:ea typeface="Arial"/>
                        <a:cs typeface="Arial"/>
                        <a:sym typeface="Arial"/>
                      </a:endParaRPr>
                    </a:p>
                  </a:txBody>
                  <a:tcPr marT="30100" marB="30100" marR="48075" marL="48075">
                    <a:lnL cap="flat" cmpd="sng" w="12700">
                      <a:solidFill>
                        <a:srgbClr val="9660C8"/>
                      </a:solidFill>
                      <a:prstDash val="solid"/>
                      <a:round/>
                      <a:headEnd len="sm" w="sm" type="none"/>
                      <a:tailEnd len="sm" w="sm" type="none"/>
                    </a:lnL>
                    <a:lnR cap="flat" cmpd="sng" w="12700">
                      <a:solidFill>
                        <a:srgbClr val="9660C8"/>
                      </a:solidFill>
                      <a:prstDash val="solid"/>
                      <a:round/>
                      <a:headEnd len="sm" w="sm" type="none"/>
                      <a:tailEnd len="sm" w="sm" type="none"/>
                    </a:lnR>
                    <a:lnT cap="flat" cmpd="sng" w="12700">
                      <a:solidFill>
                        <a:srgbClr val="9660C8"/>
                      </a:solidFill>
                      <a:prstDash val="solid"/>
                      <a:round/>
                      <a:headEnd len="sm" w="sm" type="none"/>
                      <a:tailEnd len="sm" w="sm" type="none"/>
                    </a:lnT>
                    <a:lnB cap="flat" cmpd="sng" w="12700">
                      <a:solidFill>
                        <a:srgbClr val="9660C8"/>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b="1" i="0" lang="es-MX" sz="1400" u="none" cap="none" strike="noStrike">
                          <a:solidFill>
                            <a:srgbClr val="000000"/>
                          </a:solidFill>
                          <a:latin typeface="Arial"/>
                          <a:ea typeface="Arial"/>
                          <a:cs typeface="Arial"/>
                          <a:sym typeface="Arial"/>
                        </a:rPr>
                        <a:t>Valor  compra</a:t>
                      </a:r>
                      <a:endParaRPr sz="2800" u="none" cap="none" strike="noStrike">
                        <a:latin typeface="Arial"/>
                        <a:ea typeface="Arial"/>
                        <a:cs typeface="Arial"/>
                        <a:sym typeface="Arial"/>
                      </a:endParaRPr>
                    </a:p>
                  </a:txBody>
                  <a:tcPr marT="30100" marB="30100" marR="48075" marL="48075">
                    <a:lnL cap="flat" cmpd="sng" w="12700">
                      <a:solidFill>
                        <a:srgbClr val="9660C8"/>
                      </a:solidFill>
                      <a:prstDash val="solid"/>
                      <a:round/>
                      <a:headEnd len="sm" w="sm" type="none"/>
                      <a:tailEnd len="sm" w="sm" type="none"/>
                    </a:lnL>
                    <a:lnR cap="flat" cmpd="sng" w="12700">
                      <a:solidFill>
                        <a:srgbClr val="9660C8"/>
                      </a:solidFill>
                      <a:prstDash val="solid"/>
                      <a:round/>
                      <a:headEnd len="sm" w="sm" type="none"/>
                      <a:tailEnd len="sm" w="sm" type="none"/>
                    </a:lnR>
                    <a:lnT cap="flat" cmpd="sng" w="12700">
                      <a:solidFill>
                        <a:srgbClr val="9660C8"/>
                      </a:solidFill>
                      <a:prstDash val="solid"/>
                      <a:round/>
                      <a:headEnd len="sm" w="sm" type="none"/>
                      <a:tailEnd len="sm" w="sm" type="none"/>
                    </a:lnT>
                    <a:lnB cap="flat" cmpd="sng" w="12700">
                      <a:solidFill>
                        <a:srgbClr val="9660C8"/>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b="1" i="0" lang="es-MX" sz="1400" u="none" cap="none" strike="noStrike">
                          <a:solidFill>
                            <a:srgbClr val="000000"/>
                          </a:solidFill>
                          <a:latin typeface="Arial"/>
                          <a:ea typeface="Arial"/>
                          <a:cs typeface="Arial"/>
                          <a:sym typeface="Arial"/>
                        </a:rPr>
                        <a:t>Fecha vencimiento de licencia</a:t>
                      </a:r>
                      <a:endParaRPr sz="2800" u="none" cap="none" strike="noStrike"/>
                    </a:p>
                  </a:txBody>
                  <a:tcPr marT="30100" marB="30100" marR="48075" marL="48075">
                    <a:lnL cap="flat" cmpd="sng" w="12700">
                      <a:solidFill>
                        <a:srgbClr val="9660C8"/>
                      </a:solidFill>
                      <a:prstDash val="solid"/>
                      <a:round/>
                      <a:headEnd len="sm" w="sm" type="none"/>
                      <a:tailEnd len="sm" w="sm" type="none"/>
                    </a:lnL>
                    <a:lnR cap="flat" cmpd="sng" w="12700">
                      <a:solidFill>
                        <a:srgbClr val="9660C8"/>
                      </a:solidFill>
                      <a:prstDash val="solid"/>
                      <a:round/>
                      <a:headEnd len="sm" w="sm" type="none"/>
                      <a:tailEnd len="sm" w="sm" type="none"/>
                    </a:lnR>
                    <a:lnT cap="flat" cmpd="sng" w="12700">
                      <a:solidFill>
                        <a:srgbClr val="9660C8"/>
                      </a:solidFill>
                      <a:prstDash val="solid"/>
                      <a:round/>
                      <a:headEnd len="sm" w="sm" type="none"/>
                      <a:tailEnd len="sm" w="sm" type="none"/>
                    </a:lnT>
                    <a:lnB cap="flat" cmpd="sng" w="12700">
                      <a:solidFill>
                        <a:srgbClr val="9660C8"/>
                      </a:solidFill>
                      <a:prstDash val="solid"/>
                      <a:round/>
                      <a:headEnd len="sm" w="sm" type="none"/>
                      <a:tailEnd len="sm" w="sm" type="none"/>
                    </a:lnB>
                    <a:solidFill>
                      <a:schemeClr val="lt1"/>
                    </a:solidFill>
                  </a:tcPr>
                </a:tc>
              </a:tr>
              <a:tr h="470250">
                <a:tc>
                  <a:txBody>
                    <a:bodyPr/>
                    <a:lstStyle/>
                    <a:p>
                      <a:pPr indent="0" lvl="0" marL="0" marR="0" rtl="0" algn="ctr">
                        <a:lnSpc>
                          <a:spcPct val="100000"/>
                        </a:lnSpc>
                        <a:spcBef>
                          <a:spcPts val="0"/>
                        </a:spcBef>
                        <a:spcAft>
                          <a:spcPts val="0"/>
                        </a:spcAft>
                        <a:buClr>
                          <a:srgbClr val="000000"/>
                        </a:buClr>
                        <a:buSzPts val="1050"/>
                        <a:buFont typeface="Arial"/>
                        <a:buNone/>
                      </a:pPr>
                      <a:r>
                        <a:rPr b="1" i="0" lang="es-MX" sz="1050" u="none" cap="none" strike="noStrike">
                          <a:solidFill>
                            <a:srgbClr val="000000"/>
                          </a:solidFill>
                          <a:latin typeface="Arial"/>
                          <a:ea typeface="Arial"/>
                          <a:cs typeface="Arial"/>
                          <a:sym typeface="Arial"/>
                        </a:rPr>
                        <a:t>1</a:t>
                      </a:r>
                      <a:endParaRPr sz="1800" u="none" cap="none" strike="noStrike">
                        <a:latin typeface="Arial"/>
                        <a:ea typeface="Arial"/>
                        <a:cs typeface="Arial"/>
                        <a:sym typeface="Arial"/>
                      </a:endParaRPr>
                    </a:p>
                  </a:txBody>
                  <a:tcPr marT="30100" marB="30100" marR="48075" marL="48075">
                    <a:lnL cap="flat" cmpd="sng" w="12700">
                      <a:solidFill>
                        <a:srgbClr val="9660C8"/>
                      </a:solidFill>
                      <a:prstDash val="solid"/>
                      <a:round/>
                      <a:headEnd len="sm" w="sm" type="none"/>
                      <a:tailEnd len="sm" w="sm" type="none"/>
                    </a:lnL>
                    <a:lnR cap="flat" cmpd="sng" w="12700">
                      <a:solidFill>
                        <a:srgbClr val="9660C8"/>
                      </a:solidFill>
                      <a:prstDash val="solid"/>
                      <a:round/>
                      <a:headEnd len="sm" w="sm" type="none"/>
                      <a:tailEnd len="sm" w="sm" type="none"/>
                    </a:lnR>
                    <a:lnT cap="flat" cmpd="sng" w="12700">
                      <a:solidFill>
                        <a:srgbClr val="9660C8"/>
                      </a:solidFill>
                      <a:prstDash val="solid"/>
                      <a:round/>
                      <a:headEnd len="sm" w="sm" type="none"/>
                      <a:tailEnd len="sm" w="sm" type="none"/>
                    </a:lnT>
                    <a:lnB cap="flat" cmpd="sng" w="12700">
                      <a:solidFill>
                        <a:srgbClr val="9660C8"/>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400"/>
                        <a:buFont typeface="Arial"/>
                        <a:buNone/>
                      </a:pPr>
                      <a:r>
                        <a:rPr b="0" i="0" lang="es-MX" sz="1400" u="none" cap="none" strike="noStrike">
                          <a:solidFill>
                            <a:srgbClr val="000000"/>
                          </a:solidFill>
                          <a:latin typeface="Arial"/>
                          <a:ea typeface="Arial"/>
                          <a:cs typeface="Arial"/>
                          <a:sym typeface="Arial"/>
                        </a:rPr>
                        <a:t>Python</a:t>
                      </a:r>
                      <a:endParaRPr sz="2800" u="none" cap="none" strike="noStrike">
                        <a:latin typeface="Arial"/>
                        <a:ea typeface="Arial"/>
                        <a:cs typeface="Arial"/>
                        <a:sym typeface="Arial"/>
                      </a:endParaRPr>
                    </a:p>
                  </a:txBody>
                  <a:tcPr marT="30100" marB="30100" marR="48075" marL="48075">
                    <a:lnL cap="flat" cmpd="sng" w="12700">
                      <a:solidFill>
                        <a:srgbClr val="9660C8"/>
                      </a:solidFill>
                      <a:prstDash val="solid"/>
                      <a:round/>
                      <a:headEnd len="sm" w="sm" type="none"/>
                      <a:tailEnd len="sm" w="sm" type="none"/>
                    </a:lnL>
                    <a:lnR cap="flat" cmpd="sng" w="12700">
                      <a:solidFill>
                        <a:srgbClr val="9660C8"/>
                      </a:solidFill>
                      <a:prstDash val="solid"/>
                      <a:round/>
                      <a:headEnd len="sm" w="sm" type="none"/>
                      <a:tailEnd len="sm" w="sm" type="none"/>
                    </a:lnR>
                    <a:lnT cap="flat" cmpd="sng" w="12700">
                      <a:solidFill>
                        <a:srgbClr val="9660C8"/>
                      </a:solidFill>
                      <a:prstDash val="solid"/>
                      <a:round/>
                      <a:headEnd len="sm" w="sm" type="none"/>
                      <a:tailEnd len="sm" w="sm" type="none"/>
                    </a:lnT>
                    <a:lnB cap="flat" cmpd="sng" w="12700">
                      <a:solidFill>
                        <a:srgbClr val="9660C8"/>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400"/>
                        <a:buFont typeface="Arial"/>
                        <a:buNone/>
                      </a:pPr>
                      <a:r>
                        <a:rPr b="0" i="0" lang="es-MX" sz="1400" u="none" cap="none" strike="noStrike">
                          <a:solidFill>
                            <a:srgbClr val="000000"/>
                          </a:solidFill>
                          <a:latin typeface="Arial"/>
                          <a:ea typeface="Arial"/>
                          <a:cs typeface="Arial"/>
                          <a:sym typeface="Arial"/>
                        </a:rPr>
                        <a:t>3.10.0</a:t>
                      </a:r>
                      <a:endParaRPr sz="2800" u="none" cap="none" strike="noStrike">
                        <a:latin typeface="Arial"/>
                        <a:ea typeface="Arial"/>
                        <a:cs typeface="Arial"/>
                        <a:sym typeface="Arial"/>
                      </a:endParaRPr>
                    </a:p>
                  </a:txBody>
                  <a:tcPr marT="30100" marB="30100" marR="48075" marL="48075">
                    <a:lnL cap="flat" cmpd="sng" w="12700">
                      <a:solidFill>
                        <a:srgbClr val="9660C8"/>
                      </a:solidFill>
                      <a:prstDash val="solid"/>
                      <a:round/>
                      <a:headEnd len="sm" w="sm" type="none"/>
                      <a:tailEnd len="sm" w="sm" type="none"/>
                    </a:lnL>
                    <a:lnR cap="flat" cmpd="sng" w="12700">
                      <a:solidFill>
                        <a:srgbClr val="9660C8"/>
                      </a:solidFill>
                      <a:prstDash val="solid"/>
                      <a:round/>
                      <a:headEnd len="sm" w="sm" type="none"/>
                      <a:tailEnd len="sm" w="sm" type="none"/>
                    </a:lnR>
                    <a:lnT cap="flat" cmpd="sng" w="12700">
                      <a:solidFill>
                        <a:srgbClr val="9660C8"/>
                      </a:solidFill>
                      <a:prstDash val="solid"/>
                      <a:round/>
                      <a:headEnd len="sm" w="sm" type="none"/>
                      <a:tailEnd len="sm" w="sm" type="none"/>
                    </a:lnT>
                    <a:lnB cap="flat" cmpd="sng" w="12700">
                      <a:solidFill>
                        <a:srgbClr val="9660C8"/>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400"/>
                        <a:buFont typeface="Arial"/>
                        <a:buNone/>
                      </a:pPr>
                      <a:r>
                        <a:rPr b="0" i="0" lang="es-MX" sz="1400" u="none" cap="none" strike="noStrike">
                          <a:solidFill>
                            <a:srgbClr val="000000"/>
                          </a:solidFill>
                          <a:latin typeface="Arial"/>
                          <a:ea typeface="Arial"/>
                          <a:cs typeface="Arial"/>
                          <a:sym typeface="Arial"/>
                        </a:rPr>
                        <a:t>Python</a:t>
                      </a:r>
                      <a:endParaRPr sz="2800" u="none" cap="none" strike="noStrike">
                        <a:latin typeface="Arial"/>
                        <a:ea typeface="Arial"/>
                        <a:cs typeface="Arial"/>
                        <a:sym typeface="Arial"/>
                      </a:endParaRPr>
                    </a:p>
                  </a:txBody>
                  <a:tcPr marT="30100" marB="30100" marR="48075" marL="48075">
                    <a:lnL cap="flat" cmpd="sng" w="12700">
                      <a:solidFill>
                        <a:srgbClr val="9660C8"/>
                      </a:solidFill>
                      <a:prstDash val="solid"/>
                      <a:round/>
                      <a:headEnd len="sm" w="sm" type="none"/>
                      <a:tailEnd len="sm" w="sm" type="none"/>
                    </a:lnL>
                    <a:lnR cap="flat" cmpd="sng" w="12700">
                      <a:solidFill>
                        <a:srgbClr val="9660C8"/>
                      </a:solidFill>
                      <a:prstDash val="solid"/>
                      <a:round/>
                      <a:headEnd len="sm" w="sm" type="none"/>
                      <a:tailEnd len="sm" w="sm" type="none"/>
                    </a:lnR>
                    <a:lnT cap="flat" cmpd="sng" w="12700">
                      <a:solidFill>
                        <a:srgbClr val="9660C8"/>
                      </a:solidFill>
                      <a:prstDash val="solid"/>
                      <a:round/>
                      <a:headEnd len="sm" w="sm" type="none"/>
                      <a:tailEnd len="sm" w="sm" type="none"/>
                    </a:lnT>
                    <a:lnB cap="flat" cmpd="sng" w="12700">
                      <a:solidFill>
                        <a:srgbClr val="9660C8"/>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400"/>
                        <a:buFont typeface="Arial"/>
                        <a:buNone/>
                      </a:pPr>
                      <a:r>
                        <a:rPr b="0" i="0" lang="es-MX" sz="1400" u="none" cap="none" strike="noStrike">
                          <a:solidFill>
                            <a:srgbClr val="000000"/>
                          </a:solidFill>
                          <a:latin typeface="Arial"/>
                          <a:ea typeface="Arial"/>
                          <a:cs typeface="Arial"/>
                          <a:sym typeface="Arial"/>
                        </a:rPr>
                        <a:t>Trabajo en casa</a:t>
                      </a:r>
                      <a:endParaRPr sz="2800" u="none" cap="none" strike="noStrike">
                        <a:latin typeface="Arial"/>
                        <a:ea typeface="Arial"/>
                        <a:cs typeface="Arial"/>
                        <a:sym typeface="Arial"/>
                      </a:endParaRPr>
                    </a:p>
                  </a:txBody>
                  <a:tcPr marT="30100" marB="30100" marR="48075" marL="48075">
                    <a:lnL cap="flat" cmpd="sng" w="12700">
                      <a:solidFill>
                        <a:srgbClr val="9660C8"/>
                      </a:solidFill>
                      <a:prstDash val="solid"/>
                      <a:round/>
                      <a:headEnd len="sm" w="sm" type="none"/>
                      <a:tailEnd len="sm" w="sm" type="none"/>
                    </a:lnL>
                    <a:lnR cap="flat" cmpd="sng" w="12700">
                      <a:solidFill>
                        <a:srgbClr val="9660C8"/>
                      </a:solidFill>
                      <a:prstDash val="solid"/>
                      <a:round/>
                      <a:headEnd len="sm" w="sm" type="none"/>
                      <a:tailEnd len="sm" w="sm" type="none"/>
                    </a:lnR>
                    <a:lnT cap="flat" cmpd="sng" w="12700">
                      <a:solidFill>
                        <a:srgbClr val="9660C8"/>
                      </a:solidFill>
                      <a:prstDash val="solid"/>
                      <a:round/>
                      <a:headEnd len="sm" w="sm" type="none"/>
                      <a:tailEnd len="sm" w="sm" type="none"/>
                    </a:lnT>
                    <a:lnB cap="flat" cmpd="sng" w="12700">
                      <a:solidFill>
                        <a:srgbClr val="9660C8"/>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400"/>
                        <a:buFont typeface="Arial"/>
                        <a:buNone/>
                      </a:pPr>
                      <a:r>
                        <a:rPr b="0" i="0" lang="es-MX" sz="1400" u="none" cap="none" strike="noStrike">
                          <a:solidFill>
                            <a:srgbClr val="000000"/>
                          </a:solidFill>
                          <a:latin typeface="Arial"/>
                          <a:ea typeface="Arial"/>
                          <a:cs typeface="Arial"/>
                          <a:sym typeface="Arial"/>
                        </a:rPr>
                        <a:t>Gratuito</a:t>
                      </a:r>
                      <a:endParaRPr sz="2800" u="none" cap="none" strike="noStrike">
                        <a:latin typeface="Arial"/>
                        <a:ea typeface="Arial"/>
                        <a:cs typeface="Arial"/>
                        <a:sym typeface="Arial"/>
                      </a:endParaRPr>
                    </a:p>
                  </a:txBody>
                  <a:tcPr marT="30100" marB="30100" marR="48075" marL="48075">
                    <a:lnL cap="flat" cmpd="sng" w="12700">
                      <a:solidFill>
                        <a:srgbClr val="9660C8"/>
                      </a:solidFill>
                      <a:prstDash val="solid"/>
                      <a:round/>
                      <a:headEnd len="sm" w="sm" type="none"/>
                      <a:tailEnd len="sm" w="sm" type="none"/>
                    </a:lnL>
                    <a:lnR cap="flat" cmpd="sng" w="12700">
                      <a:solidFill>
                        <a:srgbClr val="9660C8"/>
                      </a:solidFill>
                      <a:prstDash val="solid"/>
                      <a:round/>
                      <a:headEnd len="sm" w="sm" type="none"/>
                      <a:tailEnd len="sm" w="sm" type="none"/>
                    </a:lnR>
                    <a:lnT cap="flat" cmpd="sng" w="12700">
                      <a:solidFill>
                        <a:srgbClr val="9660C8"/>
                      </a:solidFill>
                      <a:prstDash val="solid"/>
                      <a:round/>
                      <a:headEnd len="sm" w="sm" type="none"/>
                      <a:tailEnd len="sm" w="sm" type="none"/>
                    </a:lnT>
                    <a:lnB cap="flat" cmpd="sng" w="12700">
                      <a:solidFill>
                        <a:srgbClr val="9660C8"/>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b="0" i="0" lang="es-MX" sz="1400" u="none" cap="none" strike="noStrike">
                          <a:solidFill>
                            <a:srgbClr val="000000"/>
                          </a:solidFill>
                          <a:latin typeface="Arial"/>
                          <a:ea typeface="Arial"/>
                          <a:cs typeface="Arial"/>
                          <a:sym typeface="Arial"/>
                        </a:rPr>
                        <a:t>17/03 /2023</a:t>
                      </a:r>
                      <a:endParaRPr sz="2800" u="none" cap="none" strike="noStrike"/>
                    </a:p>
                  </a:txBody>
                  <a:tcPr marT="30100" marB="30100" marR="48075" marL="48075">
                    <a:lnL cap="flat" cmpd="sng" w="12700">
                      <a:solidFill>
                        <a:srgbClr val="9660C8"/>
                      </a:solidFill>
                      <a:prstDash val="solid"/>
                      <a:round/>
                      <a:headEnd len="sm" w="sm" type="none"/>
                      <a:tailEnd len="sm" w="sm" type="none"/>
                    </a:lnL>
                    <a:lnR cap="flat" cmpd="sng" w="12700">
                      <a:solidFill>
                        <a:srgbClr val="9660C8"/>
                      </a:solidFill>
                      <a:prstDash val="solid"/>
                      <a:round/>
                      <a:headEnd len="sm" w="sm" type="none"/>
                      <a:tailEnd len="sm" w="sm" type="none"/>
                    </a:lnR>
                    <a:lnT cap="flat" cmpd="sng" w="12700">
                      <a:solidFill>
                        <a:srgbClr val="9660C8"/>
                      </a:solidFill>
                      <a:prstDash val="solid"/>
                      <a:round/>
                      <a:headEnd len="sm" w="sm" type="none"/>
                      <a:tailEnd len="sm" w="sm" type="none"/>
                    </a:lnT>
                    <a:lnB cap="flat" cmpd="sng" w="12700">
                      <a:solidFill>
                        <a:srgbClr val="9660C8"/>
                      </a:solidFill>
                      <a:prstDash val="solid"/>
                      <a:round/>
                      <a:headEnd len="sm" w="sm" type="none"/>
                      <a:tailEnd len="sm" w="sm" type="none"/>
                    </a:lnB>
                    <a:solidFill>
                      <a:schemeClr val="lt1"/>
                    </a:solidFill>
                  </a:tcPr>
                </a:tc>
              </a:tr>
              <a:tr h="698375">
                <a:tc>
                  <a:txBody>
                    <a:bodyPr/>
                    <a:lstStyle/>
                    <a:p>
                      <a:pPr indent="0" lvl="0" marL="0" marR="0" rtl="0" algn="ctr">
                        <a:lnSpc>
                          <a:spcPct val="100000"/>
                        </a:lnSpc>
                        <a:spcBef>
                          <a:spcPts val="0"/>
                        </a:spcBef>
                        <a:spcAft>
                          <a:spcPts val="0"/>
                        </a:spcAft>
                        <a:buClr>
                          <a:srgbClr val="000000"/>
                        </a:buClr>
                        <a:buSzPts val="1050"/>
                        <a:buFont typeface="Arial"/>
                        <a:buNone/>
                      </a:pPr>
                      <a:r>
                        <a:rPr b="1" i="0" lang="es-MX" sz="1050" u="none" cap="none" strike="noStrike">
                          <a:solidFill>
                            <a:srgbClr val="000000"/>
                          </a:solidFill>
                          <a:latin typeface="Arial"/>
                          <a:ea typeface="Arial"/>
                          <a:cs typeface="Arial"/>
                          <a:sym typeface="Arial"/>
                        </a:rPr>
                        <a:t>2</a:t>
                      </a:r>
                      <a:endParaRPr sz="1800" u="none" cap="none" strike="noStrike">
                        <a:latin typeface="Arial"/>
                        <a:ea typeface="Arial"/>
                        <a:cs typeface="Arial"/>
                        <a:sym typeface="Arial"/>
                      </a:endParaRPr>
                    </a:p>
                  </a:txBody>
                  <a:tcPr marT="30100" marB="30100" marR="48075" marL="48075">
                    <a:lnL cap="flat" cmpd="sng" w="12700">
                      <a:solidFill>
                        <a:srgbClr val="9660C8"/>
                      </a:solidFill>
                      <a:prstDash val="solid"/>
                      <a:round/>
                      <a:headEnd len="sm" w="sm" type="none"/>
                      <a:tailEnd len="sm" w="sm" type="none"/>
                    </a:lnL>
                    <a:lnR cap="flat" cmpd="sng" w="12700">
                      <a:solidFill>
                        <a:srgbClr val="9660C8"/>
                      </a:solidFill>
                      <a:prstDash val="solid"/>
                      <a:round/>
                      <a:headEnd len="sm" w="sm" type="none"/>
                      <a:tailEnd len="sm" w="sm" type="none"/>
                    </a:lnR>
                    <a:lnT cap="flat" cmpd="sng" w="12700">
                      <a:solidFill>
                        <a:srgbClr val="9660C8"/>
                      </a:solidFill>
                      <a:prstDash val="solid"/>
                      <a:round/>
                      <a:headEnd len="sm" w="sm" type="none"/>
                      <a:tailEnd len="sm" w="sm" type="none"/>
                    </a:lnT>
                    <a:lnB cap="flat" cmpd="sng" w="12700">
                      <a:solidFill>
                        <a:srgbClr val="9660C8"/>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400"/>
                        <a:buFont typeface="Arial"/>
                        <a:buNone/>
                      </a:pPr>
                      <a:r>
                        <a:rPr b="0" i="0" lang="es-MX" sz="1400" u="none" cap="none" strike="noStrike">
                          <a:solidFill>
                            <a:srgbClr val="000000"/>
                          </a:solidFill>
                          <a:latin typeface="Arial"/>
                          <a:ea typeface="Arial"/>
                          <a:cs typeface="Arial"/>
                          <a:sym typeface="Arial"/>
                        </a:rPr>
                        <a:t>Visual Studio Code</a:t>
                      </a:r>
                      <a:endParaRPr sz="2800" u="none" cap="none" strike="noStrike">
                        <a:latin typeface="Arial"/>
                        <a:ea typeface="Arial"/>
                        <a:cs typeface="Arial"/>
                        <a:sym typeface="Arial"/>
                      </a:endParaRPr>
                    </a:p>
                  </a:txBody>
                  <a:tcPr marT="30100" marB="30100" marR="48075" marL="48075">
                    <a:lnL cap="flat" cmpd="sng" w="12700">
                      <a:solidFill>
                        <a:srgbClr val="9660C8"/>
                      </a:solidFill>
                      <a:prstDash val="solid"/>
                      <a:round/>
                      <a:headEnd len="sm" w="sm" type="none"/>
                      <a:tailEnd len="sm" w="sm" type="none"/>
                    </a:lnL>
                    <a:lnR cap="flat" cmpd="sng" w="12700">
                      <a:solidFill>
                        <a:srgbClr val="9660C8"/>
                      </a:solidFill>
                      <a:prstDash val="solid"/>
                      <a:round/>
                      <a:headEnd len="sm" w="sm" type="none"/>
                      <a:tailEnd len="sm" w="sm" type="none"/>
                    </a:lnR>
                    <a:lnT cap="flat" cmpd="sng" w="12700">
                      <a:solidFill>
                        <a:srgbClr val="9660C8"/>
                      </a:solidFill>
                      <a:prstDash val="solid"/>
                      <a:round/>
                      <a:headEnd len="sm" w="sm" type="none"/>
                      <a:tailEnd len="sm" w="sm" type="none"/>
                    </a:lnT>
                    <a:lnB cap="flat" cmpd="sng" w="12700">
                      <a:solidFill>
                        <a:srgbClr val="9660C8"/>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400"/>
                        <a:buFont typeface="Arial"/>
                        <a:buNone/>
                      </a:pPr>
                      <a:r>
                        <a:rPr b="0" i="0" lang="es-MX" sz="1400" u="none" cap="none" strike="noStrike">
                          <a:solidFill>
                            <a:srgbClr val="000000"/>
                          </a:solidFill>
                          <a:latin typeface="Arial"/>
                          <a:ea typeface="Arial"/>
                          <a:cs typeface="Arial"/>
                          <a:sym typeface="Arial"/>
                        </a:rPr>
                        <a:t>1.62</a:t>
                      </a:r>
                      <a:endParaRPr sz="2800" u="none" cap="none" strike="noStrike">
                        <a:latin typeface="Arial"/>
                        <a:ea typeface="Arial"/>
                        <a:cs typeface="Arial"/>
                        <a:sym typeface="Arial"/>
                      </a:endParaRPr>
                    </a:p>
                  </a:txBody>
                  <a:tcPr marT="30100" marB="30100" marR="48075" marL="48075">
                    <a:lnL cap="flat" cmpd="sng" w="12700">
                      <a:solidFill>
                        <a:srgbClr val="9660C8"/>
                      </a:solidFill>
                      <a:prstDash val="solid"/>
                      <a:round/>
                      <a:headEnd len="sm" w="sm" type="none"/>
                      <a:tailEnd len="sm" w="sm" type="none"/>
                    </a:lnL>
                    <a:lnR cap="flat" cmpd="sng" w="12700">
                      <a:solidFill>
                        <a:srgbClr val="9660C8"/>
                      </a:solidFill>
                      <a:prstDash val="solid"/>
                      <a:round/>
                      <a:headEnd len="sm" w="sm" type="none"/>
                      <a:tailEnd len="sm" w="sm" type="none"/>
                    </a:lnR>
                    <a:lnT cap="flat" cmpd="sng" w="12700">
                      <a:solidFill>
                        <a:srgbClr val="9660C8"/>
                      </a:solidFill>
                      <a:prstDash val="solid"/>
                      <a:round/>
                      <a:headEnd len="sm" w="sm" type="none"/>
                      <a:tailEnd len="sm" w="sm" type="none"/>
                    </a:lnT>
                    <a:lnB cap="flat" cmpd="sng" w="12700">
                      <a:solidFill>
                        <a:srgbClr val="9660C8"/>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400"/>
                        <a:buFont typeface="Arial"/>
                        <a:buNone/>
                      </a:pPr>
                      <a:r>
                        <a:rPr b="0" i="0" lang="es-MX" sz="1400" u="none" cap="none" strike="noStrike">
                          <a:solidFill>
                            <a:srgbClr val="000000"/>
                          </a:solidFill>
                          <a:latin typeface="Arial"/>
                          <a:ea typeface="Arial"/>
                          <a:cs typeface="Arial"/>
                          <a:sym typeface="Arial"/>
                        </a:rPr>
                        <a:t>Microsoft</a:t>
                      </a:r>
                      <a:endParaRPr sz="2800" u="none" cap="none" strike="noStrike">
                        <a:latin typeface="Arial"/>
                        <a:ea typeface="Arial"/>
                        <a:cs typeface="Arial"/>
                        <a:sym typeface="Arial"/>
                      </a:endParaRPr>
                    </a:p>
                  </a:txBody>
                  <a:tcPr marT="30100" marB="30100" marR="48075" marL="48075">
                    <a:lnL cap="flat" cmpd="sng" w="12700">
                      <a:solidFill>
                        <a:srgbClr val="9660C8"/>
                      </a:solidFill>
                      <a:prstDash val="solid"/>
                      <a:round/>
                      <a:headEnd len="sm" w="sm" type="none"/>
                      <a:tailEnd len="sm" w="sm" type="none"/>
                    </a:lnL>
                    <a:lnR cap="flat" cmpd="sng" w="12700">
                      <a:solidFill>
                        <a:srgbClr val="9660C8"/>
                      </a:solidFill>
                      <a:prstDash val="solid"/>
                      <a:round/>
                      <a:headEnd len="sm" w="sm" type="none"/>
                      <a:tailEnd len="sm" w="sm" type="none"/>
                    </a:lnR>
                    <a:lnT cap="flat" cmpd="sng" w="12700">
                      <a:solidFill>
                        <a:srgbClr val="9660C8"/>
                      </a:solidFill>
                      <a:prstDash val="solid"/>
                      <a:round/>
                      <a:headEnd len="sm" w="sm" type="none"/>
                      <a:tailEnd len="sm" w="sm" type="none"/>
                    </a:lnT>
                    <a:lnB cap="flat" cmpd="sng" w="12700">
                      <a:solidFill>
                        <a:srgbClr val="9660C8"/>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400"/>
                        <a:buFont typeface="Arial"/>
                        <a:buNone/>
                      </a:pPr>
                      <a:r>
                        <a:rPr b="0" i="0" lang="es-MX" sz="1400" u="none" cap="none" strike="noStrike">
                          <a:solidFill>
                            <a:srgbClr val="000000"/>
                          </a:solidFill>
                          <a:latin typeface="Arial"/>
                          <a:ea typeface="Arial"/>
                          <a:cs typeface="Arial"/>
                          <a:sym typeface="Arial"/>
                        </a:rPr>
                        <a:t>Trabajo en casa</a:t>
                      </a:r>
                      <a:endParaRPr sz="2800" u="none" cap="none" strike="noStrike">
                        <a:latin typeface="Arial"/>
                        <a:ea typeface="Arial"/>
                        <a:cs typeface="Arial"/>
                        <a:sym typeface="Arial"/>
                      </a:endParaRPr>
                    </a:p>
                  </a:txBody>
                  <a:tcPr marT="30100" marB="30100" marR="48075" marL="48075">
                    <a:lnL cap="flat" cmpd="sng" w="12700">
                      <a:solidFill>
                        <a:srgbClr val="9660C8"/>
                      </a:solidFill>
                      <a:prstDash val="solid"/>
                      <a:round/>
                      <a:headEnd len="sm" w="sm" type="none"/>
                      <a:tailEnd len="sm" w="sm" type="none"/>
                    </a:lnL>
                    <a:lnR cap="flat" cmpd="sng" w="12700">
                      <a:solidFill>
                        <a:srgbClr val="9660C8"/>
                      </a:solidFill>
                      <a:prstDash val="solid"/>
                      <a:round/>
                      <a:headEnd len="sm" w="sm" type="none"/>
                      <a:tailEnd len="sm" w="sm" type="none"/>
                    </a:lnR>
                    <a:lnT cap="flat" cmpd="sng" w="12700">
                      <a:solidFill>
                        <a:srgbClr val="9660C8"/>
                      </a:solidFill>
                      <a:prstDash val="solid"/>
                      <a:round/>
                      <a:headEnd len="sm" w="sm" type="none"/>
                      <a:tailEnd len="sm" w="sm" type="none"/>
                    </a:lnT>
                    <a:lnB cap="flat" cmpd="sng" w="12700">
                      <a:solidFill>
                        <a:srgbClr val="9660C8"/>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400"/>
                        <a:buFont typeface="Arial"/>
                        <a:buNone/>
                      </a:pPr>
                      <a:r>
                        <a:rPr b="0" i="0" lang="es-MX" sz="1400" u="none" cap="none" strike="noStrike">
                          <a:solidFill>
                            <a:srgbClr val="000000"/>
                          </a:solidFill>
                          <a:latin typeface="Arial"/>
                          <a:ea typeface="Arial"/>
                          <a:cs typeface="Arial"/>
                          <a:sym typeface="Arial"/>
                        </a:rPr>
                        <a:t>Gratuito</a:t>
                      </a:r>
                      <a:endParaRPr sz="2800" u="none" cap="none" strike="noStrike">
                        <a:latin typeface="Arial"/>
                        <a:ea typeface="Arial"/>
                        <a:cs typeface="Arial"/>
                        <a:sym typeface="Arial"/>
                      </a:endParaRPr>
                    </a:p>
                  </a:txBody>
                  <a:tcPr marT="30100" marB="30100" marR="48075" marL="48075">
                    <a:lnL cap="flat" cmpd="sng" w="12700">
                      <a:solidFill>
                        <a:srgbClr val="9660C8"/>
                      </a:solidFill>
                      <a:prstDash val="solid"/>
                      <a:round/>
                      <a:headEnd len="sm" w="sm" type="none"/>
                      <a:tailEnd len="sm" w="sm" type="none"/>
                    </a:lnL>
                    <a:lnR cap="flat" cmpd="sng" w="12700">
                      <a:solidFill>
                        <a:srgbClr val="9660C8"/>
                      </a:solidFill>
                      <a:prstDash val="solid"/>
                      <a:round/>
                      <a:headEnd len="sm" w="sm" type="none"/>
                      <a:tailEnd len="sm" w="sm" type="none"/>
                    </a:lnR>
                    <a:lnT cap="flat" cmpd="sng" w="12700">
                      <a:solidFill>
                        <a:srgbClr val="9660C8"/>
                      </a:solidFill>
                      <a:prstDash val="solid"/>
                      <a:round/>
                      <a:headEnd len="sm" w="sm" type="none"/>
                      <a:tailEnd len="sm" w="sm" type="none"/>
                    </a:lnT>
                    <a:lnB cap="flat" cmpd="sng" w="12700">
                      <a:solidFill>
                        <a:srgbClr val="9660C8"/>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b="0" i="0" lang="es-MX" sz="1400" u="none" cap="none" strike="noStrike">
                          <a:solidFill>
                            <a:srgbClr val="000000"/>
                          </a:solidFill>
                          <a:latin typeface="Arial"/>
                          <a:ea typeface="Arial"/>
                          <a:cs typeface="Arial"/>
                          <a:sym typeface="Arial"/>
                        </a:rPr>
                        <a:t>17/12/2023</a:t>
                      </a:r>
                      <a:endParaRPr sz="2800" u="none" cap="none" strike="noStrike"/>
                    </a:p>
                  </a:txBody>
                  <a:tcPr marT="30100" marB="30100" marR="48075" marL="48075">
                    <a:lnL cap="flat" cmpd="sng" w="12700">
                      <a:solidFill>
                        <a:srgbClr val="9660C8"/>
                      </a:solidFill>
                      <a:prstDash val="solid"/>
                      <a:round/>
                      <a:headEnd len="sm" w="sm" type="none"/>
                      <a:tailEnd len="sm" w="sm" type="none"/>
                    </a:lnL>
                    <a:lnR cap="flat" cmpd="sng" w="12700">
                      <a:solidFill>
                        <a:srgbClr val="9660C8"/>
                      </a:solidFill>
                      <a:prstDash val="solid"/>
                      <a:round/>
                      <a:headEnd len="sm" w="sm" type="none"/>
                      <a:tailEnd len="sm" w="sm" type="none"/>
                    </a:lnR>
                    <a:lnT cap="flat" cmpd="sng" w="12700">
                      <a:solidFill>
                        <a:srgbClr val="9660C8"/>
                      </a:solidFill>
                      <a:prstDash val="solid"/>
                      <a:round/>
                      <a:headEnd len="sm" w="sm" type="none"/>
                      <a:tailEnd len="sm" w="sm" type="none"/>
                    </a:lnT>
                    <a:lnB cap="flat" cmpd="sng" w="12700">
                      <a:solidFill>
                        <a:srgbClr val="9660C8"/>
                      </a:solidFill>
                      <a:prstDash val="solid"/>
                      <a:round/>
                      <a:headEnd len="sm" w="sm" type="none"/>
                      <a:tailEnd len="sm" w="sm" type="none"/>
                    </a:lnB>
                    <a:solidFill>
                      <a:schemeClr val="lt1"/>
                    </a:solidFill>
                  </a:tcPr>
                </a:tc>
              </a:tr>
              <a:tr h="827400">
                <a:tc>
                  <a:txBody>
                    <a:bodyPr/>
                    <a:lstStyle/>
                    <a:p>
                      <a:pPr indent="0" lvl="0" marL="0" marR="0" rtl="0" algn="ctr">
                        <a:lnSpc>
                          <a:spcPct val="100000"/>
                        </a:lnSpc>
                        <a:spcBef>
                          <a:spcPts val="0"/>
                        </a:spcBef>
                        <a:spcAft>
                          <a:spcPts val="0"/>
                        </a:spcAft>
                        <a:buClr>
                          <a:srgbClr val="000000"/>
                        </a:buClr>
                        <a:buSzPts val="1050"/>
                        <a:buFont typeface="Arial"/>
                        <a:buNone/>
                      </a:pPr>
                      <a:r>
                        <a:rPr b="1" i="0" lang="es-MX" sz="1050" u="none" cap="none" strike="noStrike">
                          <a:solidFill>
                            <a:srgbClr val="000000"/>
                          </a:solidFill>
                          <a:latin typeface="Arial"/>
                          <a:ea typeface="Arial"/>
                          <a:cs typeface="Arial"/>
                          <a:sym typeface="Arial"/>
                        </a:rPr>
                        <a:t>3</a:t>
                      </a:r>
                      <a:endParaRPr sz="1800" u="none" cap="none" strike="noStrike">
                        <a:latin typeface="Arial"/>
                        <a:ea typeface="Arial"/>
                        <a:cs typeface="Arial"/>
                        <a:sym typeface="Arial"/>
                      </a:endParaRPr>
                    </a:p>
                  </a:txBody>
                  <a:tcPr marT="30100" marB="30100" marR="48075" marL="48075">
                    <a:lnL cap="flat" cmpd="sng" w="12700">
                      <a:solidFill>
                        <a:srgbClr val="9660C8"/>
                      </a:solidFill>
                      <a:prstDash val="solid"/>
                      <a:round/>
                      <a:headEnd len="sm" w="sm" type="none"/>
                      <a:tailEnd len="sm" w="sm" type="none"/>
                    </a:lnL>
                    <a:lnR cap="flat" cmpd="sng" w="12700">
                      <a:solidFill>
                        <a:srgbClr val="9660C8"/>
                      </a:solidFill>
                      <a:prstDash val="solid"/>
                      <a:round/>
                      <a:headEnd len="sm" w="sm" type="none"/>
                      <a:tailEnd len="sm" w="sm" type="none"/>
                    </a:lnR>
                    <a:lnT cap="flat" cmpd="sng" w="12700">
                      <a:solidFill>
                        <a:srgbClr val="9660C8"/>
                      </a:solidFill>
                      <a:prstDash val="solid"/>
                      <a:round/>
                      <a:headEnd len="sm" w="sm" type="none"/>
                      <a:tailEnd len="sm" w="sm" type="none"/>
                    </a:lnT>
                    <a:lnB cap="flat" cmpd="sng" w="12700">
                      <a:solidFill>
                        <a:srgbClr val="9660C8"/>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400"/>
                        <a:buFont typeface="Arial"/>
                        <a:buNone/>
                      </a:pPr>
                      <a:r>
                        <a:rPr b="0" i="0" lang="es-MX" sz="1400" u="none" cap="none" strike="noStrike">
                          <a:solidFill>
                            <a:srgbClr val="000000"/>
                          </a:solidFill>
                          <a:latin typeface="Arial"/>
                          <a:ea typeface="Arial"/>
                          <a:cs typeface="Arial"/>
                          <a:sym typeface="Arial"/>
                        </a:rPr>
                        <a:t>Word</a:t>
                      </a:r>
                      <a:endParaRPr sz="2800" u="none" cap="none" strike="noStrike">
                        <a:latin typeface="Arial"/>
                        <a:ea typeface="Arial"/>
                        <a:cs typeface="Arial"/>
                        <a:sym typeface="Arial"/>
                      </a:endParaRPr>
                    </a:p>
                  </a:txBody>
                  <a:tcPr marT="30100" marB="30100" marR="48075" marL="48075">
                    <a:lnL cap="flat" cmpd="sng" w="12700">
                      <a:solidFill>
                        <a:srgbClr val="9660C8"/>
                      </a:solidFill>
                      <a:prstDash val="solid"/>
                      <a:round/>
                      <a:headEnd len="sm" w="sm" type="none"/>
                      <a:tailEnd len="sm" w="sm" type="none"/>
                    </a:lnL>
                    <a:lnR cap="flat" cmpd="sng" w="12700">
                      <a:solidFill>
                        <a:srgbClr val="9660C8"/>
                      </a:solidFill>
                      <a:prstDash val="solid"/>
                      <a:round/>
                      <a:headEnd len="sm" w="sm" type="none"/>
                      <a:tailEnd len="sm" w="sm" type="none"/>
                    </a:lnR>
                    <a:lnT cap="flat" cmpd="sng" w="12700">
                      <a:solidFill>
                        <a:srgbClr val="9660C8"/>
                      </a:solidFill>
                      <a:prstDash val="solid"/>
                      <a:round/>
                      <a:headEnd len="sm" w="sm" type="none"/>
                      <a:tailEnd len="sm" w="sm" type="none"/>
                    </a:lnT>
                    <a:lnB cap="flat" cmpd="sng" w="12700">
                      <a:solidFill>
                        <a:srgbClr val="9660C8"/>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400"/>
                        <a:buFont typeface="Arial"/>
                        <a:buNone/>
                      </a:pPr>
                      <a:r>
                        <a:rPr b="0" i="0" lang="es-MX" sz="1400" u="none" cap="none" strike="noStrike">
                          <a:solidFill>
                            <a:srgbClr val="000000"/>
                          </a:solidFill>
                          <a:latin typeface="Arial"/>
                          <a:ea typeface="Arial"/>
                          <a:cs typeface="Arial"/>
                          <a:sym typeface="Arial"/>
                        </a:rPr>
                        <a:t>Microsoft Office 2019</a:t>
                      </a:r>
                      <a:endParaRPr sz="2800" u="none" cap="none" strike="noStrike">
                        <a:latin typeface="Arial"/>
                        <a:ea typeface="Arial"/>
                        <a:cs typeface="Arial"/>
                        <a:sym typeface="Arial"/>
                      </a:endParaRPr>
                    </a:p>
                  </a:txBody>
                  <a:tcPr marT="30100" marB="30100" marR="48075" marL="48075">
                    <a:lnL cap="flat" cmpd="sng" w="12700">
                      <a:solidFill>
                        <a:srgbClr val="9660C8"/>
                      </a:solidFill>
                      <a:prstDash val="solid"/>
                      <a:round/>
                      <a:headEnd len="sm" w="sm" type="none"/>
                      <a:tailEnd len="sm" w="sm" type="none"/>
                    </a:lnL>
                    <a:lnR cap="flat" cmpd="sng" w="12700">
                      <a:solidFill>
                        <a:srgbClr val="9660C8"/>
                      </a:solidFill>
                      <a:prstDash val="solid"/>
                      <a:round/>
                      <a:headEnd len="sm" w="sm" type="none"/>
                      <a:tailEnd len="sm" w="sm" type="none"/>
                    </a:lnR>
                    <a:lnT cap="flat" cmpd="sng" w="12700">
                      <a:solidFill>
                        <a:srgbClr val="9660C8"/>
                      </a:solidFill>
                      <a:prstDash val="solid"/>
                      <a:round/>
                      <a:headEnd len="sm" w="sm" type="none"/>
                      <a:tailEnd len="sm" w="sm" type="none"/>
                    </a:lnT>
                    <a:lnB cap="flat" cmpd="sng" w="12700">
                      <a:solidFill>
                        <a:srgbClr val="9660C8"/>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400"/>
                        <a:buFont typeface="Arial"/>
                        <a:buNone/>
                      </a:pPr>
                      <a:r>
                        <a:rPr b="0" i="0" lang="es-MX" sz="1400" u="none" cap="none" strike="noStrike">
                          <a:solidFill>
                            <a:srgbClr val="000000"/>
                          </a:solidFill>
                          <a:latin typeface="Arial"/>
                          <a:ea typeface="Arial"/>
                          <a:cs typeface="Arial"/>
                          <a:sym typeface="Arial"/>
                        </a:rPr>
                        <a:t>Microsoft Office</a:t>
                      </a:r>
                      <a:endParaRPr sz="2800" u="none" cap="none" strike="noStrike">
                        <a:latin typeface="Arial"/>
                        <a:ea typeface="Arial"/>
                        <a:cs typeface="Arial"/>
                        <a:sym typeface="Arial"/>
                      </a:endParaRPr>
                    </a:p>
                  </a:txBody>
                  <a:tcPr marT="30100" marB="30100" marR="48075" marL="48075">
                    <a:lnL cap="flat" cmpd="sng" w="12700">
                      <a:solidFill>
                        <a:srgbClr val="9660C8"/>
                      </a:solidFill>
                      <a:prstDash val="solid"/>
                      <a:round/>
                      <a:headEnd len="sm" w="sm" type="none"/>
                      <a:tailEnd len="sm" w="sm" type="none"/>
                    </a:lnL>
                    <a:lnR cap="flat" cmpd="sng" w="12700">
                      <a:solidFill>
                        <a:srgbClr val="9660C8"/>
                      </a:solidFill>
                      <a:prstDash val="solid"/>
                      <a:round/>
                      <a:headEnd len="sm" w="sm" type="none"/>
                      <a:tailEnd len="sm" w="sm" type="none"/>
                    </a:lnR>
                    <a:lnT cap="flat" cmpd="sng" w="12700">
                      <a:solidFill>
                        <a:srgbClr val="9660C8"/>
                      </a:solidFill>
                      <a:prstDash val="solid"/>
                      <a:round/>
                      <a:headEnd len="sm" w="sm" type="none"/>
                      <a:tailEnd len="sm" w="sm" type="none"/>
                    </a:lnT>
                    <a:lnB cap="flat" cmpd="sng" w="12700">
                      <a:solidFill>
                        <a:srgbClr val="9660C8"/>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400"/>
                        <a:buFont typeface="Arial"/>
                        <a:buNone/>
                      </a:pPr>
                      <a:r>
                        <a:rPr b="0" i="0" lang="es-MX" sz="1400" u="none" cap="none" strike="noStrike">
                          <a:solidFill>
                            <a:srgbClr val="000000"/>
                          </a:solidFill>
                          <a:latin typeface="Arial"/>
                          <a:ea typeface="Arial"/>
                          <a:cs typeface="Arial"/>
                          <a:sym typeface="Arial"/>
                        </a:rPr>
                        <a:t>Trabajo en casa</a:t>
                      </a:r>
                      <a:endParaRPr sz="2800" u="none" cap="none" strike="noStrike">
                        <a:latin typeface="Arial"/>
                        <a:ea typeface="Arial"/>
                        <a:cs typeface="Arial"/>
                        <a:sym typeface="Arial"/>
                      </a:endParaRPr>
                    </a:p>
                  </a:txBody>
                  <a:tcPr marT="30100" marB="30100" marR="48075" marL="48075">
                    <a:lnL cap="flat" cmpd="sng" w="12700">
                      <a:solidFill>
                        <a:srgbClr val="9660C8"/>
                      </a:solidFill>
                      <a:prstDash val="solid"/>
                      <a:round/>
                      <a:headEnd len="sm" w="sm" type="none"/>
                      <a:tailEnd len="sm" w="sm" type="none"/>
                    </a:lnL>
                    <a:lnR cap="flat" cmpd="sng" w="12700">
                      <a:solidFill>
                        <a:srgbClr val="9660C8"/>
                      </a:solidFill>
                      <a:prstDash val="solid"/>
                      <a:round/>
                      <a:headEnd len="sm" w="sm" type="none"/>
                      <a:tailEnd len="sm" w="sm" type="none"/>
                    </a:lnR>
                    <a:lnT cap="flat" cmpd="sng" w="12700">
                      <a:solidFill>
                        <a:srgbClr val="9660C8"/>
                      </a:solidFill>
                      <a:prstDash val="solid"/>
                      <a:round/>
                      <a:headEnd len="sm" w="sm" type="none"/>
                      <a:tailEnd len="sm" w="sm" type="none"/>
                    </a:lnT>
                    <a:lnB cap="flat" cmpd="sng" w="12700">
                      <a:solidFill>
                        <a:srgbClr val="9660C8"/>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400"/>
                        <a:buFont typeface="Arial"/>
                        <a:buNone/>
                      </a:pPr>
                      <a:r>
                        <a:rPr b="0" i="0" lang="es-MX" sz="1400" u="none" cap="none" strike="noStrike">
                          <a:solidFill>
                            <a:srgbClr val="000000"/>
                          </a:solidFill>
                          <a:latin typeface="Arial"/>
                          <a:ea typeface="Arial"/>
                          <a:cs typeface="Arial"/>
                          <a:sym typeface="Arial"/>
                        </a:rPr>
                        <a:t>Gratuito</a:t>
                      </a:r>
                      <a:endParaRPr sz="2800" u="none" cap="none" strike="noStrike">
                        <a:latin typeface="Arial"/>
                        <a:ea typeface="Arial"/>
                        <a:cs typeface="Arial"/>
                        <a:sym typeface="Arial"/>
                      </a:endParaRPr>
                    </a:p>
                  </a:txBody>
                  <a:tcPr marT="30100" marB="30100" marR="48075" marL="48075">
                    <a:lnL cap="flat" cmpd="sng" w="12700">
                      <a:solidFill>
                        <a:srgbClr val="9660C8"/>
                      </a:solidFill>
                      <a:prstDash val="solid"/>
                      <a:round/>
                      <a:headEnd len="sm" w="sm" type="none"/>
                      <a:tailEnd len="sm" w="sm" type="none"/>
                    </a:lnL>
                    <a:lnR cap="flat" cmpd="sng" w="12700">
                      <a:solidFill>
                        <a:srgbClr val="9660C8"/>
                      </a:solidFill>
                      <a:prstDash val="solid"/>
                      <a:round/>
                      <a:headEnd len="sm" w="sm" type="none"/>
                      <a:tailEnd len="sm" w="sm" type="none"/>
                    </a:lnR>
                    <a:lnT cap="flat" cmpd="sng" w="12700">
                      <a:solidFill>
                        <a:srgbClr val="9660C8"/>
                      </a:solidFill>
                      <a:prstDash val="solid"/>
                      <a:round/>
                      <a:headEnd len="sm" w="sm" type="none"/>
                      <a:tailEnd len="sm" w="sm" type="none"/>
                    </a:lnT>
                    <a:lnB cap="flat" cmpd="sng" w="12700">
                      <a:solidFill>
                        <a:srgbClr val="9660C8"/>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b="0" i="0" lang="es-MX" sz="1400" u="none" cap="none" strike="noStrike">
                          <a:solidFill>
                            <a:srgbClr val="000000"/>
                          </a:solidFill>
                          <a:latin typeface="Arial"/>
                          <a:ea typeface="Arial"/>
                          <a:cs typeface="Arial"/>
                          <a:sym typeface="Arial"/>
                        </a:rPr>
                        <a:t>10/2023</a:t>
                      </a:r>
                      <a:endParaRPr sz="2800" u="none" cap="none" strike="noStrike"/>
                    </a:p>
                  </a:txBody>
                  <a:tcPr marT="30100" marB="30100" marR="48075" marL="48075">
                    <a:lnL cap="flat" cmpd="sng" w="12700">
                      <a:solidFill>
                        <a:srgbClr val="9660C8"/>
                      </a:solidFill>
                      <a:prstDash val="solid"/>
                      <a:round/>
                      <a:headEnd len="sm" w="sm" type="none"/>
                      <a:tailEnd len="sm" w="sm" type="none"/>
                    </a:lnL>
                    <a:lnR cap="flat" cmpd="sng" w="12700">
                      <a:solidFill>
                        <a:srgbClr val="9660C8"/>
                      </a:solidFill>
                      <a:prstDash val="solid"/>
                      <a:round/>
                      <a:headEnd len="sm" w="sm" type="none"/>
                      <a:tailEnd len="sm" w="sm" type="none"/>
                    </a:lnR>
                    <a:lnT cap="flat" cmpd="sng" w="12700">
                      <a:solidFill>
                        <a:srgbClr val="9660C8"/>
                      </a:solidFill>
                      <a:prstDash val="solid"/>
                      <a:round/>
                      <a:headEnd len="sm" w="sm" type="none"/>
                      <a:tailEnd len="sm" w="sm" type="none"/>
                    </a:lnT>
                    <a:lnB cap="flat" cmpd="sng" w="12700">
                      <a:solidFill>
                        <a:srgbClr val="9660C8"/>
                      </a:solidFill>
                      <a:prstDash val="solid"/>
                      <a:round/>
                      <a:headEnd len="sm" w="sm" type="none"/>
                      <a:tailEnd len="sm" w="sm" type="none"/>
                    </a:lnB>
                    <a:solidFill>
                      <a:schemeClr val="lt1"/>
                    </a:solidFill>
                  </a:tcPr>
                </a:tc>
              </a:tr>
              <a:tr h="470250">
                <a:tc>
                  <a:txBody>
                    <a:bodyPr/>
                    <a:lstStyle/>
                    <a:p>
                      <a:pPr indent="0" lvl="0" marL="0" marR="0" rtl="0" algn="ctr">
                        <a:lnSpc>
                          <a:spcPct val="100000"/>
                        </a:lnSpc>
                        <a:spcBef>
                          <a:spcPts val="0"/>
                        </a:spcBef>
                        <a:spcAft>
                          <a:spcPts val="0"/>
                        </a:spcAft>
                        <a:buClr>
                          <a:srgbClr val="000000"/>
                        </a:buClr>
                        <a:buSzPts val="1050"/>
                        <a:buFont typeface="Arial"/>
                        <a:buNone/>
                      </a:pPr>
                      <a:r>
                        <a:rPr b="1" i="0" lang="es-MX" sz="1050" u="none" cap="none" strike="noStrike">
                          <a:solidFill>
                            <a:srgbClr val="000000"/>
                          </a:solidFill>
                          <a:latin typeface="Arial"/>
                          <a:ea typeface="Arial"/>
                          <a:cs typeface="Arial"/>
                          <a:sym typeface="Arial"/>
                        </a:rPr>
                        <a:t>4</a:t>
                      </a:r>
                      <a:endParaRPr sz="1800" u="none" cap="none" strike="noStrike">
                        <a:latin typeface="Arial"/>
                        <a:ea typeface="Arial"/>
                        <a:cs typeface="Arial"/>
                        <a:sym typeface="Arial"/>
                      </a:endParaRPr>
                    </a:p>
                  </a:txBody>
                  <a:tcPr marT="30100" marB="30100" marR="48075" marL="48075">
                    <a:lnL cap="flat" cmpd="sng" w="12700">
                      <a:solidFill>
                        <a:srgbClr val="9660C8"/>
                      </a:solidFill>
                      <a:prstDash val="solid"/>
                      <a:round/>
                      <a:headEnd len="sm" w="sm" type="none"/>
                      <a:tailEnd len="sm" w="sm" type="none"/>
                    </a:lnL>
                    <a:lnR cap="flat" cmpd="sng" w="12700">
                      <a:solidFill>
                        <a:srgbClr val="9660C8"/>
                      </a:solidFill>
                      <a:prstDash val="solid"/>
                      <a:round/>
                      <a:headEnd len="sm" w="sm" type="none"/>
                      <a:tailEnd len="sm" w="sm" type="none"/>
                    </a:lnR>
                    <a:lnT cap="flat" cmpd="sng" w="12700">
                      <a:solidFill>
                        <a:srgbClr val="9660C8"/>
                      </a:solidFill>
                      <a:prstDash val="solid"/>
                      <a:round/>
                      <a:headEnd len="sm" w="sm" type="none"/>
                      <a:tailEnd len="sm" w="sm" type="none"/>
                    </a:lnT>
                    <a:lnB cap="flat" cmpd="sng" w="12700">
                      <a:solidFill>
                        <a:srgbClr val="9660C8"/>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400"/>
                        <a:buFont typeface="Arial"/>
                        <a:buNone/>
                      </a:pPr>
                      <a:r>
                        <a:rPr b="0" i="0" lang="es-MX" sz="1400" u="none" cap="none" strike="noStrike">
                          <a:solidFill>
                            <a:srgbClr val="000000"/>
                          </a:solidFill>
                          <a:latin typeface="Arial"/>
                          <a:ea typeface="Arial"/>
                          <a:cs typeface="Arial"/>
                          <a:sym typeface="Arial"/>
                        </a:rPr>
                        <a:t>Draw.Io</a:t>
                      </a:r>
                      <a:endParaRPr sz="2800" u="none" cap="none" strike="noStrike">
                        <a:latin typeface="Arial"/>
                        <a:ea typeface="Arial"/>
                        <a:cs typeface="Arial"/>
                        <a:sym typeface="Arial"/>
                      </a:endParaRPr>
                    </a:p>
                  </a:txBody>
                  <a:tcPr marT="30100" marB="30100" marR="48075" marL="48075">
                    <a:lnL cap="flat" cmpd="sng" w="12700">
                      <a:solidFill>
                        <a:srgbClr val="9660C8"/>
                      </a:solidFill>
                      <a:prstDash val="solid"/>
                      <a:round/>
                      <a:headEnd len="sm" w="sm" type="none"/>
                      <a:tailEnd len="sm" w="sm" type="none"/>
                    </a:lnL>
                    <a:lnR cap="flat" cmpd="sng" w="12700">
                      <a:solidFill>
                        <a:srgbClr val="9660C8"/>
                      </a:solidFill>
                      <a:prstDash val="solid"/>
                      <a:round/>
                      <a:headEnd len="sm" w="sm" type="none"/>
                      <a:tailEnd len="sm" w="sm" type="none"/>
                    </a:lnR>
                    <a:lnT cap="flat" cmpd="sng" w="12700">
                      <a:solidFill>
                        <a:srgbClr val="9660C8"/>
                      </a:solidFill>
                      <a:prstDash val="solid"/>
                      <a:round/>
                      <a:headEnd len="sm" w="sm" type="none"/>
                      <a:tailEnd len="sm" w="sm" type="none"/>
                    </a:lnT>
                    <a:lnB cap="flat" cmpd="sng" w="12700">
                      <a:solidFill>
                        <a:srgbClr val="9660C8"/>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400"/>
                        <a:buFont typeface="Arial"/>
                        <a:buNone/>
                      </a:pPr>
                      <a:r>
                        <a:rPr b="0" i="0" lang="es-MX" sz="1400" u="none" cap="none" strike="noStrike">
                          <a:solidFill>
                            <a:srgbClr val="000000"/>
                          </a:solidFill>
                          <a:latin typeface="Arial"/>
                          <a:ea typeface="Arial"/>
                          <a:cs typeface="Arial"/>
                          <a:sym typeface="Arial"/>
                        </a:rPr>
                        <a:t>13.9.9</a:t>
                      </a:r>
                      <a:endParaRPr sz="2800" u="none" cap="none" strike="noStrike">
                        <a:latin typeface="Arial"/>
                        <a:ea typeface="Arial"/>
                        <a:cs typeface="Arial"/>
                        <a:sym typeface="Arial"/>
                      </a:endParaRPr>
                    </a:p>
                  </a:txBody>
                  <a:tcPr marT="30100" marB="30100" marR="48075" marL="48075">
                    <a:lnL cap="flat" cmpd="sng" w="12700">
                      <a:solidFill>
                        <a:srgbClr val="9660C8"/>
                      </a:solidFill>
                      <a:prstDash val="solid"/>
                      <a:round/>
                      <a:headEnd len="sm" w="sm" type="none"/>
                      <a:tailEnd len="sm" w="sm" type="none"/>
                    </a:lnL>
                    <a:lnR cap="flat" cmpd="sng" w="12700">
                      <a:solidFill>
                        <a:srgbClr val="9660C8"/>
                      </a:solidFill>
                      <a:prstDash val="solid"/>
                      <a:round/>
                      <a:headEnd len="sm" w="sm" type="none"/>
                      <a:tailEnd len="sm" w="sm" type="none"/>
                    </a:lnR>
                    <a:lnT cap="flat" cmpd="sng" w="12700">
                      <a:solidFill>
                        <a:srgbClr val="9660C8"/>
                      </a:solidFill>
                      <a:prstDash val="solid"/>
                      <a:round/>
                      <a:headEnd len="sm" w="sm" type="none"/>
                      <a:tailEnd len="sm" w="sm" type="none"/>
                    </a:lnT>
                    <a:lnB cap="flat" cmpd="sng" w="12700">
                      <a:solidFill>
                        <a:srgbClr val="9660C8"/>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400"/>
                        <a:buFont typeface="Arial"/>
                        <a:buNone/>
                      </a:pPr>
                      <a:r>
                        <a:rPr b="0" i="0" lang="es-MX" sz="1400" u="none" cap="none" strike="noStrike">
                          <a:solidFill>
                            <a:srgbClr val="000000"/>
                          </a:solidFill>
                          <a:latin typeface="Arial"/>
                          <a:ea typeface="Arial"/>
                          <a:cs typeface="Arial"/>
                          <a:sym typeface="Arial"/>
                        </a:rPr>
                        <a:t>Draw.Io</a:t>
                      </a:r>
                      <a:endParaRPr sz="2800" u="none" cap="none" strike="noStrike">
                        <a:latin typeface="Arial"/>
                        <a:ea typeface="Arial"/>
                        <a:cs typeface="Arial"/>
                        <a:sym typeface="Arial"/>
                      </a:endParaRPr>
                    </a:p>
                  </a:txBody>
                  <a:tcPr marT="30100" marB="30100" marR="48075" marL="48075">
                    <a:lnL cap="flat" cmpd="sng" w="12700">
                      <a:solidFill>
                        <a:srgbClr val="9660C8"/>
                      </a:solidFill>
                      <a:prstDash val="solid"/>
                      <a:round/>
                      <a:headEnd len="sm" w="sm" type="none"/>
                      <a:tailEnd len="sm" w="sm" type="none"/>
                    </a:lnL>
                    <a:lnR cap="flat" cmpd="sng" w="12700">
                      <a:solidFill>
                        <a:srgbClr val="9660C8"/>
                      </a:solidFill>
                      <a:prstDash val="solid"/>
                      <a:round/>
                      <a:headEnd len="sm" w="sm" type="none"/>
                      <a:tailEnd len="sm" w="sm" type="none"/>
                    </a:lnR>
                    <a:lnT cap="flat" cmpd="sng" w="12700">
                      <a:solidFill>
                        <a:srgbClr val="9660C8"/>
                      </a:solidFill>
                      <a:prstDash val="solid"/>
                      <a:round/>
                      <a:headEnd len="sm" w="sm" type="none"/>
                      <a:tailEnd len="sm" w="sm" type="none"/>
                    </a:lnT>
                    <a:lnB cap="flat" cmpd="sng" w="12700">
                      <a:solidFill>
                        <a:srgbClr val="9660C8"/>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400"/>
                        <a:buFont typeface="Arial"/>
                        <a:buNone/>
                      </a:pPr>
                      <a:r>
                        <a:rPr b="0" i="0" lang="es-MX" sz="1400" u="none" cap="none" strike="noStrike">
                          <a:solidFill>
                            <a:srgbClr val="000000"/>
                          </a:solidFill>
                          <a:latin typeface="Arial"/>
                          <a:ea typeface="Arial"/>
                          <a:cs typeface="Arial"/>
                          <a:sym typeface="Arial"/>
                        </a:rPr>
                        <a:t>Trabajo en casa</a:t>
                      </a:r>
                      <a:endParaRPr sz="2800" u="none" cap="none" strike="noStrike">
                        <a:latin typeface="Arial"/>
                        <a:ea typeface="Arial"/>
                        <a:cs typeface="Arial"/>
                        <a:sym typeface="Arial"/>
                      </a:endParaRPr>
                    </a:p>
                  </a:txBody>
                  <a:tcPr marT="30100" marB="30100" marR="48075" marL="48075">
                    <a:lnL cap="flat" cmpd="sng" w="12700">
                      <a:solidFill>
                        <a:srgbClr val="9660C8"/>
                      </a:solidFill>
                      <a:prstDash val="solid"/>
                      <a:round/>
                      <a:headEnd len="sm" w="sm" type="none"/>
                      <a:tailEnd len="sm" w="sm" type="none"/>
                    </a:lnL>
                    <a:lnR cap="flat" cmpd="sng" w="12700">
                      <a:solidFill>
                        <a:srgbClr val="9660C8"/>
                      </a:solidFill>
                      <a:prstDash val="solid"/>
                      <a:round/>
                      <a:headEnd len="sm" w="sm" type="none"/>
                      <a:tailEnd len="sm" w="sm" type="none"/>
                    </a:lnR>
                    <a:lnT cap="flat" cmpd="sng" w="12700">
                      <a:solidFill>
                        <a:srgbClr val="9660C8"/>
                      </a:solidFill>
                      <a:prstDash val="solid"/>
                      <a:round/>
                      <a:headEnd len="sm" w="sm" type="none"/>
                      <a:tailEnd len="sm" w="sm" type="none"/>
                    </a:lnT>
                    <a:lnB cap="flat" cmpd="sng" w="12700">
                      <a:solidFill>
                        <a:srgbClr val="9660C8"/>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400"/>
                        <a:buFont typeface="Arial"/>
                        <a:buNone/>
                      </a:pPr>
                      <a:r>
                        <a:rPr b="0" i="0" lang="es-MX" sz="1400" u="none" cap="none" strike="noStrike">
                          <a:solidFill>
                            <a:srgbClr val="000000"/>
                          </a:solidFill>
                          <a:latin typeface="Arial"/>
                          <a:ea typeface="Arial"/>
                          <a:cs typeface="Arial"/>
                          <a:sym typeface="Arial"/>
                        </a:rPr>
                        <a:t>Gratuito</a:t>
                      </a:r>
                      <a:endParaRPr sz="2800" u="none" cap="none" strike="noStrike">
                        <a:latin typeface="Arial"/>
                        <a:ea typeface="Arial"/>
                        <a:cs typeface="Arial"/>
                        <a:sym typeface="Arial"/>
                      </a:endParaRPr>
                    </a:p>
                  </a:txBody>
                  <a:tcPr marT="30100" marB="30100" marR="48075" marL="48075">
                    <a:lnL cap="flat" cmpd="sng" w="12700">
                      <a:solidFill>
                        <a:srgbClr val="9660C8"/>
                      </a:solidFill>
                      <a:prstDash val="solid"/>
                      <a:round/>
                      <a:headEnd len="sm" w="sm" type="none"/>
                      <a:tailEnd len="sm" w="sm" type="none"/>
                    </a:lnL>
                    <a:lnR cap="flat" cmpd="sng" w="12700">
                      <a:solidFill>
                        <a:srgbClr val="9660C8"/>
                      </a:solidFill>
                      <a:prstDash val="solid"/>
                      <a:round/>
                      <a:headEnd len="sm" w="sm" type="none"/>
                      <a:tailEnd len="sm" w="sm" type="none"/>
                    </a:lnR>
                    <a:lnT cap="flat" cmpd="sng" w="12700">
                      <a:solidFill>
                        <a:srgbClr val="9660C8"/>
                      </a:solidFill>
                      <a:prstDash val="solid"/>
                      <a:round/>
                      <a:headEnd len="sm" w="sm" type="none"/>
                      <a:tailEnd len="sm" w="sm" type="none"/>
                    </a:lnT>
                    <a:lnB cap="flat" cmpd="sng" w="12700">
                      <a:solidFill>
                        <a:srgbClr val="9660C8"/>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b="0" i="0" lang="es-MX" sz="1400" u="none" cap="none" strike="noStrike">
                          <a:solidFill>
                            <a:srgbClr val="000000"/>
                          </a:solidFill>
                          <a:latin typeface="Arial"/>
                          <a:ea typeface="Arial"/>
                          <a:cs typeface="Arial"/>
                          <a:sym typeface="Arial"/>
                        </a:rPr>
                        <a:t>17/12/2023</a:t>
                      </a:r>
                      <a:endParaRPr sz="2800" u="none" cap="none" strike="noStrike"/>
                    </a:p>
                  </a:txBody>
                  <a:tcPr marT="30100" marB="30100" marR="48075" marL="48075">
                    <a:lnL cap="flat" cmpd="sng" w="12700">
                      <a:solidFill>
                        <a:srgbClr val="9660C8"/>
                      </a:solidFill>
                      <a:prstDash val="solid"/>
                      <a:round/>
                      <a:headEnd len="sm" w="sm" type="none"/>
                      <a:tailEnd len="sm" w="sm" type="none"/>
                    </a:lnL>
                    <a:lnR cap="flat" cmpd="sng" w="12700">
                      <a:solidFill>
                        <a:srgbClr val="9660C8"/>
                      </a:solidFill>
                      <a:prstDash val="solid"/>
                      <a:round/>
                      <a:headEnd len="sm" w="sm" type="none"/>
                      <a:tailEnd len="sm" w="sm" type="none"/>
                    </a:lnR>
                    <a:lnT cap="flat" cmpd="sng" w="12700">
                      <a:solidFill>
                        <a:srgbClr val="9660C8"/>
                      </a:solidFill>
                      <a:prstDash val="solid"/>
                      <a:round/>
                      <a:headEnd len="sm" w="sm" type="none"/>
                      <a:tailEnd len="sm" w="sm" type="none"/>
                    </a:lnT>
                    <a:lnB cap="flat" cmpd="sng" w="12700">
                      <a:solidFill>
                        <a:srgbClr val="9660C8"/>
                      </a:solidFill>
                      <a:prstDash val="solid"/>
                      <a:round/>
                      <a:headEnd len="sm" w="sm" type="none"/>
                      <a:tailEnd len="sm" w="sm" type="none"/>
                    </a:lnB>
                    <a:solidFill>
                      <a:schemeClr val="lt1"/>
                    </a:solidFill>
                  </a:tcPr>
                </a:tc>
              </a:tr>
              <a:tr h="470250">
                <a:tc>
                  <a:txBody>
                    <a:bodyPr/>
                    <a:lstStyle/>
                    <a:p>
                      <a:pPr indent="0" lvl="0" marL="0" marR="0" rtl="0" algn="ctr">
                        <a:lnSpc>
                          <a:spcPct val="100000"/>
                        </a:lnSpc>
                        <a:spcBef>
                          <a:spcPts val="0"/>
                        </a:spcBef>
                        <a:spcAft>
                          <a:spcPts val="0"/>
                        </a:spcAft>
                        <a:buClr>
                          <a:srgbClr val="000000"/>
                        </a:buClr>
                        <a:buSzPts val="1050"/>
                        <a:buFont typeface="Arial"/>
                        <a:buNone/>
                      </a:pPr>
                      <a:r>
                        <a:rPr b="1" i="0" lang="es-MX" sz="1050" u="none" cap="none" strike="noStrike">
                          <a:solidFill>
                            <a:srgbClr val="000000"/>
                          </a:solidFill>
                          <a:latin typeface="Arial"/>
                          <a:ea typeface="Arial"/>
                          <a:cs typeface="Arial"/>
                          <a:sym typeface="Arial"/>
                        </a:rPr>
                        <a:t>5</a:t>
                      </a:r>
                      <a:endParaRPr sz="1800" u="none" cap="none" strike="noStrike">
                        <a:latin typeface="Arial"/>
                        <a:ea typeface="Arial"/>
                        <a:cs typeface="Arial"/>
                        <a:sym typeface="Arial"/>
                      </a:endParaRPr>
                    </a:p>
                  </a:txBody>
                  <a:tcPr marT="30100" marB="30100" marR="48075" marL="48075">
                    <a:lnL cap="flat" cmpd="sng" w="12700">
                      <a:solidFill>
                        <a:srgbClr val="9660C8"/>
                      </a:solidFill>
                      <a:prstDash val="solid"/>
                      <a:round/>
                      <a:headEnd len="sm" w="sm" type="none"/>
                      <a:tailEnd len="sm" w="sm" type="none"/>
                    </a:lnL>
                    <a:lnR cap="flat" cmpd="sng" w="12700">
                      <a:solidFill>
                        <a:srgbClr val="9660C8"/>
                      </a:solidFill>
                      <a:prstDash val="solid"/>
                      <a:round/>
                      <a:headEnd len="sm" w="sm" type="none"/>
                      <a:tailEnd len="sm" w="sm" type="none"/>
                    </a:lnR>
                    <a:lnT cap="flat" cmpd="sng" w="12700">
                      <a:solidFill>
                        <a:srgbClr val="9660C8"/>
                      </a:solidFill>
                      <a:prstDash val="solid"/>
                      <a:round/>
                      <a:headEnd len="sm" w="sm" type="none"/>
                      <a:tailEnd len="sm" w="sm" type="none"/>
                    </a:lnT>
                    <a:lnB cap="flat" cmpd="sng" w="12700">
                      <a:solidFill>
                        <a:srgbClr val="9660C8"/>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400"/>
                        <a:buFont typeface="Arial"/>
                        <a:buNone/>
                      </a:pPr>
                      <a:r>
                        <a:rPr b="0" i="0" lang="es-MX" sz="1400" u="none" cap="none" strike="noStrike">
                          <a:solidFill>
                            <a:srgbClr val="000000"/>
                          </a:solidFill>
                          <a:latin typeface="Arial"/>
                          <a:ea typeface="Arial"/>
                          <a:cs typeface="Arial"/>
                          <a:sym typeface="Arial"/>
                        </a:rPr>
                        <a:t>power point</a:t>
                      </a:r>
                      <a:endParaRPr sz="2800" u="none" cap="none" strike="noStrike">
                        <a:latin typeface="Arial"/>
                        <a:ea typeface="Arial"/>
                        <a:cs typeface="Arial"/>
                        <a:sym typeface="Arial"/>
                      </a:endParaRPr>
                    </a:p>
                  </a:txBody>
                  <a:tcPr marT="30100" marB="30100" marR="48075" marL="48075">
                    <a:lnL cap="flat" cmpd="sng" w="12700">
                      <a:solidFill>
                        <a:srgbClr val="9660C8"/>
                      </a:solidFill>
                      <a:prstDash val="solid"/>
                      <a:round/>
                      <a:headEnd len="sm" w="sm" type="none"/>
                      <a:tailEnd len="sm" w="sm" type="none"/>
                    </a:lnL>
                    <a:lnR cap="flat" cmpd="sng" w="12700">
                      <a:solidFill>
                        <a:srgbClr val="9660C8"/>
                      </a:solidFill>
                      <a:prstDash val="solid"/>
                      <a:round/>
                      <a:headEnd len="sm" w="sm" type="none"/>
                      <a:tailEnd len="sm" w="sm" type="none"/>
                    </a:lnR>
                    <a:lnT cap="flat" cmpd="sng" w="12700">
                      <a:solidFill>
                        <a:srgbClr val="9660C8"/>
                      </a:solidFill>
                      <a:prstDash val="solid"/>
                      <a:round/>
                      <a:headEnd len="sm" w="sm" type="none"/>
                      <a:tailEnd len="sm" w="sm" type="none"/>
                    </a:lnT>
                    <a:lnB cap="flat" cmpd="sng" w="12700">
                      <a:solidFill>
                        <a:srgbClr val="9660C8"/>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400"/>
                        <a:buFont typeface="Arial"/>
                        <a:buNone/>
                      </a:pPr>
                      <a:r>
                        <a:rPr b="0" i="0" lang="es-MX" sz="1400" u="none" cap="none" strike="noStrike">
                          <a:solidFill>
                            <a:srgbClr val="000000"/>
                          </a:solidFill>
                          <a:latin typeface="Arial"/>
                          <a:ea typeface="Arial"/>
                          <a:cs typeface="Arial"/>
                          <a:sym typeface="Arial"/>
                        </a:rPr>
                        <a:t>16.0.4</a:t>
                      </a:r>
                      <a:endParaRPr sz="2800" u="none" cap="none" strike="noStrike">
                        <a:latin typeface="Arial"/>
                        <a:ea typeface="Arial"/>
                        <a:cs typeface="Arial"/>
                        <a:sym typeface="Arial"/>
                      </a:endParaRPr>
                    </a:p>
                  </a:txBody>
                  <a:tcPr marT="30100" marB="30100" marR="48075" marL="48075">
                    <a:lnL cap="flat" cmpd="sng" w="12700">
                      <a:solidFill>
                        <a:srgbClr val="9660C8"/>
                      </a:solidFill>
                      <a:prstDash val="solid"/>
                      <a:round/>
                      <a:headEnd len="sm" w="sm" type="none"/>
                      <a:tailEnd len="sm" w="sm" type="none"/>
                    </a:lnL>
                    <a:lnR cap="flat" cmpd="sng" w="12700">
                      <a:solidFill>
                        <a:srgbClr val="9660C8"/>
                      </a:solidFill>
                      <a:prstDash val="solid"/>
                      <a:round/>
                      <a:headEnd len="sm" w="sm" type="none"/>
                      <a:tailEnd len="sm" w="sm" type="none"/>
                    </a:lnR>
                    <a:lnT cap="flat" cmpd="sng" w="12700">
                      <a:solidFill>
                        <a:srgbClr val="9660C8"/>
                      </a:solidFill>
                      <a:prstDash val="solid"/>
                      <a:round/>
                      <a:headEnd len="sm" w="sm" type="none"/>
                      <a:tailEnd len="sm" w="sm" type="none"/>
                    </a:lnT>
                    <a:lnB cap="flat" cmpd="sng" w="12700">
                      <a:solidFill>
                        <a:srgbClr val="9660C8"/>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400"/>
                        <a:buFont typeface="Arial"/>
                        <a:buNone/>
                      </a:pPr>
                      <a:r>
                        <a:rPr b="0" i="0" lang="es-MX" sz="1400" u="none" cap="none" strike="noStrike">
                          <a:solidFill>
                            <a:srgbClr val="000000"/>
                          </a:solidFill>
                          <a:latin typeface="Arial"/>
                          <a:ea typeface="Arial"/>
                          <a:cs typeface="Arial"/>
                          <a:sym typeface="Arial"/>
                        </a:rPr>
                        <a:t>Microsoft office</a:t>
                      </a:r>
                      <a:endParaRPr sz="2800" u="none" cap="none" strike="noStrike">
                        <a:latin typeface="Arial"/>
                        <a:ea typeface="Arial"/>
                        <a:cs typeface="Arial"/>
                        <a:sym typeface="Arial"/>
                      </a:endParaRPr>
                    </a:p>
                  </a:txBody>
                  <a:tcPr marT="30100" marB="30100" marR="48075" marL="48075">
                    <a:lnL cap="flat" cmpd="sng" w="12700">
                      <a:solidFill>
                        <a:srgbClr val="9660C8"/>
                      </a:solidFill>
                      <a:prstDash val="solid"/>
                      <a:round/>
                      <a:headEnd len="sm" w="sm" type="none"/>
                      <a:tailEnd len="sm" w="sm" type="none"/>
                    </a:lnL>
                    <a:lnR cap="flat" cmpd="sng" w="12700">
                      <a:solidFill>
                        <a:srgbClr val="9660C8"/>
                      </a:solidFill>
                      <a:prstDash val="solid"/>
                      <a:round/>
                      <a:headEnd len="sm" w="sm" type="none"/>
                      <a:tailEnd len="sm" w="sm" type="none"/>
                    </a:lnR>
                    <a:lnT cap="flat" cmpd="sng" w="12700">
                      <a:solidFill>
                        <a:srgbClr val="9660C8"/>
                      </a:solidFill>
                      <a:prstDash val="solid"/>
                      <a:round/>
                      <a:headEnd len="sm" w="sm" type="none"/>
                      <a:tailEnd len="sm" w="sm" type="none"/>
                    </a:lnT>
                    <a:lnB cap="flat" cmpd="sng" w="12700">
                      <a:solidFill>
                        <a:srgbClr val="9660C8"/>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400"/>
                        <a:buFont typeface="Arial"/>
                        <a:buNone/>
                      </a:pPr>
                      <a:r>
                        <a:rPr b="0" i="0" lang="es-MX" sz="1400" u="none" cap="none" strike="noStrike">
                          <a:solidFill>
                            <a:srgbClr val="000000"/>
                          </a:solidFill>
                          <a:latin typeface="Arial"/>
                          <a:ea typeface="Arial"/>
                          <a:cs typeface="Arial"/>
                          <a:sym typeface="Arial"/>
                        </a:rPr>
                        <a:t>Trabajo en casa </a:t>
                      </a:r>
                      <a:endParaRPr sz="2800" u="none" cap="none" strike="noStrike">
                        <a:latin typeface="Arial"/>
                        <a:ea typeface="Arial"/>
                        <a:cs typeface="Arial"/>
                        <a:sym typeface="Arial"/>
                      </a:endParaRPr>
                    </a:p>
                  </a:txBody>
                  <a:tcPr marT="30100" marB="30100" marR="48075" marL="48075">
                    <a:lnL cap="flat" cmpd="sng" w="12700">
                      <a:solidFill>
                        <a:srgbClr val="9660C8"/>
                      </a:solidFill>
                      <a:prstDash val="solid"/>
                      <a:round/>
                      <a:headEnd len="sm" w="sm" type="none"/>
                      <a:tailEnd len="sm" w="sm" type="none"/>
                    </a:lnL>
                    <a:lnR cap="flat" cmpd="sng" w="12700">
                      <a:solidFill>
                        <a:srgbClr val="9660C8"/>
                      </a:solidFill>
                      <a:prstDash val="solid"/>
                      <a:round/>
                      <a:headEnd len="sm" w="sm" type="none"/>
                      <a:tailEnd len="sm" w="sm" type="none"/>
                    </a:lnR>
                    <a:lnT cap="flat" cmpd="sng" w="12700">
                      <a:solidFill>
                        <a:srgbClr val="9660C8"/>
                      </a:solidFill>
                      <a:prstDash val="solid"/>
                      <a:round/>
                      <a:headEnd len="sm" w="sm" type="none"/>
                      <a:tailEnd len="sm" w="sm" type="none"/>
                    </a:lnT>
                    <a:lnB cap="flat" cmpd="sng" w="12700">
                      <a:solidFill>
                        <a:srgbClr val="9660C8"/>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400"/>
                        <a:buFont typeface="Arial"/>
                        <a:buNone/>
                      </a:pPr>
                      <a:r>
                        <a:rPr b="0" i="0" lang="es-MX" sz="1400" u="none" cap="none" strike="noStrike">
                          <a:solidFill>
                            <a:srgbClr val="000000"/>
                          </a:solidFill>
                          <a:latin typeface="Arial"/>
                          <a:ea typeface="Arial"/>
                          <a:cs typeface="Arial"/>
                          <a:sym typeface="Arial"/>
                        </a:rPr>
                        <a:t>Gratuito</a:t>
                      </a:r>
                      <a:endParaRPr sz="2800" u="none" cap="none" strike="noStrike">
                        <a:latin typeface="Arial"/>
                        <a:ea typeface="Arial"/>
                        <a:cs typeface="Arial"/>
                        <a:sym typeface="Arial"/>
                      </a:endParaRPr>
                    </a:p>
                  </a:txBody>
                  <a:tcPr marT="30100" marB="30100" marR="48075" marL="48075">
                    <a:lnL cap="flat" cmpd="sng" w="12700">
                      <a:solidFill>
                        <a:srgbClr val="9660C8"/>
                      </a:solidFill>
                      <a:prstDash val="solid"/>
                      <a:round/>
                      <a:headEnd len="sm" w="sm" type="none"/>
                      <a:tailEnd len="sm" w="sm" type="none"/>
                    </a:lnL>
                    <a:lnR cap="flat" cmpd="sng" w="12700">
                      <a:solidFill>
                        <a:srgbClr val="9660C8"/>
                      </a:solidFill>
                      <a:prstDash val="solid"/>
                      <a:round/>
                      <a:headEnd len="sm" w="sm" type="none"/>
                      <a:tailEnd len="sm" w="sm" type="none"/>
                    </a:lnR>
                    <a:lnT cap="flat" cmpd="sng" w="12700">
                      <a:solidFill>
                        <a:srgbClr val="9660C8"/>
                      </a:solidFill>
                      <a:prstDash val="solid"/>
                      <a:round/>
                      <a:headEnd len="sm" w="sm" type="none"/>
                      <a:tailEnd len="sm" w="sm" type="none"/>
                    </a:lnT>
                    <a:lnB cap="flat" cmpd="sng" w="12700">
                      <a:solidFill>
                        <a:srgbClr val="9660C8"/>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s-MX" sz="1400" u="none" cap="none" strike="noStrike">
                          <a:latin typeface="Arial"/>
                          <a:ea typeface="Arial"/>
                          <a:cs typeface="Arial"/>
                          <a:sym typeface="Arial"/>
                        </a:rPr>
                        <a:t>No tiene</a:t>
                      </a:r>
                      <a:endParaRPr sz="2800" u="none" cap="none" strike="noStrike"/>
                    </a:p>
                  </a:txBody>
                  <a:tcPr marT="30100" marB="30100" marR="48075" marL="48075">
                    <a:lnL cap="flat" cmpd="sng" w="12700">
                      <a:solidFill>
                        <a:srgbClr val="9660C8"/>
                      </a:solidFill>
                      <a:prstDash val="solid"/>
                      <a:round/>
                      <a:headEnd len="sm" w="sm" type="none"/>
                      <a:tailEnd len="sm" w="sm" type="none"/>
                    </a:lnL>
                    <a:lnR cap="flat" cmpd="sng" w="12700">
                      <a:solidFill>
                        <a:srgbClr val="9660C8"/>
                      </a:solidFill>
                      <a:prstDash val="solid"/>
                      <a:round/>
                      <a:headEnd len="sm" w="sm" type="none"/>
                      <a:tailEnd len="sm" w="sm" type="none"/>
                    </a:lnR>
                    <a:lnT cap="flat" cmpd="sng" w="12700">
                      <a:solidFill>
                        <a:srgbClr val="9660C8"/>
                      </a:solidFill>
                      <a:prstDash val="solid"/>
                      <a:round/>
                      <a:headEnd len="sm" w="sm" type="none"/>
                      <a:tailEnd len="sm" w="sm" type="none"/>
                    </a:lnT>
                    <a:lnB cap="flat" cmpd="sng" w="12700">
                      <a:solidFill>
                        <a:srgbClr val="9660C8"/>
                      </a:solidFill>
                      <a:prstDash val="solid"/>
                      <a:round/>
                      <a:headEnd len="sm" w="sm" type="none"/>
                      <a:tailEnd len="sm" w="sm" type="none"/>
                    </a:lnB>
                    <a:solidFill>
                      <a:schemeClr val="lt1"/>
                    </a:solidFill>
                  </a:tcPr>
                </a:tc>
              </a:tr>
              <a:tr h="313675">
                <a:tc gridSpan="4">
                  <a:txBody>
                    <a:bodyPr/>
                    <a:lstStyle/>
                    <a:p>
                      <a:pPr indent="0" lvl="0" marL="0" marR="0" rtl="0" algn="ctr">
                        <a:lnSpc>
                          <a:spcPct val="100000"/>
                        </a:lnSpc>
                        <a:spcBef>
                          <a:spcPts val="0"/>
                        </a:spcBef>
                        <a:spcAft>
                          <a:spcPts val="0"/>
                        </a:spcAft>
                        <a:buClr>
                          <a:srgbClr val="000000"/>
                        </a:buClr>
                        <a:buSzPts val="1400"/>
                        <a:buFont typeface="Arial"/>
                        <a:buNone/>
                      </a:pPr>
                      <a:r>
                        <a:rPr b="1" i="0" lang="es-MX" sz="1400" u="none" cap="none" strike="noStrike">
                          <a:solidFill>
                            <a:srgbClr val="000000"/>
                          </a:solidFill>
                          <a:latin typeface="Arial"/>
                          <a:ea typeface="Arial"/>
                          <a:cs typeface="Arial"/>
                          <a:sym typeface="Arial"/>
                        </a:rPr>
                        <a:t>Observaciones</a:t>
                      </a:r>
                      <a:endParaRPr b="1" sz="2800" u="none" cap="none" strike="noStrike">
                        <a:latin typeface="Arial"/>
                        <a:ea typeface="Arial"/>
                        <a:cs typeface="Arial"/>
                        <a:sym typeface="Arial"/>
                      </a:endParaRPr>
                    </a:p>
                  </a:txBody>
                  <a:tcPr marT="30100" marB="30100" marR="48075" marL="48075">
                    <a:lnL cap="flat" cmpd="sng" w="12700">
                      <a:solidFill>
                        <a:srgbClr val="9660C8"/>
                      </a:solidFill>
                      <a:prstDash val="solid"/>
                      <a:round/>
                      <a:headEnd len="sm" w="sm" type="none"/>
                      <a:tailEnd len="sm" w="sm" type="none"/>
                    </a:lnL>
                    <a:lnR cap="flat" cmpd="sng" w="12700">
                      <a:solidFill>
                        <a:srgbClr val="9660C8"/>
                      </a:solidFill>
                      <a:prstDash val="solid"/>
                      <a:round/>
                      <a:headEnd len="sm" w="sm" type="none"/>
                      <a:tailEnd len="sm" w="sm" type="none"/>
                    </a:lnR>
                    <a:lnT cap="flat" cmpd="sng" w="12700">
                      <a:solidFill>
                        <a:srgbClr val="9660C8"/>
                      </a:solidFill>
                      <a:prstDash val="solid"/>
                      <a:round/>
                      <a:headEnd len="sm" w="sm" type="none"/>
                      <a:tailEnd len="sm" w="sm" type="none"/>
                    </a:lnT>
                    <a:lnB cap="flat" cmpd="sng" w="12700">
                      <a:solidFill>
                        <a:srgbClr val="9660C8"/>
                      </a:solidFill>
                      <a:prstDash val="solid"/>
                      <a:round/>
                      <a:headEnd len="sm" w="sm" type="none"/>
                      <a:tailEnd len="sm" w="sm" type="none"/>
                    </a:lnB>
                    <a:solidFill>
                      <a:schemeClr val="lt1"/>
                    </a:solidFill>
                  </a:tcPr>
                </a:tc>
                <a:tc hMerge="1"/>
                <a:tc hMerge="1"/>
                <a:tc hMerge="1"/>
                <a:tc gridSpan="3">
                  <a:txBody>
                    <a:bodyPr/>
                    <a:lstStyle/>
                    <a:p>
                      <a:pPr indent="0" lvl="0" marL="0" marR="0" rtl="0" algn="ctr">
                        <a:lnSpc>
                          <a:spcPct val="100000"/>
                        </a:lnSpc>
                        <a:spcBef>
                          <a:spcPts val="0"/>
                        </a:spcBef>
                        <a:spcAft>
                          <a:spcPts val="0"/>
                        </a:spcAft>
                        <a:buClr>
                          <a:srgbClr val="000000"/>
                        </a:buClr>
                        <a:buSzPts val="1400"/>
                        <a:buFont typeface="Arial"/>
                        <a:buNone/>
                      </a:pPr>
                      <a:r>
                        <a:rPr b="1" i="0" lang="es-MX" sz="1400" u="none" cap="none" strike="noStrike">
                          <a:solidFill>
                            <a:srgbClr val="000000"/>
                          </a:solidFill>
                          <a:latin typeface="Arial"/>
                          <a:ea typeface="Arial"/>
                          <a:cs typeface="Arial"/>
                          <a:sym typeface="Arial"/>
                        </a:rPr>
                        <a:t>Responsable del inventario</a:t>
                      </a:r>
                      <a:endParaRPr sz="1400" u="none" cap="none" strike="noStrike"/>
                    </a:p>
                    <a:p>
                      <a:pPr indent="0" lvl="0" marL="0" marR="0" rtl="0" algn="ctr">
                        <a:lnSpc>
                          <a:spcPct val="100000"/>
                        </a:lnSpc>
                        <a:spcBef>
                          <a:spcPts val="800"/>
                        </a:spcBef>
                        <a:spcAft>
                          <a:spcPts val="0"/>
                        </a:spcAft>
                        <a:buClr>
                          <a:srgbClr val="000000"/>
                        </a:buClr>
                        <a:buSzPts val="1400"/>
                        <a:buFont typeface="Arial"/>
                        <a:buNone/>
                      </a:pPr>
                      <a:r>
                        <a:rPr b="0" lang="es-MX" sz="1400" u="none" cap="none" strike="noStrike">
                          <a:latin typeface="Arial"/>
                          <a:ea typeface="Arial"/>
                          <a:cs typeface="Arial"/>
                          <a:sym typeface="Arial"/>
                        </a:rPr>
                        <a:t>Brayan Garay Naranjo- Marcos José Ballestas Rincón</a:t>
                      </a:r>
                      <a:endParaRPr sz="1400" u="none" cap="none" strike="noStrike"/>
                    </a:p>
                  </a:txBody>
                  <a:tcPr marT="30100" marB="30100" marR="48075" marL="48075">
                    <a:lnL cap="flat" cmpd="sng" w="12700">
                      <a:solidFill>
                        <a:srgbClr val="9660C8"/>
                      </a:solidFill>
                      <a:prstDash val="solid"/>
                      <a:round/>
                      <a:headEnd len="sm" w="sm" type="none"/>
                      <a:tailEnd len="sm" w="sm" type="none"/>
                    </a:lnL>
                    <a:lnR cap="flat" cmpd="sng" w="12700">
                      <a:solidFill>
                        <a:srgbClr val="9660C8"/>
                      </a:solidFill>
                      <a:prstDash val="solid"/>
                      <a:round/>
                      <a:headEnd len="sm" w="sm" type="none"/>
                      <a:tailEnd len="sm" w="sm" type="none"/>
                    </a:lnR>
                    <a:lnT cap="flat" cmpd="sng" w="12700">
                      <a:solidFill>
                        <a:srgbClr val="9660C8"/>
                      </a:solidFill>
                      <a:prstDash val="solid"/>
                      <a:round/>
                      <a:headEnd len="sm" w="sm" type="none"/>
                      <a:tailEnd len="sm" w="sm" type="none"/>
                    </a:lnT>
                    <a:lnB cap="flat" cmpd="sng" w="12700">
                      <a:solidFill>
                        <a:srgbClr val="9660C8"/>
                      </a:solidFill>
                      <a:prstDash val="solid"/>
                      <a:round/>
                      <a:headEnd len="sm" w="sm" type="none"/>
                      <a:tailEnd len="sm" w="sm" type="none"/>
                    </a:lnB>
                    <a:solidFill>
                      <a:schemeClr val="lt1"/>
                    </a:solidFill>
                  </a:tcPr>
                </a:tc>
                <a:tc hMerge="1"/>
                <a:tc hMerge="1"/>
              </a:tr>
              <a:tr h="355600">
                <a:tc gridSpan="4" rowSpan="3">
                  <a:txBody>
                    <a:bodyPr/>
                    <a:lstStyle/>
                    <a:p>
                      <a:pPr indent="0" lvl="0" marL="0" marR="0" rtl="0" algn="ctr">
                        <a:lnSpc>
                          <a:spcPct val="100000"/>
                        </a:lnSpc>
                        <a:spcBef>
                          <a:spcPts val="0"/>
                        </a:spcBef>
                        <a:spcAft>
                          <a:spcPts val="0"/>
                        </a:spcAft>
                        <a:buClr>
                          <a:srgbClr val="000000"/>
                        </a:buClr>
                        <a:buSzPts val="1400"/>
                        <a:buFont typeface="Arial"/>
                        <a:buNone/>
                      </a:pPr>
                      <a:r>
                        <a:rPr b="0" i="0" lang="es-MX" sz="1400" u="none" cap="none" strike="noStrike">
                          <a:solidFill>
                            <a:srgbClr val="000000"/>
                          </a:solidFill>
                          <a:latin typeface="Arial"/>
                          <a:ea typeface="Arial"/>
                          <a:cs typeface="Arial"/>
                          <a:sym typeface="Arial"/>
                        </a:rPr>
                        <a:t>Se realizó este inventario el 17 de marzo de 2022, se irá actualizando en cuestión de programas.</a:t>
                      </a:r>
                      <a:endParaRPr sz="2800" u="none" cap="none" strike="noStrike">
                        <a:latin typeface="Arial"/>
                        <a:ea typeface="Arial"/>
                        <a:cs typeface="Arial"/>
                        <a:sym typeface="Arial"/>
                      </a:endParaRPr>
                    </a:p>
                  </a:txBody>
                  <a:tcPr marT="30100" marB="30100" marR="48075" marL="48075">
                    <a:lnL cap="flat" cmpd="sng" w="12700">
                      <a:solidFill>
                        <a:srgbClr val="9660C8"/>
                      </a:solidFill>
                      <a:prstDash val="solid"/>
                      <a:round/>
                      <a:headEnd len="sm" w="sm" type="none"/>
                      <a:tailEnd len="sm" w="sm" type="none"/>
                    </a:lnL>
                    <a:lnR cap="flat" cmpd="sng" w="12700">
                      <a:solidFill>
                        <a:srgbClr val="9660C8"/>
                      </a:solidFill>
                      <a:prstDash val="solid"/>
                      <a:round/>
                      <a:headEnd len="sm" w="sm" type="none"/>
                      <a:tailEnd len="sm" w="sm" type="none"/>
                    </a:lnR>
                    <a:lnT cap="flat" cmpd="sng" w="12700">
                      <a:solidFill>
                        <a:srgbClr val="9660C8"/>
                      </a:solidFill>
                      <a:prstDash val="solid"/>
                      <a:round/>
                      <a:headEnd len="sm" w="sm" type="none"/>
                      <a:tailEnd len="sm" w="sm" type="none"/>
                    </a:lnT>
                    <a:lnB cap="flat" cmpd="sng" w="12700">
                      <a:solidFill>
                        <a:srgbClr val="9660C8"/>
                      </a:solidFill>
                      <a:prstDash val="solid"/>
                      <a:round/>
                      <a:headEnd len="sm" w="sm" type="none"/>
                      <a:tailEnd len="sm" w="sm" type="none"/>
                    </a:lnB>
                    <a:solidFill>
                      <a:schemeClr val="lt1"/>
                    </a:solidFill>
                  </a:tcPr>
                </a:tc>
                <a:tc rowSpan="3" hMerge="1"/>
                <a:tc rowSpan="3" hMerge="1"/>
                <a:tc rowSpan="3" hMerge="1"/>
                <a:tc gridSpan="2">
                  <a:txBody>
                    <a:bodyPr/>
                    <a:lstStyle/>
                    <a:p>
                      <a:pPr indent="0" lvl="0" marL="0" marR="0" rtl="0" algn="l">
                        <a:lnSpc>
                          <a:spcPct val="100000"/>
                        </a:lnSpc>
                        <a:spcBef>
                          <a:spcPts val="0"/>
                        </a:spcBef>
                        <a:spcAft>
                          <a:spcPts val="0"/>
                        </a:spcAft>
                        <a:buClr>
                          <a:srgbClr val="000000"/>
                        </a:buClr>
                        <a:buSzPts val="1400"/>
                        <a:buFont typeface="Arial"/>
                        <a:buNone/>
                      </a:pPr>
                      <a:r>
                        <a:rPr b="1" i="0" lang="es-MX" sz="1400" u="none" cap="none" strike="noStrike">
                          <a:solidFill>
                            <a:srgbClr val="000000"/>
                          </a:solidFill>
                          <a:latin typeface="Arial"/>
                          <a:ea typeface="Arial"/>
                          <a:cs typeface="Arial"/>
                          <a:sym typeface="Arial"/>
                        </a:rPr>
                        <a:t>Nombre</a:t>
                      </a:r>
                      <a:endParaRPr b="1" sz="2800" u="none" cap="none" strike="noStrike">
                        <a:latin typeface="Arial"/>
                        <a:ea typeface="Arial"/>
                        <a:cs typeface="Arial"/>
                        <a:sym typeface="Arial"/>
                      </a:endParaRPr>
                    </a:p>
                  </a:txBody>
                  <a:tcPr marT="30100" marB="30100" marR="48075" marL="48075">
                    <a:lnL cap="flat" cmpd="sng" w="12700">
                      <a:solidFill>
                        <a:srgbClr val="9660C8"/>
                      </a:solidFill>
                      <a:prstDash val="solid"/>
                      <a:round/>
                      <a:headEnd len="sm" w="sm" type="none"/>
                      <a:tailEnd len="sm" w="sm" type="none"/>
                    </a:lnL>
                    <a:lnR cap="flat" cmpd="sng" w="12700">
                      <a:solidFill>
                        <a:srgbClr val="9660C8"/>
                      </a:solidFill>
                      <a:prstDash val="solid"/>
                      <a:round/>
                      <a:headEnd len="sm" w="sm" type="none"/>
                      <a:tailEnd len="sm" w="sm" type="none"/>
                    </a:lnR>
                    <a:lnT cap="flat" cmpd="sng" w="12700">
                      <a:solidFill>
                        <a:srgbClr val="9660C8"/>
                      </a:solidFill>
                      <a:prstDash val="solid"/>
                      <a:round/>
                      <a:headEnd len="sm" w="sm" type="none"/>
                      <a:tailEnd len="sm" w="sm" type="none"/>
                    </a:lnT>
                    <a:lnB cap="flat" cmpd="sng" w="12700">
                      <a:solidFill>
                        <a:srgbClr val="9660C8"/>
                      </a:solidFill>
                      <a:prstDash val="solid"/>
                      <a:round/>
                      <a:headEnd len="sm" w="sm" type="none"/>
                      <a:tailEnd len="sm" w="sm" type="none"/>
                    </a:lnB>
                    <a:solidFill>
                      <a:schemeClr val="lt1"/>
                    </a:solidFill>
                  </a:tcPr>
                </a:tc>
                <a:tc hMerge="1"/>
                <a:tc>
                  <a:txBody>
                    <a:bodyPr/>
                    <a:lstStyle/>
                    <a:p>
                      <a:pPr indent="0" lvl="0" marL="0" marR="0" rtl="0" algn="l">
                        <a:lnSpc>
                          <a:spcPct val="100000"/>
                        </a:lnSpc>
                        <a:spcBef>
                          <a:spcPts val="0"/>
                        </a:spcBef>
                        <a:spcAft>
                          <a:spcPts val="0"/>
                        </a:spcAft>
                        <a:buClr>
                          <a:srgbClr val="000000"/>
                        </a:buClr>
                        <a:buSzPts val="2800"/>
                        <a:buFont typeface="Arial"/>
                        <a:buNone/>
                      </a:pPr>
                      <a:br>
                        <a:rPr b="1" lang="es-MX" sz="2800" u="none" cap="none" strike="noStrike">
                          <a:latin typeface="Arial"/>
                          <a:ea typeface="Arial"/>
                          <a:cs typeface="Arial"/>
                          <a:sym typeface="Arial"/>
                        </a:rPr>
                      </a:br>
                      <a:endParaRPr b="1" sz="1800" u="none" cap="none" strike="noStrike">
                        <a:latin typeface="Arial"/>
                        <a:ea typeface="Arial"/>
                        <a:cs typeface="Arial"/>
                        <a:sym typeface="Arial"/>
                      </a:endParaRPr>
                    </a:p>
                  </a:txBody>
                  <a:tcPr marT="30100" marB="30100" marR="48075" marL="48075">
                    <a:lnL cap="flat" cmpd="sng" w="12700">
                      <a:solidFill>
                        <a:srgbClr val="9660C8"/>
                      </a:solidFill>
                      <a:prstDash val="solid"/>
                      <a:round/>
                      <a:headEnd len="sm" w="sm" type="none"/>
                      <a:tailEnd len="sm" w="sm" type="none"/>
                    </a:lnL>
                    <a:lnR cap="flat" cmpd="sng" w="12700">
                      <a:solidFill>
                        <a:srgbClr val="9660C8"/>
                      </a:solidFill>
                      <a:prstDash val="solid"/>
                      <a:round/>
                      <a:headEnd len="sm" w="sm" type="none"/>
                      <a:tailEnd len="sm" w="sm" type="none"/>
                    </a:lnR>
                    <a:lnT cap="flat" cmpd="sng" w="12700">
                      <a:solidFill>
                        <a:srgbClr val="9660C8"/>
                      </a:solidFill>
                      <a:prstDash val="solid"/>
                      <a:round/>
                      <a:headEnd len="sm" w="sm" type="none"/>
                      <a:tailEnd len="sm" w="sm" type="none"/>
                    </a:lnT>
                    <a:lnB cap="flat" cmpd="sng" w="12700">
                      <a:solidFill>
                        <a:srgbClr val="9660C8"/>
                      </a:solidFill>
                      <a:prstDash val="solid"/>
                      <a:round/>
                      <a:headEnd len="sm" w="sm" type="none"/>
                      <a:tailEnd len="sm" w="sm" type="none"/>
                    </a:lnB>
                    <a:solidFill>
                      <a:schemeClr val="lt1"/>
                    </a:solidFill>
                  </a:tcPr>
                </a:tc>
              </a:tr>
              <a:tr h="440950">
                <a:tc gridSpan="4" vMerge="1"/>
                <a:tc hMerge="1" vMerge="1"/>
                <a:tc hMerge="1" vMerge="1"/>
                <a:tc hMerge="1" vMerge="1"/>
                <a:tc gridSpan="2">
                  <a:txBody>
                    <a:bodyPr/>
                    <a:lstStyle/>
                    <a:p>
                      <a:pPr indent="0" lvl="0" marL="0" marR="0" rtl="0" algn="l">
                        <a:lnSpc>
                          <a:spcPct val="100000"/>
                        </a:lnSpc>
                        <a:spcBef>
                          <a:spcPts val="0"/>
                        </a:spcBef>
                        <a:spcAft>
                          <a:spcPts val="0"/>
                        </a:spcAft>
                        <a:buClr>
                          <a:srgbClr val="000000"/>
                        </a:buClr>
                        <a:buSzPts val="1400"/>
                        <a:buFont typeface="Arial"/>
                        <a:buNone/>
                      </a:pPr>
                      <a:r>
                        <a:rPr b="1" i="0" lang="es-MX" sz="1400" u="none" cap="none" strike="noStrike">
                          <a:solidFill>
                            <a:srgbClr val="000000"/>
                          </a:solidFill>
                          <a:latin typeface="Arial"/>
                          <a:ea typeface="Arial"/>
                          <a:cs typeface="Arial"/>
                          <a:sym typeface="Arial"/>
                        </a:rPr>
                        <a:t>Cargo</a:t>
                      </a:r>
                      <a:endParaRPr b="1" sz="2800" u="none" cap="none" strike="noStrike">
                        <a:latin typeface="Arial"/>
                        <a:ea typeface="Arial"/>
                        <a:cs typeface="Arial"/>
                        <a:sym typeface="Arial"/>
                      </a:endParaRPr>
                    </a:p>
                  </a:txBody>
                  <a:tcPr marT="30100" marB="30100" marR="48075" marL="48075">
                    <a:lnL cap="flat" cmpd="sng" w="12700">
                      <a:solidFill>
                        <a:srgbClr val="9660C8"/>
                      </a:solidFill>
                      <a:prstDash val="solid"/>
                      <a:round/>
                      <a:headEnd len="sm" w="sm" type="none"/>
                      <a:tailEnd len="sm" w="sm" type="none"/>
                    </a:lnL>
                    <a:lnR cap="flat" cmpd="sng" w="12700">
                      <a:solidFill>
                        <a:srgbClr val="9660C8"/>
                      </a:solidFill>
                      <a:prstDash val="solid"/>
                      <a:round/>
                      <a:headEnd len="sm" w="sm" type="none"/>
                      <a:tailEnd len="sm" w="sm" type="none"/>
                    </a:lnR>
                    <a:lnT cap="flat" cmpd="sng" w="12700">
                      <a:solidFill>
                        <a:srgbClr val="9660C8"/>
                      </a:solidFill>
                      <a:prstDash val="solid"/>
                      <a:round/>
                      <a:headEnd len="sm" w="sm" type="none"/>
                      <a:tailEnd len="sm" w="sm" type="none"/>
                    </a:lnT>
                    <a:lnB cap="flat" cmpd="sng" w="12700">
                      <a:solidFill>
                        <a:srgbClr val="9660C8"/>
                      </a:solidFill>
                      <a:prstDash val="solid"/>
                      <a:round/>
                      <a:headEnd len="sm" w="sm" type="none"/>
                      <a:tailEnd len="sm" w="sm" type="none"/>
                    </a:lnB>
                    <a:solidFill>
                      <a:schemeClr val="lt1"/>
                    </a:solidFill>
                  </a:tcPr>
                </a:tc>
                <a:tc hMerge="1"/>
                <a:tc>
                  <a:txBody>
                    <a:bodyPr/>
                    <a:lstStyle/>
                    <a:p>
                      <a:pPr indent="0" lvl="0" marL="0" marR="0" rtl="0" algn="l">
                        <a:lnSpc>
                          <a:spcPct val="100000"/>
                        </a:lnSpc>
                        <a:spcBef>
                          <a:spcPts val="0"/>
                        </a:spcBef>
                        <a:spcAft>
                          <a:spcPts val="0"/>
                        </a:spcAft>
                        <a:buClr>
                          <a:srgbClr val="000000"/>
                        </a:buClr>
                        <a:buSzPts val="1400"/>
                        <a:buFont typeface="Arial"/>
                        <a:buNone/>
                      </a:pPr>
                      <a:r>
                        <a:rPr b="1" i="0" lang="es-MX" sz="1400" u="none" cap="none" strike="noStrike">
                          <a:solidFill>
                            <a:srgbClr val="000000"/>
                          </a:solidFill>
                          <a:latin typeface="Arial"/>
                          <a:ea typeface="Arial"/>
                          <a:cs typeface="Arial"/>
                          <a:sym typeface="Arial"/>
                        </a:rPr>
                        <a:t>Almacén</a:t>
                      </a:r>
                      <a:endParaRPr b="1" sz="1800" u="none" cap="none" strike="noStrike">
                        <a:latin typeface="Arial"/>
                        <a:ea typeface="Arial"/>
                        <a:cs typeface="Arial"/>
                        <a:sym typeface="Arial"/>
                      </a:endParaRPr>
                    </a:p>
                  </a:txBody>
                  <a:tcPr marT="30100" marB="30100" marR="48075" marL="48075">
                    <a:lnL cap="flat" cmpd="sng" w="12700">
                      <a:solidFill>
                        <a:srgbClr val="9660C8"/>
                      </a:solidFill>
                      <a:prstDash val="solid"/>
                      <a:round/>
                      <a:headEnd len="sm" w="sm" type="none"/>
                      <a:tailEnd len="sm" w="sm" type="none"/>
                    </a:lnL>
                    <a:lnR cap="flat" cmpd="sng" w="12700">
                      <a:solidFill>
                        <a:srgbClr val="9660C8"/>
                      </a:solidFill>
                      <a:prstDash val="solid"/>
                      <a:round/>
                      <a:headEnd len="sm" w="sm" type="none"/>
                      <a:tailEnd len="sm" w="sm" type="none"/>
                    </a:lnR>
                    <a:lnT cap="flat" cmpd="sng" w="12700">
                      <a:solidFill>
                        <a:srgbClr val="9660C8"/>
                      </a:solidFill>
                      <a:prstDash val="solid"/>
                      <a:round/>
                      <a:headEnd len="sm" w="sm" type="none"/>
                      <a:tailEnd len="sm" w="sm" type="none"/>
                    </a:lnT>
                    <a:lnB cap="flat" cmpd="sng" w="12700">
                      <a:solidFill>
                        <a:srgbClr val="9660C8"/>
                      </a:solidFill>
                      <a:prstDash val="solid"/>
                      <a:round/>
                      <a:headEnd len="sm" w="sm" type="none"/>
                      <a:tailEnd len="sm" w="sm" type="none"/>
                    </a:lnB>
                    <a:solidFill>
                      <a:schemeClr val="lt1"/>
                    </a:solidFill>
                  </a:tcPr>
                </a:tc>
              </a:tr>
              <a:tr h="281675">
                <a:tc gridSpan="4" vMerge="1"/>
                <a:tc hMerge="1" vMerge="1"/>
                <a:tc hMerge="1" vMerge="1"/>
                <a:tc hMerge="1" vMerge="1"/>
                <a:tc gridSpan="3">
                  <a:txBody>
                    <a:bodyPr/>
                    <a:lstStyle/>
                    <a:p>
                      <a:pPr indent="0" lvl="0" marL="0" marR="0" rtl="0" algn="ctr">
                        <a:lnSpc>
                          <a:spcPct val="100000"/>
                        </a:lnSpc>
                        <a:spcBef>
                          <a:spcPts val="0"/>
                        </a:spcBef>
                        <a:spcAft>
                          <a:spcPts val="0"/>
                        </a:spcAft>
                        <a:buClr>
                          <a:srgbClr val="000000"/>
                        </a:buClr>
                        <a:buSzPts val="1400"/>
                        <a:buFont typeface="Arial"/>
                        <a:buNone/>
                      </a:pPr>
                      <a:r>
                        <a:rPr b="1" i="0" lang="es-MX" sz="1400" u="none" cap="none" strike="noStrike">
                          <a:solidFill>
                            <a:srgbClr val="000000"/>
                          </a:solidFill>
                          <a:latin typeface="Arial"/>
                          <a:ea typeface="Arial"/>
                          <a:cs typeface="Arial"/>
                          <a:sym typeface="Arial"/>
                        </a:rPr>
                        <a:t>Firma</a:t>
                      </a:r>
                      <a:endParaRPr b="1" sz="2800" u="none" cap="none" strike="noStrike">
                        <a:latin typeface="Arial"/>
                        <a:ea typeface="Arial"/>
                        <a:cs typeface="Arial"/>
                        <a:sym typeface="Arial"/>
                      </a:endParaRPr>
                    </a:p>
                  </a:txBody>
                  <a:tcPr marT="30100" marB="30100" marR="48075" marL="48075">
                    <a:lnL cap="flat" cmpd="sng" w="12700">
                      <a:solidFill>
                        <a:srgbClr val="9660C8"/>
                      </a:solidFill>
                      <a:prstDash val="solid"/>
                      <a:round/>
                      <a:headEnd len="sm" w="sm" type="none"/>
                      <a:tailEnd len="sm" w="sm" type="none"/>
                    </a:lnL>
                    <a:lnR cap="flat" cmpd="sng" w="12700">
                      <a:solidFill>
                        <a:srgbClr val="9660C8"/>
                      </a:solidFill>
                      <a:prstDash val="solid"/>
                      <a:round/>
                      <a:headEnd len="sm" w="sm" type="none"/>
                      <a:tailEnd len="sm" w="sm" type="none"/>
                    </a:lnR>
                    <a:lnT cap="flat" cmpd="sng" w="12700">
                      <a:solidFill>
                        <a:srgbClr val="9660C8"/>
                      </a:solidFill>
                      <a:prstDash val="solid"/>
                      <a:round/>
                      <a:headEnd len="sm" w="sm" type="none"/>
                      <a:tailEnd len="sm" w="sm" type="none"/>
                    </a:lnT>
                    <a:lnB cap="flat" cmpd="sng" w="12700">
                      <a:solidFill>
                        <a:srgbClr val="9660C8"/>
                      </a:solidFill>
                      <a:prstDash val="solid"/>
                      <a:round/>
                      <a:headEnd len="sm" w="sm" type="none"/>
                      <a:tailEnd len="sm" w="sm" type="none"/>
                    </a:lnB>
                    <a:solidFill>
                      <a:schemeClr val="lt1"/>
                    </a:solidFill>
                  </a:tcPr>
                </a:tc>
                <a:tc hMerge="1"/>
                <a:tc hMerge="1"/>
              </a:tr>
            </a:tbl>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7" name="Shape 557"/>
        <p:cNvGrpSpPr/>
        <p:nvPr/>
      </p:nvGrpSpPr>
      <p:grpSpPr>
        <a:xfrm>
          <a:off x="0" y="0"/>
          <a:ext cx="0" cy="0"/>
          <a:chOff x="0" y="0"/>
          <a:chExt cx="0" cy="0"/>
        </a:xfrm>
      </p:grpSpPr>
      <p:pic>
        <p:nvPicPr>
          <p:cNvPr id="558" name="Google Shape;558;p35"/>
          <p:cNvPicPr preferRelativeResize="0"/>
          <p:nvPr/>
        </p:nvPicPr>
        <p:blipFill rotWithShape="1">
          <a:blip r:embed="rId3">
            <a:alphaModFix/>
          </a:blip>
          <a:srcRect b="0" l="0" r="0" t="0"/>
          <a:stretch/>
        </p:blipFill>
        <p:spPr>
          <a:xfrm>
            <a:off x="0" y="0"/>
            <a:ext cx="12192000" cy="6858000"/>
          </a:xfrm>
          <a:prstGeom prst="rect">
            <a:avLst/>
          </a:prstGeom>
          <a:noFill/>
          <a:ln>
            <a:noFill/>
          </a:ln>
        </p:spPr>
      </p:pic>
      <p:cxnSp>
        <p:nvCxnSpPr>
          <p:cNvPr id="559" name="Google Shape;559;p35"/>
          <p:cNvCxnSpPr/>
          <p:nvPr/>
        </p:nvCxnSpPr>
        <p:spPr>
          <a:xfrm flipH="1">
            <a:off x="296819" y="0"/>
            <a:ext cx="772969" cy="3489105"/>
          </a:xfrm>
          <a:prstGeom prst="straightConnector1">
            <a:avLst/>
          </a:prstGeom>
          <a:noFill/>
          <a:ln cap="rnd" cmpd="sng" w="12700">
            <a:solidFill>
              <a:srgbClr val="7030A0"/>
            </a:solidFill>
            <a:prstDash val="solid"/>
            <a:round/>
            <a:headEnd len="sm" w="sm" type="none"/>
            <a:tailEnd len="sm" w="sm" type="none"/>
          </a:ln>
        </p:spPr>
      </p:cxnSp>
      <p:cxnSp>
        <p:nvCxnSpPr>
          <p:cNvPr id="560" name="Google Shape;560;p35"/>
          <p:cNvCxnSpPr/>
          <p:nvPr/>
        </p:nvCxnSpPr>
        <p:spPr>
          <a:xfrm>
            <a:off x="576019" y="2320704"/>
            <a:ext cx="149154" cy="4537296"/>
          </a:xfrm>
          <a:prstGeom prst="straightConnector1">
            <a:avLst/>
          </a:prstGeom>
          <a:noFill/>
          <a:ln cap="rnd" cmpd="sng" w="12700">
            <a:solidFill>
              <a:srgbClr val="57F3FB"/>
            </a:solidFill>
            <a:prstDash val="solid"/>
            <a:round/>
            <a:headEnd len="sm" w="sm" type="none"/>
            <a:tailEnd len="sm" w="sm" type="none"/>
          </a:ln>
        </p:spPr>
      </p:cxnSp>
      <p:pic>
        <p:nvPicPr>
          <p:cNvPr id="561" name="Google Shape;561;p35"/>
          <p:cNvPicPr preferRelativeResize="0"/>
          <p:nvPr/>
        </p:nvPicPr>
        <p:blipFill rotWithShape="1">
          <a:blip r:embed="rId4">
            <a:alphaModFix/>
          </a:blip>
          <a:srcRect b="26667" l="0" r="0" t="0"/>
          <a:stretch/>
        </p:blipFill>
        <p:spPr>
          <a:xfrm>
            <a:off x="10710874" y="248933"/>
            <a:ext cx="1209018" cy="635685"/>
          </a:xfrm>
          <a:prstGeom prst="rect">
            <a:avLst/>
          </a:prstGeom>
          <a:noFill/>
          <a:ln>
            <a:noFill/>
          </a:ln>
        </p:spPr>
      </p:pic>
      <p:sp>
        <p:nvSpPr>
          <p:cNvPr id="562" name="Google Shape;562;p35"/>
          <p:cNvSpPr txBox="1"/>
          <p:nvPr/>
        </p:nvSpPr>
        <p:spPr>
          <a:xfrm>
            <a:off x="3190283" y="1433093"/>
            <a:ext cx="5906700" cy="12006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1800"/>
              <a:buFont typeface="Arial"/>
              <a:buNone/>
            </a:pPr>
            <a:r>
              <a:rPr b="1" i="0" lang="es-MX" sz="1800" u="none" cap="none" strike="noStrike">
                <a:solidFill>
                  <a:srgbClr val="000000"/>
                </a:solidFill>
                <a:latin typeface="Arial"/>
                <a:ea typeface="Arial"/>
                <a:cs typeface="Arial"/>
                <a:sym typeface="Arial"/>
              </a:rPr>
              <a:t>Requerimiento funcional 1</a:t>
            </a:r>
            <a:r>
              <a:rPr b="1" i="0" lang="es-MX" sz="1800" u="none" cap="none" strike="noStrike">
                <a:solidFill>
                  <a:srgbClr val="000000"/>
                </a:solidFill>
              </a:rPr>
              <a:t>:</a:t>
            </a:r>
            <a:r>
              <a:rPr i="0" lang="es-MX" sz="1800" u="none" cap="none" strike="noStrike">
                <a:solidFill>
                  <a:srgbClr val="000000"/>
                </a:solidFill>
              </a:rPr>
              <a:t> </a:t>
            </a:r>
            <a:r>
              <a:rPr lang="es-MX" sz="1800">
                <a:solidFill>
                  <a:schemeClr val="dk1"/>
                </a:solidFill>
              </a:rPr>
              <a:t>Al ingresar al sistema permitirá que todo el personal de la institución que cuenta con un usuario, ingrese a su respectivo perfil y pueda interactuar con el mismo.</a:t>
            </a:r>
            <a:endParaRPr i="0" sz="1800" u="none" cap="none" strike="noStrike">
              <a:solidFill>
                <a:schemeClr val="dk1"/>
              </a:solidFill>
            </a:endParaRPr>
          </a:p>
        </p:txBody>
      </p:sp>
      <p:sp>
        <p:nvSpPr>
          <p:cNvPr id="563" name="Google Shape;563;p35"/>
          <p:cNvSpPr txBox="1"/>
          <p:nvPr/>
        </p:nvSpPr>
        <p:spPr>
          <a:xfrm>
            <a:off x="1696848" y="2633700"/>
            <a:ext cx="7369500" cy="9234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1800"/>
              <a:buFont typeface="Arial"/>
              <a:buNone/>
            </a:pPr>
            <a:r>
              <a:rPr b="1" i="0" lang="es-MX" sz="1800" u="none" cap="none" strike="noStrike">
                <a:solidFill>
                  <a:srgbClr val="000000"/>
                </a:solidFill>
                <a:latin typeface="Arial"/>
                <a:ea typeface="Arial"/>
                <a:cs typeface="Arial"/>
                <a:sym typeface="Arial"/>
              </a:rPr>
              <a:t>Requerimiento funcion</a:t>
            </a:r>
            <a:r>
              <a:rPr b="1" i="0" lang="es-MX" sz="1800" u="none" cap="none" strike="noStrike">
                <a:solidFill>
                  <a:srgbClr val="000000"/>
                </a:solidFill>
              </a:rPr>
              <a:t>al 2: </a:t>
            </a:r>
            <a:r>
              <a:rPr lang="es-MX" sz="1800">
                <a:solidFill>
                  <a:schemeClr val="dk1"/>
                </a:solidFill>
              </a:rPr>
              <a:t>Podrá iniciar sesión (si ya el usuario lo registró debidamente). </a:t>
            </a:r>
            <a:endParaRPr sz="1800">
              <a:solidFill>
                <a:schemeClr val="dk1"/>
              </a:solidFill>
            </a:endParaRPr>
          </a:p>
          <a:p>
            <a:pPr indent="0" lvl="0" marL="0" marR="0" rtl="0" algn="just">
              <a:lnSpc>
                <a:spcPct val="100000"/>
              </a:lnSpc>
              <a:spcBef>
                <a:spcPts val="0"/>
              </a:spcBef>
              <a:spcAft>
                <a:spcPts val="0"/>
              </a:spcAft>
              <a:buClr>
                <a:srgbClr val="000000"/>
              </a:buClr>
              <a:buSzPts val="1800"/>
              <a:buFont typeface="Arial"/>
              <a:buNone/>
            </a:pPr>
            <a:r>
              <a:t/>
            </a:r>
            <a:endParaRPr b="1" sz="1800"/>
          </a:p>
        </p:txBody>
      </p:sp>
      <p:sp>
        <p:nvSpPr>
          <p:cNvPr id="564" name="Google Shape;564;p35"/>
          <p:cNvSpPr txBox="1"/>
          <p:nvPr/>
        </p:nvSpPr>
        <p:spPr>
          <a:xfrm>
            <a:off x="961100" y="3430300"/>
            <a:ext cx="8202000" cy="31539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1800"/>
              <a:buFont typeface="Arial"/>
              <a:buNone/>
            </a:pPr>
            <a:r>
              <a:rPr b="1" i="0" lang="es-MX" sz="1800" u="none" cap="none" strike="noStrike">
                <a:solidFill>
                  <a:srgbClr val="000000"/>
                </a:solidFill>
                <a:latin typeface="Arial"/>
                <a:ea typeface="Arial"/>
                <a:cs typeface="Arial"/>
                <a:sym typeface="Arial"/>
              </a:rPr>
              <a:t>Requerimiento funcional 3</a:t>
            </a:r>
            <a:r>
              <a:rPr b="0" i="0" lang="es-MX" sz="1800" u="none" cap="none" strike="noStrike">
                <a:solidFill>
                  <a:srgbClr val="000000"/>
                </a:solidFill>
                <a:latin typeface="Arial"/>
                <a:ea typeface="Arial"/>
                <a:cs typeface="Arial"/>
                <a:sym typeface="Arial"/>
              </a:rPr>
              <a:t>: </a:t>
            </a:r>
            <a:r>
              <a:rPr lang="es-MX" sz="1800">
                <a:solidFill>
                  <a:schemeClr val="dk1"/>
                </a:solidFill>
              </a:rPr>
              <a:t> Se contará con tres usuarios. El primero será el del administrador el cual encontrará en su menú una serie de opciones como:</a:t>
            </a:r>
            <a:endParaRPr sz="18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800">
              <a:solidFill>
                <a:schemeClr val="dk1"/>
              </a:solidFill>
            </a:endParaRPr>
          </a:p>
          <a:p>
            <a:pPr indent="-342900" lvl="0" marL="457200" rtl="0" algn="l">
              <a:lnSpc>
                <a:spcPct val="115000"/>
              </a:lnSpc>
              <a:spcBef>
                <a:spcPts val="0"/>
              </a:spcBef>
              <a:spcAft>
                <a:spcPts val="0"/>
              </a:spcAft>
              <a:buClr>
                <a:schemeClr val="dk1"/>
              </a:buClr>
              <a:buSzPts val="1800"/>
              <a:buFont typeface="Calibri"/>
              <a:buChar char="-"/>
            </a:pPr>
            <a:r>
              <a:rPr b="1" lang="es-MX" sz="1800">
                <a:solidFill>
                  <a:schemeClr val="dk1"/>
                </a:solidFill>
              </a:rPr>
              <a:t>ALUMNOS:</a:t>
            </a:r>
            <a:r>
              <a:rPr lang="es-MX" sz="1800">
                <a:solidFill>
                  <a:schemeClr val="dk1"/>
                </a:solidFill>
              </a:rPr>
              <a:t> Donde podrá ver el listado de alumnos registrados, podrá también registrar nuevos alumnos con una serie de datos, podrá modificar sus datos y activar y desactivar a cada usuario de los alumnos.</a:t>
            </a:r>
            <a:endParaRPr sz="1800">
              <a:solidFill>
                <a:schemeClr val="dk1"/>
              </a:solidFill>
            </a:endParaRPr>
          </a:p>
          <a:p>
            <a:pPr indent="-342900" lvl="0" marL="457200" rtl="0" algn="l">
              <a:lnSpc>
                <a:spcPct val="115000"/>
              </a:lnSpc>
              <a:spcBef>
                <a:spcPts val="0"/>
              </a:spcBef>
              <a:spcAft>
                <a:spcPts val="0"/>
              </a:spcAft>
              <a:buClr>
                <a:schemeClr val="dk1"/>
              </a:buClr>
              <a:buSzPts val="1800"/>
              <a:buFont typeface="Calibri"/>
              <a:buChar char="-"/>
            </a:pPr>
            <a:r>
              <a:rPr b="1" lang="es-MX" sz="1800">
                <a:solidFill>
                  <a:schemeClr val="dk1"/>
                </a:solidFill>
              </a:rPr>
              <a:t>DOCENTES:</a:t>
            </a:r>
            <a:r>
              <a:rPr lang="es-MX" sz="1800">
                <a:solidFill>
                  <a:schemeClr val="dk1"/>
                </a:solidFill>
              </a:rPr>
              <a:t> En este podrá ver el listado de docentes registrados, podrá también registrar nuevos docentes con una serie de datos, podrá modificar sus datos y activar y desactivar a cada usuario de los docentes.</a:t>
            </a:r>
            <a:endParaRPr sz="2400">
              <a:solidFill>
                <a:schemeClr val="dk1"/>
              </a:solidFill>
            </a:endParaRPr>
          </a:p>
          <a:p>
            <a:pPr indent="0" lvl="0" marL="0" marR="0" rtl="0" algn="just">
              <a:lnSpc>
                <a:spcPct val="100000"/>
              </a:lnSpc>
              <a:spcBef>
                <a:spcPts val="0"/>
              </a:spcBef>
              <a:spcAft>
                <a:spcPts val="0"/>
              </a:spcAft>
              <a:buClr>
                <a:srgbClr val="000000"/>
              </a:buClr>
              <a:buSzPts val="1800"/>
              <a:buFont typeface="Arial"/>
              <a:buNone/>
            </a:pPr>
            <a:r>
              <a:t/>
            </a:r>
            <a:endParaRPr sz="1800"/>
          </a:p>
        </p:txBody>
      </p:sp>
      <p:sp>
        <p:nvSpPr>
          <p:cNvPr id="565" name="Google Shape;565;p35"/>
          <p:cNvSpPr txBox="1"/>
          <p:nvPr/>
        </p:nvSpPr>
        <p:spPr>
          <a:xfrm>
            <a:off x="3125684" y="380639"/>
            <a:ext cx="5940631" cy="492443"/>
          </a:xfrm>
          <a:prstGeom prst="rect">
            <a:avLst/>
          </a:prstGeom>
          <a:noFill/>
          <a:ln>
            <a:noFill/>
          </a:ln>
        </p:spPr>
        <p:txBody>
          <a:bodyPr anchorCtr="0" anchor="t" bIns="45700" lIns="91425" spcFirstLastPara="1" rIns="91425" wrap="square" tIns="45700">
            <a:spAutoFit/>
          </a:bodyPr>
          <a:lstStyle/>
          <a:p>
            <a:pPr indent="0" lvl="0" marL="457200" marR="0" rtl="0" algn="ctr">
              <a:lnSpc>
                <a:spcPct val="100000"/>
              </a:lnSpc>
              <a:spcBef>
                <a:spcPts val="0"/>
              </a:spcBef>
              <a:spcAft>
                <a:spcPts val="0"/>
              </a:spcAft>
              <a:buClr>
                <a:srgbClr val="000000"/>
              </a:buClr>
              <a:buSzPts val="2600"/>
              <a:buFont typeface="Arial"/>
              <a:buNone/>
            </a:pPr>
            <a:r>
              <a:rPr b="1" i="0" lang="es-MX" sz="2600" u="none" cap="none" strike="noStrike">
                <a:solidFill>
                  <a:srgbClr val="000000"/>
                </a:solidFill>
                <a:latin typeface="Arial"/>
                <a:ea typeface="Arial"/>
                <a:cs typeface="Arial"/>
                <a:sym typeface="Arial"/>
              </a:rPr>
              <a:t>REQUERIMIENTOS FUNCIONALES</a:t>
            </a:r>
            <a:endParaRPr b="0" i="0" sz="2600" u="none" cap="none" strike="noStrike">
              <a:solidFill>
                <a:schemeClr val="dk1"/>
              </a:solidFill>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9" name="Shape 569"/>
        <p:cNvGrpSpPr/>
        <p:nvPr/>
      </p:nvGrpSpPr>
      <p:grpSpPr>
        <a:xfrm>
          <a:off x="0" y="0"/>
          <a:ext cx="0" cy="0"/>
          <a:chOff x="0" y="0"/>
          <a:chExt cx="0" cy="0"/>
        </a:xfrm>
      </p:grpSpPr>
      <p:pic>
        <p:nvPicPr>
          <p:cNvPr id="570" name="Google Shape;570;p36"/>
          <p:cNvPicPr preferRelativeResize="0"/>
          <p:nvPr/>
        </p:nvPicPr>
        <p:blipFill rotWithShape="1">
          <a:blip r:embed="rId3">
            <a:alphaModFix/>
          </a:blip>
          <a:srcRect b="0" l="0" r="0" t="0"/>
          <a:stretch/>
        </p:blipFill>
        <p:spPr>
          <a:xfrm>
            <a:off x="0" y="0"/>
            <a:ext cx="12192000" cy="6858000"/>
          </a:xfrm>
          <a:prstGeom prst="rect">
            <a:avLst/>
          </a:prstGeom>
          <a:noFill/>
          <a:ln>
            <a:noFill/>
          </a:ln>
        </p:spPr>
      </p:pic>
      <p:cxnSp>
        <p:nvCxnSpPr>
          <p:cNvPr id="571" name="Google Shape;571;p36"/>
          <p:cNvCxnSpPr/>
          <p:nvPr/>
        </p:nvCxnSpPr>
        <p:spPr>
          <a:xfrm flipH="1">
            <a:off x="296819" y="0"/>
            <a:ext cx="772969" cy="3489105"/>
          </a:xfrm>
          <a:prstGeom prst="straightConnector1">
            <a:avLst/>
          </a:prstGeom>
          <a:noFill/>
          <a:ln cap="rnd" cmpd="sng" w="12700">
            <a:solidFill>
              <a:srgbClr val="7030A0"/>
            </a:solidFill>
            <a:prstDash val="solid"/>
            <a:round/>
            <a:headEnd len="sm" w="sm" type="none"/>
            <a:tailEnd len="sm" w="sm" type="none"/>
          </a:ln>
        </p:spPr>
      </p:cxnSp>
      <p:cxnSp>
        <p:nvCxnSpPr>
          <p:cNvPr id="572" name="Google Shape;572;p36"/>
          <p:cNvCxnSpPr/>
          <p:nvPr/>
        </p:nvCxnSpPr>
        <p:spPr>
          <a:xfrm>
            <a:off x="576019" y="2320704"/>
            <a:ext cx="149154" cy="4537296"/>
          </a:xfrm>
          <a:prstGeom prst="straightConnector1">
            <a:avLst/>
          </a:prstGeom>
          <a:noFill/>
          <a:ln cap="rnd" cmpd="sng" w="12700">
            <a:solidFill>
              <a:srgbClr val="57F3FB"/>
            </a:solidFill>
            <a:prstDash val="solid"/>
            <a:round/>
            <a:headEnd len="sm" w="sm" type="none"/>
            <a:tailEnd len="sm" w="sm" type="none"/>
          </a:ln>
        </p:spPr>
      </p:cxnSp>
      <p:sp>
        <p:nvSpPr>
          <p:cNvPr id="573" name="Google Shape;573;p36"/>
          <p:cNvSpPr txBox="1"/>
          <p:nvPr/>
        </p:nvSpPr>
        <p:spPr>
          <a:xfrm>
            <a:off x="1224675" y="1136150"/>
            <a:ext cx="8025900" cy="55005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Arial"/>
              <a:ea typeface="Arial"/>
              <a:cs typeface="Arial"/>
              <a:sym typeface="Arial"/>
            </a:endParaRPr>
          </a:p>
          <a:p>
            <a:pPr indent="-349250" lvl="0" marL="457200" marR="0" rtl="0" algn="just">
              <a:lnSpc>
                <a:spcPct val="100000"/>
              </a:lnSpc>
              <a:spcBef>
                <a:spcPts val="0"/>
              </a:spcBef>
              <a:spcAft>
                <a:spcPts val="0"/>
              </a:spcAft>
              <a:buClr>
                <a:schemeClr val="dk1"/>
              </a:buClr>
              <a:buSzPts val="1900"/>
              <a:buFont typeface="Calibri"/>
              <a:buChar char="-"/>
            </a:pPr>
            <a:r>
              <a:rPr b="1" lang="es-MX" sz="1900">
                <a:solidFill>
                  <a:schemeClr val="dk1"/>
                </a:solidFill>
              </a:rPr>
              <a:t>CURSOS:</a:t>
            </a:r>
            <a:r>
              <a:rPr lang="es-MX" sz="1900">
                <a:solidFill>
                  <a:schemeClr val="dk1"/>
                </a:solidFill>
              </a:rPr>
              <a:t> Aquí encontraremos una tabla con todos los cursos de la institución y tendrá el administrador la opción de desactivar o activar los mismos.</a:t>
            </a:r>
            <a:endParaRPr sz="1900">
              <a:solidFill>
                <a:schemeClr val="dk1"/>
              </a:solidFill>
            </a:endParaRPr>
          </a:p>
          <a:p>
            <a:pPr indent="-349250" lvl="0" marL="457200" rtl="0" algn="l">
              <a:lnSpc>
                <a:spcPct val="115000"/>
              </a:lnSpc>
              <a:spcBef>
                <a:spcPts val="0"/>
              </a:spcBef>
              <a:spcAft>
                <a:spcPts val="0"/>
              </a:spcAft>
              <a:buClr>
                <a:schemeClr val="dk1"/>
              </a:buClr>
              <a:buSzPts val="1900"/>
              <a:buFont typeface="Calibri"/>
              <a:buChar char="-"/>
            </a:pPr>
            <a:r>
              <a:rPr b="1" lang="es-MX" sz="1900">
                <a:solidFill>
                  <a:schemeClr val="dk1"/>
                </a:solidFill>
              </a:rPr>
              <a:t>GRADOS: </a:t>
            </a:r>
            <a:r>
              <a:rPr lang="es-MX" sz="1900">
                <a:solidFill>
                  <a:schemeClr val="dk1"/>
                </a:solidFill>
              </a:rPr>
              <a:t>Existirá una tabla con su respectivo código a los grado de la institución educativa.</a:t>
            </a:r>
            <a:endParaRPr sz="1900">
              <a:solidFill>
                <a:schemeClr val="dk1"/>
              </a:solidFill>
            </a:endParaRPr>
          </a:p>
          <a:p>
            <a:pPr indent="-349250" lvl="0" marL="457200" rtl="0" algn="l">
              <a:lnSpc>
                <a:spcPct val="115000"/>
              </a:lnSpc>
              <a:spcBef>
                <a:spcPts val="0"/>
              </a:spcBef>
              <a:spcAft>
                <a:spcPts val="0"/>
              </a:spcAft>
              <a:buClr>
                <a:schemeClr val="dk1"/>
              </a:buClr>
              <a:buSzPts val="1900"/>
              <a:buFont typeface="Calibri"/>
              <a:buChar char="-"/>
            </a:pPr>
            <a:r>
              <a:rPr b="1" lang="es-MX" sz="1900">
                <a:solidFill>
                  <a:schemeClr val="dk1"/>
                </a:solidFill>
              </a:rPr>
              <a:t>ASIGNATURAS: </a:t>
            </a:r>
            <a:r>
              <a:rPr lang="es-MX" sz="1900">
                <a:solidFill>
                  <a:schemeClr val="dk1"/>
                </a:solidFill>
              </a:rPr>
              <a:t>Se podrá tanto activar y desactivar cada una de las asignaturas que serán dictadas por los docentes de la institución.</a:t>
            </a:r>
            <a:endParaRPr sz="1900">
              <a:solidFill>
                <a:schemeClr val="dk1"/>
              </a:solidFill>
            </a:endParaRPr>
          </a:p>
          <a:p>
            <a:pPr indent="-349250" lvl="0" marL="457200" rtl="0" algn="l">
              <a:lnSpc>
                <a:spcPct val="115000"/>
              </a:lnSpc>
              <a:spcBef>
                <a:spcPts val="0"/>
              </a:spcBef>
              <a:spcAft>
                <a:spcPts val="0"/>
              </a:spcAft>
              <a:buClr>
                <a:schemeClr val="dk1"/>
              </a:buClr>
              <a:buSzPts val="1900"/>
              <a:buFont typeface="Calibri"/>
              <a:buChar char="-"/>
            </a:pPr>
            <a:r>
              <a:rPr b="1" lang="es-MX" sz="1900">
                <a:solidFill>
                  <a:schemeClr val="dk1"/>
                </a:solidFill>
              </a:rPr>
              <a:t>PERIODOS:</a:t>
            </a:r>
            <a:r>
              <a:rPr lang="es-MX" sz="1900">
                <a:solidFill>
                  <a:schemeClr val="dk1"/>
                </a:solidFill>
              </a:rPr>
              <a:t>  En la institución se contará con 4 periodos escolares los cuales se podrán activar, desactivar y modificar.</a:t>
            </a:r>
            <a:endParaRPr sz="1900">
              <a:solidFill>
                <a:schemeClr val="dk1"/>
              </a:solidFill>
            </a:endParaRPr>
          </a:p>
          <a:p>
            <a:pPr indent="-349250" lvl="0" marL="457200" rtl="0" algn="l">
              <a:lnSpc>
                <a:spcPct val="115000"/>
              </a:lnSpc>
              <a:spcBef>
                <a:spcPts val="0"/>
              </a:spcBef>
              <a:spcAft>
                <a:spcPts val="0"/>
              </a:spcAft>
              <a:buClr>
                <a:schemeClr val="dk1"/>
              </a:buClr>
              <a:buSzPts val="1900"/>
              <a:buFont typeface="Calibri"/>
              <a:buChar char="-"/>
            </a:pPr>
            <a:r>
              <a:rPr b="1" lang="es-MX" sz="1900">
                <a:solidFill>
                  <a:schemeClr val="dk1"/>
                </a:solidFill>
              </a:rPr>
              <a:t>HORARIOS: </a:t>
            </a:r>
            <a:r>
              <a:rPr lang="es-MX" sz="1900">
                <a:solidFill>
                  <a:schemeClr val="dk1"/>
                </a:solidFill>
              </a:rPr>
              <a:t>Aquí se podrán ver los horarios de los docentes con sus respectivos cursos, aulas, fechas y horas.</a:t>
            </a:r>
            <a:endParaRPr sz="1900">
              <a:solidFill>
                <a:schemeClr val="dk1"/>
              </a:solidFill>
            </a:endParaRPr>
          </a:p>
          <a:p>
            <a:pPr indent="-349250" lvl="0" marL="457200" rtl="0" algn="l">
              <a:lnSpc>
                <a:spcPct val="115000"/>
              </a:lnSpc>
              <a:spcBef>
                <a:spcPts val="0"/>
              </a:spcBef>
              <a:spcAft>
                <a:spcPts val="0"/>
              </a:spcAft>
              <a:buClr>
                <a:schemeClr val="dk1"/>
              </a:buClr>
              <a:buSzPts val="1900"/>
              <a:buFont typeface="Calibri"/>
              <a:buChar char="-"/>
            </a:pPr>
            <a:r>
              <a:rPr b="1" lang="es-MX" sz="1900">
                <a:solidFill>
                  <a:schemeClr val="dk1"/>
                </a:solidFill>
              </a:rPr>
              <a:t>TIPO DE DOCUMENTO: </a:t>
            </a:r>
            <a:r>
              <a:rPr lang="es-MX" sz="1900">
                <a:solidFill>
                  <a:schemeClr val="dk1"/>
                </a:solidFill>
              </a:rPr>
              <a:t>En este apartado el administrador tendrá una serie de opciones de los tipos de documentos manejados en la plataforma.</a:t>
            </a:r>
            <a:endParaRPr sz="1900">
              <a:solidFill>
                <a:schemeClr val="dk1"/>
              </a:solidFill>
            </a:endParaRPr>
          </a:p>
          <a:p>
            <a:pPr indent="0" lvl="0" marL="0" marR="0" rtl="0" algn="just">
              <a:lnSpc>
                <a:spcPct val="100000"/>
              </a:lnSpc>
              <a:spcBef>
                <a:spcPts val="0"/>
              </a:spcBef>
              <a:spcAft>
                <a:spcPts val="0"/>
              </a:spcAft>
              <a:buClr>
                <a:srgbClr val="000000"/>
              </a:buClr>
              <a:buSzPts val="1800"/>
              <a:buFont typeface="Arial"/>
              <a:buNone/>
            </a:pPr>
            <a:r>
              <a:t/>
            </a:r>
            <a:endParaRPr sz="1800">
              <a:solidFill>
                <a:schemeClr val="dk1"/>
              </a:solidFill>
            </a:endParaRPr>
          </a:p>
          <a:p>
            <a:pPr indent="0" lvl="0" marL="0" marR="0" rtl="0" algn="just">
              <a:lnSpc>
                <a:spcPct val="100000"/>
              </a:lnSpc>
              <a:spcBef>
                <a:spcPts val="0"/>
              </a:spcBef>
              <a:spcAft>
                <a:spcPts val="0"/>
              </a:spcAft>
              <a:buClr>
                <a:srgbClr val="000000"/>
              </a:buClr>
              <a:buSzPts val="1800"/>
              <a:buFont typeface="Arial"/>
              <a:buNone/>
            </a:pPr>
            <a:r>
              <a:rPr b="0" i="0" lang="es-MX" sz="1800" u="none" cap="none" strike="noStrike">
                <a:solidFill>
                  <a:srgbClr val="000000"/>
                </a:solidFill>
                <a:latin typeface="Arial"/>
                <a:ea typeface="Arial"/>
                <a:cs typeface="Arial"/>
                <a:sym typeface="Arial"/>
              </a:rPr>
              <a:t>.</a:t>
            </a:r>
            <a:endParaRPr b="0" i="0" sz="1800" u="none" cap="none" strike="noStrike">
              <a:solidFill>
                <a:schemeClr val="dk1"/>
              </a:solidFill>
              <a:latin typeface="Arial"/>
              <a:ea typeface="Arial"/>
              <a:cs typeface="Arial"/>
              <a:sym typeface="Arial"/>
            </a:endParaRPr>
          </a:p>
        </p:txBody>
      </p:sp>
      <p:sp>
        <p:nvSpPr>
          <p:cNvPr id="574" name="Google Shape;574;p36"/>
          <p:cNvSpPr txBox="1"/>
          <p:nvPr/>
        </p:nvSpPr>
        <p:spPr>
          <a:xfrm>
            <a:off x="3125684" y="380639"/>
            <a:ext cx="5940631" cy="492443"/>
          </a:xfrm>
          <a:prstGeom prst="rect">
            <a:avLst/>
          </a:prstGeom>
          <a:noFill/>
          <a:ln>
            <a:noFill/>
          </a:ln>
        </p:spPr>
        <p:txBody>
          <a:bodyPr anchorCtr="0" anchor="t" bIns="45700" lIns="91425" spcFirstLastPara="1" rIns="91425" wrap="square" tIns="45700">
            <a:spAutoFit/>
          </a:bodyPr>
          <a:lstStyle/>
          <a:p>
            <a:pPr indent="0" lvl="0" marL="457200" marR="0" rtl="0" algn="ctr">
              <a:lnSpc>
                <a:spcPct val="100000"/>
              </a:lnSpc>
              <a:spcBef>
                <a:spcPts val="0"/>
              </a:spcBef>
              <a:spcAft>
                <a:spcPts val="0"/>
              </a:spcAft>
              <a:buClr>
                <a:srgbClr val="000000"/>
              </a:buClr>
              <a:buSzPts val="2600"/>
              <a:buFont typeface="Arial"/>
              <a:buNone/>
            </a:pPr>
            <a:r>
              <a:rPr b="1" i="0" lang="es-MX" sz="2600" u="none" cap="none" strike="noStrike">
                <a:solidFill>
                  <a:srgbClr val="000000"/>
                </a:solidFill>
                <a:latin typeface="Arial"/>
                <a:ea typeface="Arial"/>
                <a:cs typeface="Arial"/>
                <a:sym typeface="Arial"/>
              </a:rPr>
              <a:t>REQUERIMIENTOS FUNCIONALES</a:t>
            </a:r>
            <a:endParaRPr b="0" i="0" sz="2600" u="none" cap="none" strike="noStrike">
              <a:solidFill>
                <a:schemeClr val="dk1"/>
              </a:solidFill>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8" name="Shape 578"/>
        <p:cNvGrpSpPr/>
        <p:nvPr/>
      </p:nvGrpSpPr>
      <p:grpSpPr>
        <a:xfrm>
          <a:off x="0" y="0"/>
          <a:ext cx="0" cy="0"/>
          <a:chOff x="0" y="0"/>
          <a:chExt cx="0" cy="0"/>
        </a:xfrm>
      </p:grpSpPr>
      <p:pic>
        <p:nvPicPr>
          <p:cNvPr id="579" name="Google Shape;579;p37"/>
          <p:cNvPicPr preferRelativeResize="0"/>
          <p:nvPr/>
        </p:nvPicPr>
        <p:blipFill rotWithShape="1">
          <a:blip r:embed="rId3">
            <a:alphaModFix/>
          </a:blip>
          <a:srcRect b="0" l="0" r="0" t="0"/>
          <a:stretch/>
        </p:blipFill>
        <p:spPr>
          <a:xfrm>
            <a:off x="0" y="0"/>
            <a:ext cx="12192000" cy="6858000"/>
          </a:xfrm>
          <a:prstGeom prst="rect">
            <a:avLst/>
          </a:prstGeom>
          <a:noFill/>
          <a:ln>
            <a:noFill/>
          </a:ln>
        </p:spPr>
      </p:pic>
      <p:cxnSp>
        <p:nvCxnSpPr>
          <p:cNvPr id="580" name="Google Shape;580;p37"/>
          <p:cNvCxnSpPr/>
          <p:nvPr/>
        </p:nvCxnSpPr>
        <p:spPr>
          <a:xfrm flipH="1">
            <a:off x="296819" y="0"/>
            <a:ext cx="772969" cy="3489105"/>
          </a:xfrm>
          <a:prstGeom prst="straightConnector1">
            <a:avLst/>
          </a:prstGeom>
          <a:noFill/>
          <a:ln cap="rnd" cmpd="sng" w="12700">
            <a:solidFill>
              <a:srgbClr val="7030A0"/>
            </a:solidFill>
            <a:prstDash val="solid"/>
            <a:round/>
            <a:headEnd len="sm" w="sm" type="none"/>
            <a:tailEnd len="sm" w="sm" type="none"/>
          </a:ln>
        </p:spPr>
      </p:cxnSp>
      <p:cxnSp>
        <p:nvCxnSpPr>
          <p:cNvPr id="581" name="Google Shape;581;p37"/>
          <p:cNvCxnSpPr/>
          <p:nvPr/>
        </p:nvCxnSpPr>
        <p:spPr>
          <a:xfrm>
            <a:off x="576019" y="2320704"/>
            <a:ext cx="149154" cy="4537296"/>
          </a:xfrm>
          <a:prstGeom prst="straightConnector1">
            <a:avLst/>
          </a:prstGeom>
          <a:noFill/>
          <a:ln cap="rnd" cmpd="sng" w="12700">
            <a:solidFill>
              <a:srgbClr val="57F3FB"/>
            </a:solidFill>
            <a:prstDash val="solid"/>
            <a:round/>
            <a:headEnd len="sm" w="sm" type="none"/>
            <a:tailEnd len="sm" w="sm" type="none"/>
          </a:ln>
        </p:spPr>
      </p:cxnSp>
      <p:sp>
        <p:nvSpPr>
          <p:cNvPr id="582" name="Google Shape;582;p37"/>
          <p:cNvSpPr txBox="1"/>
          <p:nvPr/>
        </p:nvSpPr>
        <p:spPr>
          <a:xfrm>
            <a:off x="2117980" y="1387556"/>
            <a:ext cx="6693000" cy="52272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1800"/>
              <a:buFont typeface="Arial"/>
              <a:buNone/>
            </a:pPr>
            <a:r>
              <a:rPr b="1" i="0" lang="es-MX" sz="1800" u="none" cap="none" strike="noStrike">
                <a:solidFill>
                  <a:srgbClr val="000000"/>
                </a:solidFill>
                <a:latin typeface="Arial"/>
                <a:ea typeface="Arial"/>
                <a:cs typeface="Arial"/>
                <a:sym typeface="Arial"/>
              </a:rPr>
              <a:t>Requerimiento funcional </a:t>
            </a:r>
            <a:r>
              <a:rPr b="1" lang="es-MX" sz="1800"/>
              <a:t>4:</a:t>
            </a:r>
            <a:endParaRPr b="1" sz="1200">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rPr lang="es-MX" sz="1800">
                <a:solidFill>
                  <a:schemeClr val="dk1"/>
                </a:solidFill>
              </a:rPr>
              <a:t>El segundo será el docente, tendrá la oportunidad de visualizar en el software una serie de opciones en su perfil, los cuales son:</a:t>
            </a:r>
            <a:endParaRPr sz="18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800">
              <a:solidFill>
                <a:schemeClr val="dk1"/>
              </a:solidFill>
            </a:endParaRPr>
          </a:p>
          <a:p>
            <a:pPr indent="-342900" lvl="0" marL="457200" rtl="0" algn="l">
              <a:lnSpc>
                <a:spcPct val="115000"/>
              </a:lnSpc>
              <a:spcBef>
                <a:spcPts val="0"/>
              </a:spcBef>
              <a:spcAft>
                <a:spcPts val="0"/>
              </a:spcAft>
              <a:buClr>
                <a:schemeClr val="dk1"/>
              </a:buClr>
              <a:buSzPts val="1800"/>
              <a:buFont typeface="Calibri"/>
              <a:buChar char="-"/>
            </a:pPr>
            <a:r>
              <a:rPr b="1" lang="es-MX" sz="1800">
                <a:solidFill>
                  <a:schemeClr val="dk1"/>
                </a:solidFill>
              </a:rPr>
              <a:t>SUBIR NOTAS:</a:t>
            </a:r>
            <a:r>
              <a:rPr lang="es-MX" sz="1800">
                <a:solidFill>
                  <a:schemeClr val="dk1"/>
                </a:solidFill>
              </a:rPr>
              <a:t> En este podrá ingresar notas de cada alumno de acuerdo a la asignatura y actividad que dicte cada docente.</a:t>
            </a:r>
            <a:endParaRPr sz="1800">
              <a:solidFill>
                <a:schemeClr val="dk1"/>
              </a:solidFill>
            </a:endParaRPr>
          </a:p>
          <a:p>
            <a:pPr indent="-342900" lvl="0" marL="457200" rtl="0" algn="l">
              <a:lnSpc>
                <a:spcPct val="115000"/>
              </a:lnSpc>
              <a:spcBef>
                <a:spcPts val="0"/>
              </a:spcBef>
              <a:spcAft>
                <a:spcPts val="0"/>
              </a:spcAft>
              <a:buClr>
                <a:schemeClr val="dk1"/>
              </a:buClr>
              <a:buSzPts val="1800"/>
              <a:buFont typeface="Calibri"/>
              <a:buChar char="-"/>
            </a:pPr>
            <a:r>
              <a:rPr b="1" lang="es-MX" sz="1800">
                <a:solidFill>
                  <a:schemeClr val="dk1"/>
                </a:solidFill>
              </a:rPr>
              <a:t>HORARIOS: </a:t>
            </a:r>
            <a:r>
              <a:rPr lang="es-MX" sz="1800">
                <a:solidFill>
                  <a:schemeClr val="dk1"/>
                </a:solidFill>
              </a:rPr>
              <a:t>En este cada docente podrá ver sus horarios con sus respectivos cursos, aulas, horas y días. Estos solo podrán ser modificados por el administrador. </a:t>
            </a:r>
            <a:endParaRPr sz="1800">
              <a:solidFill>
                <a:schemeClr val="dk1"/>
              </a:solidFill>
            </a:endParaRPr>
          </a:p>
          <a:p>
            <a:pPr indent="-342900" lvl="0" marL="457200" rtl="0" algn="l">
              <a:lnSpc>
                <a:spcPct val="115000"/>
              </a:lnSpc>
              <a:spcBef>
                <a:spcPts val="0"/>
              </a:spcBef>
              <a:spcAft>
                <a:spcPts val="0"/>
              </a:spcAft>
              <a:buClr>
                <a:schemeClr val="dk1"/>
              </a:buClr>
              <a:buSzPts val="1800"/>
              <a:buFont typeface="Calibri"/>
              <a:buChar char="-"/>
            </a:pPr>
            <a:r>
              <a:rPr b="1" lang="es-MX" sz="1800">
                <a:solidFill>
                  <a:schemeClr val="dk1"/>
                </a:solidFill>
              </a:rPr>
              <a:t>PERFIL:</a:t>
            </a:r>
            <a:r>
              <a:rPr lang="es-MX" sz="1800">
                <a:solidFill>
                  <a:schemeClr val="dk1"/>
                </a:solidFill>
              </a:rPr>
              <a:t> Tendrá un perfil de acuerdo con cada docente con una serie de datos básicos y hasta su foto.</a:t>
            </a:r>
            <a:endParaRPr sz="1800">
              <a:solidFill>
                <a:schemeClr val="dk1"/>
              </a:solidFill>
            </a:endParaRPr>
          </a:p>
          <a:p>
            <a:pPr indent="-342900" lvl="0" marL="457200" rtl="0" algn="l">
              <a:lnSpc>
                <a:spcPct val="115000"/>
              </a:lnSpc>
              <a:spcBef>
                <a:spcPts val="0"/>
              </a:spcBef>
              <a:spcAft>
                <a:spcPts val="0"/>
              </a:spcAft>
              <a:buClr>
                <a:schemeClr val="dk1"/>
              </a:buClr>
              <a:buSzPts val="1800"/>
              <a:buFont typeface="Calibri"/>
              <a:buChar char="-"/>
            </a:pPr>
            <a:r>
              <a:rPr b="1" lang="es-MX" sz="1800">
                <a:solidFill>
                  <a:schemeClr val="dk1"/>
                </a:solidFill>
              </a:rPr>
              <a:t>AYUDA:</a:t>
            </a:r>
            <a:r>
              <a:rPr lang="es-MX" sz="1800">
                <a:solidFill>
                  <a:schemeClr val="dk1"/>
                </a:solidFill>
              </a:rPr>
              <a:t> Aquí tendrá respuesta a las dudas que frecuentemente se presentan.</a:t>
            </a:r>
            <a:endParaRPr sz="1800">
              <a:solidFill>
                <a:schemeClr val="dk1"/>
              </a:solidFill>
            </a:endParaRPr>
          </a:p>
          <a:p>
            <a:pPr indent="0" lvl="0" marL="0" rtl="0" algn="l">
              <a:lnSpc>
                <a:spcPct val="115000"/>
              </a:lnSpc>
              <a:spcBef>
                <a:spcPts val="0"/>
              </a:spcBef>
              <a:spcAft>
                <a:spcPts val="0"/>
              </a:spcAft>
              <a:buNone/>
            </a:pPr>
            <a:r>
              <a:t/>
            </a:r>
            <a:endParaRPr sz="1200">
              <a:solidFill>
                <a:schemeClr val="dk1"/>
              </a:solidFill>
              <a:latin typeface="Calibri"/>
              <a:ea typeface="Calibri"/>
              <a:cs typeface="Calibri"/>
              <a:sym typeface="Calibri"/>
            </a:endParaRPr>
          </a:p>
          <a:p>
            <a:pPr indent="0" lvl="0" marL="0" marR="0" rtl="0" algn="just">
              <a:lnSpc>
                <a:spcPct val="100000"/>
              </a:lnSpc>
              <a:spcBef>
                <a:spcPts val="0"/>
              </a:spcBef>
              <a:spcAft>
                <a:spcPts val="0"/>
              </a:spcAft>
              <a:buClr>
                <a:srgbClr val="000000"/>
              </a:buClr>
              <a:buSzPts val="1800"/>
              <a:buFont typeface="Arial"/>
              <a:buNone/>
            </a:pPr>
            <a:r>
              <a:t/>
            </a:r>
            <a:endParaRPr sz="1200">
              <a:solidFill>
                <a:schemeClr val="dk1"/>
              </a:solidFill>
              <a:latin typeface="Calibri"/>
              <a:ea typeface="Calibri"/>
              <a:cs typeface="Calibri"/>
              <a:sym typeface="Calibri"/>
            </a:endParaRPr>
          </a:p>
        </p:txBody>
      </p:sp>
      <p:sp>
        <p:nvSpPr>
          <p:cNvPr id="583" name="Google Shape;583;p37"/>
          <p:cNvSpPr txBox="1"/>
          <p:nvPr/>
        </p:nvSpPr>
        <p:spPr>
          <a:xfrm>
            <a:off x="3125684" y="380639"/>
            <a:ext cx="5940631" cy="492443"/>
          </a:xfrm>
          <a:prstGeom prst="rect">
            <a:avLst/>
          </a:prstGeom>
          <a:noFill/>
          <a:ln>
            <a:noFill/>
          </a:ln>
        </p:spPr>
        <p:txBody>
          <a:bodyPr anchorCtr="0" anchor="t" bIns="45700" lIns="91425" spcFirstLastPara="1" rIns="91425" wrap="square" tIns="45700">
            <a:spAutoFit/>
          </a:bodyPr>
          <a:lstStyle/>
          <a:p>
            <a:pPr indent="0" lvl="0" marL="457200" marR="0" rtl="0" algn="ctr">
              <a:lnSpc>
                <a:spcPct val="100000"/>
              </a:lnSpc>
              <a:spcBef>
                <a:spcPts val="0"/>
              </a:spcBef>
              <a:spcAft>
                <a:spcPts val="0"/>
              </a:spcAft>
              <a:buClr>
                <a:srgbClr val="000000"/>
              </a:buClr>
              <a:buSzPts val="2600"/>
              <a:buFont typeface="Arial"/>
              <a:buNone/>
            </a:pPr>
            <a:r>
              <a:rPr b="1" i="0" lang="es-MX" sz="2600" u="none" cap="none" strike="noStrike">
                <a:solidFill>
                  <a:srgbClr val="000000"/>
                </a:solidFill>
                <a:latin typeface="Arial"/>
                <a:ea typeface="Arial"/>
                <a:cs typeface="Arial"/>
                <a:sym typeface="Arial"/>
              </a:rPr>
              <a:t>REQUERIMIENTOS FUNCIONALES</a:t>
            </a:r>
            <a:endParaRPr b="0" i="0" sz="2600" u="none" cap="none" strike="noStrike">
              <a:solidFill>
                <a:schemeClr val="dk1"/>
              </a:solidFill>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7" name="Shape 587"/>
        <p:cNvGrpSpPr/>
        <p:nvPr/>
      </p:nvGrpSpPr>
      <p:grpSpPr>
        <a:xfrm>
          <a:off x="0" y="0"/>
          <a:ext cx="0" cy="0"/>
          <a:chOff x="0" y="0"/>
          <a:chExt cx="0" cy="0"/>
        </a:xfrm>
      </p:grpSpPr>
      <p:pic>
        <p:nvPicPr>
          <p:cNvPr id="588" name="Google Shape;588;g1dfb0e2a1dd_0_0"/>
          <p:cNvPicPr preferRelativeResize="0"/>
          <p:nvPr/>
        </p:nvPicPr>
        <p:blipFill rotWithShape="1">
          <a:blip r:embed="rId3">
            <a:alphaModFix/>
          </a:blip>
          <a:srcRect b="0" l="0" r="0" t="0"/>
          <a:stretch/>
        </p:blipFill>
        <p:spPr>
          <a:xfrm>
            <a:off x="0" y="0"/>
            <a:ext cx="12192000" cy="6858000"/>
          </a:xfrm>
          <a:prstGeom prst="rect">
            <a:avLst/>
          </a:prstGeom>
          <a:noFill/>
          <a:ln>
            <a:noFill/>
          </a:ln>
        </p:spPr>
      </p:pic>
      <p:cxnSp>
        <p:nvCxnSpPr>
          <p:cNvPr id="589" name="Google Shape;589;g1dfb0e2a1dd_0_0"/>
          <p:cNvCxnSpPr/>
          <p:nvPr/>
        </p:nvCxnSpPr>
        <p:spPr>
          <a:xfrm flipH="1">
            <a:off x="296688" y="0"/>
            <a:ext cx="773100" cy="3489000"/>
          </a:xfrm>
          <a:prstGeom prst="straightConnector1">
            <a:avLst/>
          </a:prstGeom>
          <a:noFill/>
          <a:ln cap="rnd" cmpd="sng" w="12700">
            <a:solidFill>
              <a:srgbClr val="7030A0"/>
            </a:solidFill>
            <a:prstDash val="solid"/>
            <a:round/>
            <a:headEnd len="sm" w="sm" type="none"/>
            <a:tailEnd len="sm" w="sm" type="none"/>
          </a:ln>
        </p:spPr>
      </p:cxnSp>
      <p:cxnSp>
        <p:nvCxnSpPr>
          <p:cNvPr id="590" name="Google Shape;590;g1dfb0e2a1dd_0_0"/>
          <p:cNvCxnSpPr/>
          <p:nvPr/>
        </p:nvCxnSpPr>
        <p:spPr>
          <a:xfrm>
            <a:off x="576019" y="2320704"/>
            <a:ext cx="149100" cy="4537200"/>
          </a:xfrm>
          <a:prstGeom prst="straightConnector1">
            <a:avLst/>
          </a:prstGeom>
          <a:noFill/>
          <a:ln cap="rnd" cmpd="sng" w="12700">
            <a:solidFill>
              <a:srgbClr val="57F3FB"/>
            </a:solidFill>
            <a:prstDash val="solid"/>
            <a:round/>
            <a:headEnd len="sm" w="sm" type="none"/>
            <a:tailEnd len="sm" w="sm" type="none"/>
          </a:ln>
        </p:spPr>
      </p:cxnSp>
      <p:sp>
        <p:nvSpPr>
          <p:cNvPr id="591" name="Google Shape;591;g1dfb0e2a1dd_0_0"/>
          <p:cNvSpPr txBox="1"/>
          <p:nvPr/>
        </p:nvSpPr>
        <p:spPr>
          <a:xfrm>
            <a:off x="2089155" y="1554306"/>
            <a:ext cx="6693000" cy="37494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1800"/>
              <a:buFont typeface="Arial"/>
              <a:buNone/>
            </a:pPr>
            <a:r>
              <a:rPr b="1" i="0" lang="es-MX" sz="1800" u="none" cap="none" strike="noStrike">
                <a:solidFill>
                  <a:srgbClr val="000000"/>
                </a:solidFill>
                <a:latin typeface="Arial"/>
                <a:ea typeface="Arial"/>
                <a:cs typeface="Arial"/>
                <a:sym typeface="Arial"/>
              </a:rPr>
              <a:t>Requerimiento funcional </a:t>
            </a:r>
            <a:r>
              <a:rPr b="1" lang="es-MX" sz="1800"/>
              <a:t>5</a:t>
            </a:r>
            <a:r>
              <a:rPr b="1" i="0" lang="es-MX" sz="1800" u="none" cap="none" strike="noStrike">
                <a:solidFill>
                  <a:srgbClr val="000000"/>
                </a:solidFill>
                <a:latin typeface="Arial"/>
                <a:ea typeface="Arial"/>
                <a:cs typeface="Arial"/>
                <a:sym typeface="Arial"/>
              </a:rPr>
              <a:t>:</a:t>
            </a:r>
            <a:r>
              <a:rPr b="0" i="0" lang="es-MX" sz="1800" u="none" cap="none" strike="noStrike">
                <a:solidFill>
                  <a:srgbClr val="000000"/>
                </a:solidFill>
                <a:latin typeface="Arial"/>
                <a:ea typeface="Arial"/>
                <a:cs typeface="Arial"/>
                <a:sym typeface="Arial"/>
              </a:rPr>
              <a:t> </a:t>
            </a:r>
            <a:r>
              <a:rPr lang="es-MX" sz="1800">
                <a:solidFill>
                  <a:schemeClr val="dk1"/>
                </a:solidFill>
              </a:rPr>
              <a:t>Por último encontraremos al alumno, una vez tenga  su usuario podrá ingresar a su perfil y observar una serie de opciones como:</a:t>
            </a:r>
            <a:endParaRPr sz="18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800">
              <a:solidFill>
                <a:schemeClr val="dk1"/>
              </a:solidFill>
            </a:endParaRPr>
          </a:p>
          <a:p>
            <a:pPr indent="-342900" lvl="0" marL="457200" rtl="0" algn="l">
              <a:lnSpc>
                <a:spcPct val="115000"/>
              </a:lnSpc>
              <a:spcBef>
                <a:spcPts val="0"/>
              </a:spcBef>
              <a:spcAft>
                <a:spcPts val="0"/>
              </a:spcAft>
              <a:buClr>
                <a:schemeClr val="dk1"/>
              </a:buClr>
              <a:buSzPts val="1800"/>
              <a:buFont typeface="Calibri"/>
              <a:buChar char="-"/>
            </a:pPr>
            <a:r>
              <a:rPr b="1" lang="es-MX" sz="1800">
                <a:solidFill>
                  <a:schemeClr val="dk1"/>
                </a:solidFill>
              </a:rPr>
              <a:t>ASIGNATURAS:</a:t>
            </a:r>
            <a:r>
              <a:rPr lang="es-MX" sz="1800">
                <a:solidFill>
                  <a:schemeClr val="dk1"/>
                </a:solidFill>
              </a:rPr>
              <a:t> Aquí el alumno podrá ver sus asignaturas, asignadas por la institución.</a:t>
            </a:r>
            <a:endParaRPr sz="1800">
              <a:solidFill>
                <a:schemeClr val="dk1"/>
              </a:solidFill>
            </a:endParaRPr>
          </a:p>
          <a:p>
            <a:pPr indent="-342900" lvl="0" marL="457200" rtl="0" algn="l">
              <a:lnSpc>
                <a:spcPct val="115000"/>
              </a:lnSpc>
              <a:spcBef>
                <a:spcPts val="0"/>
              </a:spcBef>
              <a:spcAft>
                <a:spcPts val="0"/>
              </a:spcAft>
              <a:buClr>
                <a:schemeClr val="dk1"/>
              </a:buClr>
              <a:buSzPts val="1800"/>
              <a:buFont typeface="Calibri"/>
              <a:buChar char="-"/>
            </a:pPr>
            <a:r>
              <a:rPr b="1" lang="es-MX" sz="1800">
                <a:solidFill>
                  <a:schemeClr val="dk1"/>
                </a:solidFill>
              </a:rPr>
              <a:t>NOTAS: </a:t>
            </a:r>
            <a:r>
              <a:rPr lang="es-MX" sz="1800">
                <a:solidFill>
                  <a:schemeClr val="dk1"/>
                </a:solidFill>
              </a:rPr>
              <a:t>El alumno podrá observar las notas de todas las actividades realizadas por cada asignatura.</a:t>
            </a:r>
            <a:endParaRPr sz="1800">
              <a:solidFill>
                <a:schemeClr val="dk1"/>
              </a:solidFill>
            </a:endParaRPr>
          </a:p>
          <a:p>
            <a:pPr indent="-342900" lvl="0" marL="457200" rtl="0" algn="l">
              <a:lnSpc>
                <a:spcPct val="115000"/>
              </a:lnSpc>
              <a:spcBef>
                <a:spcPts val="0"/>
              </a:spcBef>
              <a:spcAft>
                <a:spcPts val="0"/>
              </a:spcAft>
              <a:buClr>
                <a:schemeClr val="dk1"/>
              </a:buClr>
              <a:buSzPts val="1800"/>
              <a:buFont typeface="Calibri"/>
              <a:buChar char="-"/>
            </a:pPr>
            <a:r>
              <a:rPr b="1" lang="es-MX" sz="1800">
                <a:solidFill>
                  <a:schemeClr val="dk1"/>
                </a:solidFill>
              </a:rPr>
              <a:t>PERFIL:</a:t>
            </a:r>
            <a:r>
              <a:rPr lang="es-MX" sz="1800">
                <a:solidFill>
                  <a:schemeClr val="dk1"/>
                </a:solidFill>
              </a:rPr>
              <a:t> Tendrá un perfil de acuerdo con cada alumno con una serie de datos básicos y una foto.</a:t>
            </a:r>
            <a:endParaRPr sz="1800">
              <a:solidFill>
                <a:schemeClr val="dk1"/>
              </a:solidFill>
            </a:endParaRPr>
          </a:p>
          <a:p>
            <a:pPr indent="-342900" lvl="0" marL="457200" rtl="0" algn="l">
              <a:lnSpc>
                <a:spcPct val="115000"/>
              </a:lnSpc>
              <a:spcBef>
                <a:spcPts val="0"/>
              </a:spcBef>
              <a:spcAft>
                <a:spcPts val="0"/>
              </a:spcAft>
              <a:buClr>
                <a:schemeClr val="dk1"/>
              </a:buClr>
              <a:buSzPts val="1800"/>
              <a:buFont typeface="Calibri"/>
              <a:buChar char="-"/>
            </a:pPr>
            <a:r>
              <a:rPr b="1" lang="es-MX" sz="1800">
                <a:solidFill>
                  <a:schemeClr val="dk1"/>
                </a:solidFill>
              </a:rPr>
              <a:t>AYUDA:</a:t>
            </a:r>
            <a:r>
              <a:rPr lang="es-MX" sz="1800">
                <a:solidFill>
                  <a:schemeClr val="dk1"/>
                </a:solidFill>
              </a:rPr>
              <a:t> Aqui podra tener una respuesta a las dudas que frecuentemente se presentan.</a:t>
            </a:r>
            <a:endParaRPr sz="2400"/>
          </a:p>
        </p:txBody>
      </p:sp>
      <p:sp>
        <p:nvSpPr>
          <p:cNvPr id="592" name="Google Shape;592;g1dfb0e2a1dd_0_0"/>
          <p:cNvSpPr txBox="1"/>
          <p:nvPr/>
        </p:nvSpPr>
        <p:spPr>
          <a:xfrm>
            <a:off x="3125684" y="380639"/>
            <a:ext cx="5940600" cy="892800"/>
          </a:xfrm>
          <a:prstGeom prst="rect">
            <a:avLst/>
          </a:prstGeom>
          <a:noFill/>
          <a:ln>
            <a:noFill/>
          </a:ln>
        </p:spPr>
        <p:txBody>
          <a:bodyPr anchorCtr="0" anchor="t" bIns="45700" lIns="91425" spcFirstLastPara="1" rIns="91425" wrap="square" tIns="45700">
            <a:spAutoFit/>
          </a:bodyPr>
          <a:lstStyle/>
          <a:p>
            <a:pPr indent="0" lvl="0" marL="457200" marR="0" rtl="0" algn="ctr">
              <a:lnSpc>
                <a:spcPct val="100000"/>
              </a:lnSpc>
              <a:spcBef>
                <a:spcPts val="0"/>
              </a:spcBef>
              <a:spcAft>
                <a:spcPts val="0"/>
              </a:spcAft>
              <a:buClr>
                <a:srgbClr val="000000"/>
              </a:buClr>
              <a:buSzPts val="2600"/>
              <a:buFont typeface="Arial"/>
              <a:buNone/>
            </a:pPr>
            <a:r>
              <a:rPr b="1" i="0" lang="es-MX" sz="2600" u="none" cap="none" strike="noStrike">
                <a:solidFill>
                  <a:srgbClr val="000000"/>
                </a:solidFill>
                <a:latin typeface="Arial"/>
                <a:ea typeface="Arial"/>
                <a:cs typeface="Arial"/>
                <a:sym typeface="Arial"/>
              </a:rPr>
              <a:t>REQUERIMIENTOS FUNCIONALES</a:t>
            </a:r>
            <a:endParaRPr b="0" i="0" sz="2600" u="none" cap="none" strike="noStrike">
              <a:solidFill>
                <a:schemeClr val="dk1"/>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6" name="Shape 596"/>
        <p:cNvGrpSpPr/>
        <p:nvPr/>
      </p:nvGrpSpPr>
      <p:grpSpPr>
        <a:xfrm>
          <a:off x="0" y="0"/>
          <a:ext cx="0" cy="0"/>
          <a:chOff x="0" y="0"/>
          <a:chExt cx="0" cy="0"/>
        </a:xfrm>
      </p:grpSpPr>
      <p:pic>
        <p:nvPicPr>
          <p:cNvPr id="597" name="Google Shape;597;g1dfb0e2a1dd_0_10"/>
          <p:cNvPicPr preferRelativeResize="0"/>
          <p:nvPr/>
        </p:nvPicPr>
        <p:blipFill rotWithShape="1">
          <a:blip r:embed="rId3">
            <a:alphaModFix/>
          </a:blip>
          <a:srcRect b="0" l="0" r="0" t="0"/>
          <a:stretch/>
        </p:blipFill>
        <p:spPr>
          <a:xfrm>
            <a:off x="0" y="0"/>
            <a:ext cx="12192000" cy="6858000"/>
          </a:xfrm>
          <a:prstGeom prst="rect">
            <a:avLst/>
          </a:prstGeom>
          <a:noFill/>
          <a:ln>
            <a:noFill/>
          </a:ln>
        </p:spPr>
      </p:pic>
      <p:cxnSp>
        <p:nvCxnSpPr>
          <p:cNvPr id="598" name="Google Shape;598;g1dfb0e2a1dd_0_10"/>
          <p:cNvCxnSpPr/>
          <p:nvPr/>
        </p:nvCxnSpPr>
        <p:spPr>
          <a:xfrm flipH="1">
            <a:off x="296688" y="0"/>
            <a:ext cx="773100" cy="3489000"/>
          </a:xfrm>
          <a:prstGeom prst="straightConnector1">
            <a:avLst/>
          </a:prstGeom>
          <a:noFill/>
          <a:ln cap="rnd" cmpd="sng" w="12700">
            <a:solidFill>
              <a:srgbClr val="7030A0"/>
            </a:solidFill>
            <a:prstDash val="solid"/>
            <a:round/>
            <a:headEnd len="sm" w="sm" type="none"/>
            <a:tailEnd len="sm" w="sm" type="none"/>
          </a:ln>
        </p:spPr>
      </p:cxnSp>
      <p:cxnSp>
        <p:nvCxnSpPr>
          <p:cNvPr id="599" name="Google Shape;599;g1dfb0e2a1dd_0_10"/>
          <p:cNvCxnSpPr/>
          <p:nvPr/>
        </p:nvCxnSpPr>
        <p:spPr>
          <a:xfrm>
            <a:off x="576019" y="2320704"/>
            <a:ext cx="149100" cy="4537200"/>
          </a:xfrm>
          <a:prstGeom prst="straightConnector1">
            <a:avLst/>
          </a:prstGeom>
          <a:noFill/>
          <a:ln cap="rnd" cmpd="sng" w="12700">
            <a:solidFill>
              <a:srgbClr val="57F3FB"/>
            </a:solidFill>
            <a:prstDash val="solid"/>
            <a:round/>
            <a:headEnd len="sm" w="sm" type="none"/>
            <a:tailEnd len="sm" w="sm" type="none"/>
          </a:ln>
        </p:spPr>
      </p:cxnSp>
      <p:sp>
        <p:nvSpPr>
          <p:cNvPr id="600" name="Google Shape;600;g1dfb0e2a1dd_0_10"/>
          <p:cNvSpPr txBox="1"/>
          <p:nvPr/>
        </p:nvSpPr>
        <p:spPr>
          <a:xfrm>
            <a:off x="2996830" y="1517206"/>
            <a:ext cx="6693000" cy="20319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1800"/>
              <a:buFont typeface="Arial"/>
              <a:buNone/>
            </a:pPr>
            <a:r>
              <a:rPr b="1" i="0" lang="es-MX" sz="1800" u="none" cap="none" strike="noStrike">
                <a:solidFill>
                  <a:srgbClr val="000000"/>
                </a:solidFill>
                <a:latin typeface="Arial"/>
                <a:ea typeface="Arial"/>
                <a:cs typeface="Arial"/>
                <a:sym typeface="Arial"/>
              </a:rPr>
              <a:t>Requerimiento funcional </a:t>
            </a:r>
            <a:r>
              <a:rPr b="1" lang="es-MX" sz="1800"/>
              <a:t>6</a:t>
            </a:r>
            <a:r>
              <a:rPr b="1" i="0" lang="es-MX" sz="1800" u="none" cap="none" strike="noStrike">
                <a:solidFill>
                  <a:srgbClr val="000000"/>
                </a:solidFill>
                <a:latin typeface="Arial"/>
                <a:ea typeface="Arial"/>
                <a:cs typeface="Arial"/>
                <a:sym typeface="Arial"/>
              </a:rPr>
              <a:t>:</a:t>
            </a:r>
            <a:r>
              <a:rPr b="0" i="0" lang="es-MX" sz="1800" u="none" cap="none" strike="noStrike">
                <a:solidFill>
                  <a:srgbClr val="000000"/>
                </a:solidFill>
                <a:latin typeface="Arial"/>
                <a:ea typeface="Arial"/>
                <a:cs typeface="Arial"/>
                <a:sym typeface="Arial"/>
              </a:rPr>
              <a:t> </a:t>
            </a:r>
            <a:r>
              <a:rPr lang="es-MX" sz="1800">
                <a:solidFill>
                  <a:schemeClr val="dk1"/>
                </a:solidFill>
              </a:rPr>
              <a:t>¿Olvidé mi contraseña?  Si no puede ingresar a su cuenta por olvido de contraseña la plataforma le facilitará la opción de recuperarla, el cual enviará un correo con la opción de generar una nueva contraseña. De nuevo lo enviará al apartado donde podrá ingresar correo y contraseña e ingresar a su correspondiente perfil.</a:t>
            </a:r>
            <a:endParaRPr sz="1800">
              <a:solidFill>
                <a:schemeClr val="dk1"/>
              </a:solidFill>
            </a:endParaRPr>
          </a:p>
          <a:p>
            <a:pPr indent="0" lvl="0" marL="0" marR="0" rtl="0" algn="just">
              <a:lnSpc>
                <a:spcPct val="100000"/>
              </a:lnSpc>
              <a:spcBef>
                <a:spcPts val="0"/>
              </a:spcBef>
              <a:spcAft>
                <a:spcPts val="0"/>
              </a:spcAft>
              <a:buClr>
                <a:srgbClr val="000000"/>
              </a:buClr>
              <a:buSzPts val="1800"/>
              <a:buFont typeface="Arial"/>
              <a:buNone/>
            </a:pPr>
            <a:r>
              <a:t/>
            </a:r>
            <a:endParaRPr sz="1800"/>
          </a:p>
        </p:txBody>
      </p:sp>
      <p:sp>
        <p:nvSpPr>
          <p:cNvPr id="601" name="Google Shape;601;g1dfb0e2a1dd_0_10"/>
          <p:cNvSpPr txBox="1"/>
          <p:nvPr/>
        </p:nvSpPr>
        <p:spPr>
          <a:xfrm>
            <a:off x="1204342" y="3488992"/>
            <a:ext cx="7131000" cy="14775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1800"/>
              <a:buFont typeface="Arial"/>
              <a:buNone/>
            </a:pPr>
            <a:r>
              <a:rPr b="1" i="0" lang="es-MX" sz="1800" u="none" cap="none" strike="noStrike">
                <a:solidFill>
                  <a:srgbClr val="000000"/>
                </a:solidFill>
                <a:latin typeface="Arial"/>
                <a:ea typeface="Arial"/>
                <a:cs typeface="Arial"/>
                <a:sym typeface="Arial"/>
              </a:rPr>
              <a:t>Requerimiento funcional </a:t>
            </a:r>
            <a:r>
              <a:rPr b="1" lang="es-MX" sz="1800"/>
              <a:t>7</a:t>
            </a:r>
            <a:r>
              <a:rPr b="1" i="0" lang="es-MX" sz="1800" u="none" cap="none" strike="noStrike">
                <a:solidFill>
                  <a:srgbClr val="000000"/>
                </a:solidFill>
                <a:latin typeface="Arial"/>
                <a:ea typeface="Arial"/>
                <a:cs typeface="Arial"/>
                <a:sym typeface="Arial"/>
              </a:rPr>
              <a:t>: </a:t>
            </a:r>
            <a:r>
              <a:rPr lang="es-MX" sz="1800">
                <a:solidFill>
                  <a:schemeClr val="dk1"/>
                </a:solidFill>
              </a:rPr>
              <a:t>En nuestro sistema observaremos un menú Ayuda que contiene una serie de preguntas frecuentes del sistema, de alumnos, de los docentes y administrador donde encontraremos una serie de preguntas que ayudaran a resolver dudas frecuentes, tales como funciones o información del aplicativo.</a:t>
            </a:r>
            <a:endParaRPr i="0" sz="2400" u="none" cap="none" strike="noStrike">
              <a:solidFill>
                <a:schemeClr val="dk1"/>
              </a:solidFill>
            </a:endParaRPr>
          </a:p>
        </p:txBody>
      </p:sp>
      <p:sp>
        <p:nvSpPr>
          <p:cNvPr id="602" name="Google Shape;602;g1dfb0e2a1dd_0_10"/>
          <p:cNvSpPr txBox="1"/>
          <p:nvPr/>
        </p:nvSpPr>
        <p:spPr>
          <a:xfrm>
            <a:off x="3125684" y="380639"/>
            <a:ext cx="5940600" cy="892800"/>
          </a:xfrm>
          <a:prstGeom prst="rect">
            <a:avLst/>
          </a:prstGeom>
          <a:noFill/>
          <a:ln>
            <a:noFill/>
          </a:ln>
        </p:spPr>
        <p:txBody>
          <a:bodyPr anchorCtr="0" anchor="t" bIns="45700" lIns="91425" spcFirstLastPara="1" rIns="91425" wrap="square" tIns="45700">
            <a:spAutoFit/>
          </a:bodyPr>
          <a:lstStyle/>
          <a:p>
            <a:pPr indent="0" lvl="0" marL="457200" marR="0" rtl="0" algn="ctr">
              <a:lnSpc>
                <a:spcPct val="100000"/>
              </a:lnSpc>
              <a:spcBef>
                <a:spcPts val="0"/>
              </a:spcBef>
              <a:spcAft>
                <a:spcPts val="0"/>
              </a:spcAft>
              <a:buClr>
                <a:srgbClr val="000000"/>
              </a:buClr>
              <a:buSzPts val="2600"/>
              <a:buFont typeface="Arial"/>
              <a:buNone/>
            </a:pPr>
            <a:r>
              <a:rPr b="1" i="0" lang="es-MX" sz="2600" u="none" cap="none" strike="noStrike">
                <a:solidFill>
                  <a:srgbClr val="000000"/>
                </a:solidFill>
                <a:latin typeface="Arial"/>
                <a:ea typeface="Arial"/>
                <a:cs typeface="Arial"/>
                <a:sym typeface="Arial"/>
              </a:rPr>
              <a:t>REQUERIMIENTOS FUNCIONALES</a:t>
            </a:r>
            <a:endParaRPr b="0" i="0" sz="2600" u="none" cap="none" strike="noStrike">
              <a:solidFill>
                <a:schemeClr val="dk1"/>
              </a:solidFill>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6" name="Shape 606"/>
        <p:cNvGrpSpPr/>
        <p:nvPr/>
      </p:nvGrpSpPr>
      <p:grpSpPr>
        <a:xfrm>
          <a:off x="0" y="0"/>
          <a:ext cx="0" cy="0"/>
          <a:chOff x="0" y="0"/>
          <a:chExt cx="0" cy="0"/>
        </a:xfrm>
      </p:grpSpPr>
      <p:pic>
        <p:nvPicPr>
          <p:cNvPr id="607" name="Google Shape;607;p38"/>
          <p:cNvPicPr preferRelativeResize="0"/>
          <p:nvPr/>
        </p:nvPicPr>
        <p:blipFill rotWithShape="1">
          <a:blip r:embed="rId3">
            <a:alphaModFix/>
          </a:blip>
          <a:srcRect b="0" l="0" r="0" t="0"/>
          <a:stretch/>
        </p:blipFill>
        <p:spPr>
          <a:xfrm>
            <a:off x="0" y="0"/>
            <a:ext cx="12192000" cy="6858000"/>
          </a:xfrm>
          <a:prstGeom prst="rect">
            <a:avLst/>
          </a:prstGeom>
          <a:noFill/>
          <a:ln>
            <a:noFill/>
          </a:ln>
        </p:spPr>
      </p:pic>
      <p:cxnSp>
        <p:nvCxnSpPr>
          <p:cNvPr id="608" name="Google Shape;608;p38"/>
          <p:cNvCxnSpPr/>
          <p:nvPr/>
        </p:nvCxnSpPr>
        <p:spPr>
          <a:xfrm>
            <a:off x="576019" y="2320704"/>
            <a:ext cx="149154" cy="4537296"/>
          </a:xfrm>
          <a:prstGeom prst="straightConnector1">
            <a:avLst/>
          </a:prstGeom>
          <a:noFill/>
          <a:ln cap="rnd" cmpd="sng" w="12700">
            <a:solidFill>
              <a:srgbClr val="57F3FB"/>
            </a:solidFill>
            <a:prstDash val="solid"/>
            <a:round/>
            <a:headEnd len="sm" w="sm" type="none"/>
            <a:tailEnd len="sm" w="sm" type="none"/>
          </a:ln>
        </p:spPr>
      </p:cxnSp>
      <p:pic>
        <p:nvPicPr>
          <p:cNvPr id="609" name="Google Shape;609;p38"/>
          <p:cNvPicPr preferRelativeResize="0"/>
          <p:nvPr/>
        </p:nvPicPr>
        <p:blipFill rotWithShape="1">
          <a:blip r:embed="rId4">
            <a:alphaModFix/>
          </a:blip>
          <a:srcRect b="26664" l="0" r="0" t="0"/>
          <a:stretch/>
        </p:blipFill>
        <p:spPr>
          <a:xfrm>
            <a:off x="10779949" y="219333"/>
            <a:ext cx="1209018" cy="635685"/>
          </a:xfrm>
          <a:prstGeom prst="rect">
            <a:avLst/>
          </a:prstGeom>
          <a:noFill/>
          <a:ln>
            <a:noFill/>
          </a:ln>
        </p:spPr>
      </p:pic>
      <p:sp>
        <p:nvSpPr>
          <p:cNvPr id="610" name="Google Shape;610;p38"/>
          <p:cNvSpPr txBox="1"/>
          <p:nvPr/>
        </p:nvSpPr>
        <p:spPr>
          <a:xfrm>
            <a:off x="2996830" y="1517206"/>
            <a:ext cx="6693080" cy="1200329"/>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1800"/>
              <a:buFont typeface="Arial"/>
              <a:buNone/>
            </a:pPr>
            <a:r>
              <a:rPr b="1" i="0" lang="es-MX" sz="1800" u="none" cap="none" strike="noStrike">
                <a:solidFill>
                  <a:srgbClr val="000000"/>
                </a:solidFill>
                <a:latin typeface="Arial"/>
                <a:ea typeface="Arial"/>
                <a:cs typeface="Arial"/>
                <a:sym typeface="Arial"/>
              </a:rPr>
              <a:t>Requerimiento no funcional 1:</a:t>
            </a:r>
            <a:r>
              <a:rPr b="0" i="0" lang="es-MX" sz="1800" u="none" cap="none" strike="noStrike">
                <a:solidFill>
                  <a:srgbClr val="000000"/>
                </a:solidFill>
                <a:latin typeface="Arial"/>
                <a:ea typeface="Arial"/>
                <a:cs typeface="Arial"/>
                <a:sym typeface="Arial"/>
              </a:rPr>
              <a:t>El dispositivo en el que se utilizara el sistema debe tener conexión a internet para visualizar la plataforma.</a:t>
            </a:r>
            <a:endParaRPr b="0" i="0" sz="1800" u="none" cap="none" strike="noStrike">
              <a:solidFill>
                <a:schemeClr val="dk1"/>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11" name="Google Shape;611;p38"/>
          <p:cNvSpPr txBox="1"/>
          <p:nvPr/>
        </p:nvSpPr>
        <p:spPr>
          <a:xfrm>
            <a:off x="2011167" y="2750017"/>
            <a:ext cx="7130954" cy="1200329"/>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1800"/>
              <a:buFont typeface="Arial"/>
              <a:buNone/>
            </a:pPr>
            <a:r>
              <a:rPr b="1" i="0" lang="es-MX" sz="1800" u="none" cap="none" strike="noStrike">
                <a:solidFill>
                  <a:srgbClr val="000000"/>
                </a:solidFill>
                <a:latin typeface="Arial"/>
                <a:ea typeface="Arial"/>
                <a:cs typeface="Arial"/>
                <a:sym typeface="Arial"/>
              </a:rPr>
              <a:t>Requerimiento no funcional 2: </a:t>
            </a:r>
            <a:r>
              <a:rPr b="0" i="0" lang="es-MX" sz="1800" u="none" cap="none" strike="noStrike">
                <a:solidFill>
                  <a:srgbClr val="000000"/>
                </a:solidFill>
                <a:latin typeface="Arial"/>
                <a:ea typeface="Arial"/>
                <a:cs typeface="Arial"/>
                <a:sym typeface="Arial"/>
              </a:rPr>
              <a:t>El dispositivo garantizará el comportamiento y técnicas de la plataforma existente y de esta forma se aprovechará el trabajo, economizando tiempo.</a:t>
            </a:r>
            <a:endParaRPr b="0" i="0" sz="1800" u="none" cap="none" strike="noStrike">
              <a:solidFill>
                <a:schemeClr val="dk1"/>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612" name="Google Shape;612;p38"/>
          <p:cNvSpPr txBox="1"/>
          <p:nvPr/>
        </p:nvSpPr>
        <p:spPr>
          <a:xfrm>
            <a:off x="1065239" y="4168181"/>
            <a:ext cx="7130954" cy="92333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1800"/>
              <a:buFont typeface="Arial"/>
              <a:buNone/>
            </a:pPr>
            <a:r>
              <a:rPr b="1" i="0" lang="es-MX" sz="1800" u="none" cap="none" strike="noStrike">
                <a:solidFill>
                  <a:srgbClr val="202124"/>
                </a:solidFill>
                <a:latin typeface="Arial"/>
                <a:ea typeface="Arial"/>
                <a:cs typeface="Arial"/>
                <a:sym typeface="Arial"/>
              </a:rPr>
              <a:t>Requerimiento no funcional 3: </a:t>
            </a:r>
            <a:r>
              <a:rPr b="0" i="0" lang="es-MX" sz="1800" u="none" cap="none" strike="noStrike">
                <a:solidFill>
                  <a:srgbClr val="000000"/>
                </a:solidFill>
                <a:latin typeface="Arial"/>
                <a:ea typeface="Arial"/>
                <a:cs typeface="Arial"/>
                <a:sym typeface="Arial"/>
              </a:rPr>
              <a:t>La plataforma reducirá la redundancia. facilitando la búsqueda de información disminuyendo así la documentación física.</a:t>
            </a:r>
            <a:endParaRPr b="0" i="0" sz="1800" u="none" cap="none" strike="noStrike">
              <a:solidFill>
                <a:schemeClr val="dk1"/>
              </a:solidFill>
              <a:latin typeface="Arial"/>
              <a:ea typeface="Arial"/>
              <a:cs typeface="Arial"/>
              <a:sym typeface="Arial"/>
            </a:endParaRPr>
          </a:p>
        </p:txBody>
      </p:sp>
      <p:sp>
        <p:nvSpPr>
          <p:cNvPr id="613" name="Google Shape;613;p38"/>
          <p:cNvSpPr txBox="1"/>
          <p:nvPr/>
        </p:nvSpPr>
        <p:spPr>
          <a:xfrm>
            <a:off x="3125684" y="380639"/>
            <a:ext cx="5940631" cy="892552"/>
          </a:xfrm>
          <a:prstGeom prst="rect">
            <a:avLst/>
          </a:prstGeom>
          <a:noFill/>
          <a:ln>
            <a:noFill/>
          </a:ln>
        </p:spPr>
        <p:txBody>
          <a:bodyPr anchorCtr="0" anchor="t" bIns="45700" lIns="91425" spcFirstLastPara="1" rIns="91425" wrap="square" tIns="45700">
            <a:spAutoFit/>
          </a:bodyPr>
          <a:lstStyle/>
          <a:p>
            <a:pPr indent="0" lvl="0" marL="457200" marR="0" rtl="0" algn="ctr">
              <a:lnSpc>
                <a:spcPct val="100000"/>
              </a:lnSpc>
              <a:spcBef>
                <a:spcPts val="0"/>
              </a:spcBef>
              <a:spcAft>
                <a:spcPts val="0"/>
              </a:spcAft>
              <a:buClr>
                <a:srgbClr val="000000"/>
              </a:buClr>
              <a:buSzPts val="2600"/>
              <a:buFont typeface="Arial"/>
              <a:buNone/>
            </a:pPr>
            <a:r>
              <a:rPr b="1" i="0" lang="es-MX" sz="2600" u="none" cap="none" strike="noStrike">
                <a:solidFill>
                  <a:srgbClr val="000000"/>
                </a:solidFill>
                <a:latin typeface="Arial"/>
                <a:ea typeface="Arial"/>
                <a:cs typeface="Arial"/>
                <a:sym typeface="Arial"/>
              </a:rPr>
              <a:t>REQUERIMIENTOS NO FUNCIONALES</a:t>
            </a:r>
            <a:endParaRPr b="0" i="0" sz="2600" u="none" cap="none" strike="noStrike">
              <a:solidFill>
                <a:schemeClr val="dk1"/>
              </a:solidFill>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57F3FB"/>
            </a:gs>
            <a:gs pos="35000">
              <a:srgbClr val="57F3FB"/>
            </a:gs>
            <a:gs pos="65000">
              <a:srgbClr val="9660C8"/>
            </a:gs>
            <a:gs pos="100000">
              <a:srgbClr val="9660C8"/>
            </a:gs>
          </a:gsLst>
          <a:lin ang="10800000" scaled="0"/>
        </a:gradFill>
      </p:bgPr>
    </p:bg>
    <p:spTree>
      <p:nvGrpSpPr>
        <p:cNvPr id="617" name="Shape 617"/>
        <p:cNvGrpSpPr/>
        <p:nvPr/>
      </p:nvGrpSpPr>
      <p:grpSpPr>
        <a:xfrm>
          <a:off x="0" y="0"/>
          <a:ext cx="0" cy="0"/>
          <a:chOff x="0" y="0"/>
          <a:chExt cx="0" cy="0"/>
        </a:xfrm>
      </p:grpSpPr>
      <p:sp>
        <p:nvSpPr>
          <p:cNvPr id="618" name="Google Shape;618;p15"/>
          <p:cNvSpPr/>
          <p:nvPr/>
        </p:nvSpPr>
        <p:spPr>
          <a:xfrm>
            <a:off x="120953" y="126121"/>
            <a:ext cx="11945212" cy="661052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19" name="Google Shape;619;p15"/>
          <p:cNvSpPr txBox="1"/>
          <p:nvPr/>
        </p:nvSpPr>
        <p:spPr>
          <a:xfrm>
            <a:off x="3912200" y="344925"/>
            <a:ext cx="4295880" cy="492443"/>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600"/>
              <a:buFont typeface="Arial"/>
              <a:buNone/>
            </a:pPr>
            <a:r>
              <a:rPr b="1" i="0" lang="es-MX" sz="2600" u="none" cap="none" strike="noStrike">
                <a:solidFill>
                  <a:srgbClr val="57F3FB"/>
                </a:solidFill>
                <a:latin typeface="Arial"/>
                <a:ea typeface="Arial"/>
                <a:cs typeface="Arial"/>
                <a:sym typeface="Arial"/>
              </a:rPr>
              <a:t>HISTORIAS DE USUARIO</a:t>
            </a:r>
            <a:endParaRPr b="1" i="0" sz="2600" u="none" cap="none" strike="noStrike">
              <a:solidFill>
                <a:srgbClr val="57F3FB"/>
              </a:solidFill>
              <a:latin typeface="Arial"/>
              <a:ea typeface="Arial"/>
              <a:cs typeface="Arial"/>
              <a:sym typeface="Arial"/>
            </a:endParaRPr>
          </a:p>
        </p:txBody>
      </p:sp>
      <p:sp>
        <p:nvSpPr>
          <p:cNvPr id="620" name="Google Shape;620;p15"/>
          <p:cNvSpPr txBox="1"/>
          <p:nvPr/>
        </p:nvSpPr>
        <p:spPr>
          <a:xfrm>
            <a:off x="3894270" y="342159"/>
            <a:ext cx="4295880" cy="492443"/>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600"/>
              <a:buFont typeface="Arial"/>
              <a:buNone/>
            </a:pPr>
            <a:r>
              <a:rPr b="1" i="0" lang="es-MX" sz="2600" u="none" cap="none" strike="noStrike">
                <a:solidFill>
                  <a:schemeClr val="dk1"/>
                </a:solidFill>
                <a:latin typeface="Arial"/>
                <a:ea typeface="Arial"/>
                <a:cs typeface="Arial"/>
                <a:sym typeface="Arial"/>
              </a:rPr>
              <a:t>HISTORIAS DE USUARIO</a:t>
            </a:r>
            <a:endParaRPr b="1" i="0" sz="2600" u="none" cap="none" strike="noStrike">
              <a:solidFill>
                <a:schemeClr val="dk1"/>
              </a:solidFill>
              <a:latin typeface="Arial"/>
              <a:ea typeface="Arial"/>
              <a:cs typeface="Arial"/>
              <a:sym typeface="Arial"/>
            </a:endParaRPr>
          </a:p>
        </p:txBody>
      </p:sp>
      <p:sp>
        <p:nvSpPr>
          <p:cNvPr id="621" name="Google Shape;621;p15"/>
          <p:cNvSpPr txBox="1"/>
          <p:nvPr/>
        </p:nvSpPr>
        <p:spPr>
          <a:xfrm>
            <a:off x="331732" y="1022051"/>
            <a:ext cx="5370011" cy="480131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s-MX" sz="1800" u="none" cap="none" strike="noStrike">
                <a:solidFill>
                  <a:schemeClr val="dk1"/>
                </a:solidFill>
                <a:latin typeface="Arial"/>
                <a:ea typeface="Arial"/>
                <a:cs typeface="Arial"/>
                <a:sym typeface="Arial"/>
              </a:rPr>
              <a:t>Se necesita crear un menú de inicio</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1" i="0" lang="es-MX" sz="1800" u="none" cap="none" strike="noStrike">
                <a:solidFill>
                  <a:schemeClr val="dk1"/>
                </a:solidFill>
                <a:latin typeface="Arial"/>
                <a:ea typeface="Arial"/>
                <a:cs typeface="Arial"/>
                <a:sym typeface="Arial"/>
              </a:rPr>
              <a:t>Situación actual:  </a:t>
            </a:r>
            <a:r>
              <a:rPr b="0" i="0" lang="es-MX" sz="1800" u="none" cap="none" strike="noStrike">
                <a:solidFill>
                  <a:schemeClr val="dk1"/>
                </a:solidFill>
                <a:latin typeface="Arial"/>
                <a:ea typeface="Arial"/>
                <a:cs typeface="Arial"/>
                <a:sym typeface="Arial"/>
              </a:rPr>
              <a:t>se crea menú de inicio donde el usuario pueda acceder a las diferentes  opciones de la página web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1" i="0" lang="es-MX" sz="1800" u="none" cap="none" strike="noStrike">
                <a:solidFill>
                  <a:schemeClr val="dk1"/>
                </a:solidFill>
                <a:latin typeface="Arial"/>
                <a:ea typeface="Arial"/>
                <a:cs typeface="Arial"/>
                <a:sym typeface="Arial"/>
              </a:rPr>
              <a:t>Descripción de impacto: </a:t>
            </a:r>
            <a:r>
              <a:rPr b="0" i="0" lang="es-MX" sz="1800" u="none" cap="none" strike="noStrike">
                <a:solidFill>
                  <a:schemeClr val="dk1"/>
                </a:solidFill>
                <a:latin typeface="Arial"/>
                <a:ea typeface="Arial"/>
                <a:cs typeface="Arial"/>
                <a:sym typeface="Arial"/>
              </a:rPr>
              <a:t>permitir el ingreso a la interfaz para que el usuario realice sus diferentes acciones de una manera eficiente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1" i="0" lang="es-MX" sz="1800" u="none" cap="none" strike="noStrike">
                <a:solidFill>
                  <a:schemeClr val="dk1"/>
                </a:solidFill>
                <a:latin typeface="Arial"/>
                <a:ea typeface="Arial"/>
                <a:cs typeface="Arial"/>
                <a:sym typeface="Arial"/>
              </a:rPr>
              <a:t>Como: </a:t>
            </a:r>
            <a:r>
              <a:rPr b="0" i="0" lang="es-MX" sz="1800" u="none" cap="none" strike="noStrike">
                <a:solidFill>
                  <a:schemeClr val="dk1"/>
                </a:solidFill>
                <a:latin typeface="Arial"/>
                <a:ea typeface="Arial"/>
                <a:cs typeface="Arial"/>
                <a:sym typeface="Arial"/>
              </a:rPr>
              <a:t>estudiante o profesor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1" i="0" lang="es-MX" sz="1800" u="none" cap="none" strike="noStrike">
                <a:solidFill>
                  <a:schemeClr val="dk1"/>
                </a:solidFill>
                <a:latin typeface="Arial"/>
                <a:ea typeface="Arial"/>
                <a:cs typeface="Arial"/>
                <a:sym typeface="Arial"/>
              </a:rPr>
              <a:t>Que:  </a:t>
            </a:r>
            <a:r>
              <a:rPr b="0" i="0" lang="es-MX" sz="1800" u="none" cap="none" strike="noStrike">
                <a:solidFill>
                  <a:schemeClr val="dk1"/>
                </a:solidFill>
                <a:latin typeface="Arial"/>
                <a:ea typeface="Arial"/>
                <a:cs typeface="Arial"/>
                <a:sym typeface="Arial"/>
              </a:rPr>
              <a:t>crear la interfaz que permite gestión de procesos educativos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1" i="0" lang="es-MX" sz="1800" u="none" cap="none" strike="noStrike">
                <a:solidFill>
                  <a:schemeClr val="dk1"/>
                </a:solidFill>
                <a:latin typeface="Arial"/>
                <a:ea typeface="Arial"/>
                <a:cs typeface="Arial"/>
                <a:sym typeface="Arial"/>
              </a:rPr>
              <a:t>Para: </a:t>
            </a:r>
            <a:r>
              <a:rPr b="0" i="0" lang="es-MX" sz="1800" u="none" cap="none" strike="noStrike">
                <a:solidFill>
                  <a:schemeClr val="dk1"/>
                </a:solidFill>
                <a:latin typeface="Arial"/>
                <a:ea typeface="Arial"/>
                <a:cs typeface="Arial"/>
                <a:sym typeface="Arial"/>
              </a:rPr>
              <a:t>permite al usuario ingresar a la interfaz  para que al  usuario se le  facilite el trabajo</a:t>
            </a:r>
            <a:endParaRPr b="0" i="0" sz="1800" u="none" cap="none" strike="noStrike">
              <a:solidFill>
                <a:schemeClr val="dk1"/>
              </a:solidFill>
              <a:latin typeface="Arial"/>
              <a:ea typeface="Arial"/>
              <a:cs typeface="Arial"/>
              <a:sym typeface="Arial"/>
            </a:endParaRPr>
          </a:p>
        </p:txBody>
      </p:sp>
      <p:sp>
        <p:nvSpPr>
          <p:cNvPr id="622" name="Google Shape;622;p15"/>
          <p:cNvSpPr txBox="1"/>
          <p:nvPr/>
        </p:nvSpPr>
        <p:spPr>
          <a:xfrm>
            <a:off x="6396076" y="1299049"/>
            <a:ext cx="5370011" cy="424731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s-MX" sz="1800" u="none" cap="none" strike="noStrike">
                <a:solidFill>
                  <a:schemeClr val="dk1"/>
                </a:solidFill>
                <a:latin typeface="Arial"/>
                <a:ea typeface="Arial"/>
                <a:cs typeface="Arial"/>
                <a:sym typeface="Arial"/>
              </a:rPr>
              <a:t>Criterios de aceptación</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800"/>
              <a:buFont typeface="Arial"/>
              <a:buChar char="•"/>
            </a:pPr>
            <a:r>
              <a:rPr b="0" i="0" lang="es-MX" sz="1800" u="none" cap="none" strike="noStrike">
                <a:solidFill>
                  <a:schemeClr val="dk1"/>
                </a:solidFill>
                <a:latin typeface="Arial"/>
                <a:ea typeface="Arial"/>
                <a:cs typeface="Arial"/>
                <a:sym typeface="Arial"/>
              </a:rPr>
              <a:t>El login debe ser funcional </a:t>
            </a:r>
            <a:endParaRPr b="0" i="0" sz="1400" u="none" cap="none" strike="noStrike">
              <a:solidFill>
                <a:schemeClr val="dk1"/>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800"/>
              <a:buFont typeface="Arial"/>
              <a:buChar char="•"/>
            </a:pPr>
            <a:r>
              <a:rPr b="0" i="0" lang="es-MX" sz="1800" u="none" cap="none" strike="noStrike">
                <a:solidFill>
                  <a:schemeClr val="dk1"/>
                </a:solidFill>
                <a:latin typeface="Arial"/>
                <a:ea typeface="Arial"/>
                <a:cs typeface="Arial"/>
                <a:sym typeface="Arial"/>
              </a:rPr>
              <a:t>la interfaz debe contener un botón de inicio de sesión </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800"/>
              <a:buFont typeface="Arial"/>
              <a:buChar char="•"/>
            </a:pPr>
            <a:r>
              <a:rPr b="0" i="0" lang="es-MX" sz="1800" u="none" cap="none" strike="noStrike">
                <a:solidFill>
                  <a:schemeClr val="dk1"/>
                </a:solidFill>
                <a:latin typeface="Arial"/>
                <a:ea typeface="Arial"/>
                <a:cs typeface="Arial"/>
                <a:sym typeface="Arial"/>
              </a:rPr>
              <a:t>la interfaz debe contener un botón de registro </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800"/>
              <a:buFont typeface="Arial"/>
              <a:buChar char="•"/>
            </a:pPr>
            <a:r>
              <a:rPr b="0" i="0" lang="es-MX" sz="1800" u="none" cap="none" strike="noStrike">
                <a:solidFill>
                  <a:schemeClr val="dk1"/>
                </a:solidFill>
                <a:latin typeface="Arial"/>
                <a:ea typeface="Arial"/>
                <a:cs typeface="Arial"/>
                <a:sym typeface="Arial"/>
              </a:rPr>
              <a:t>la interfaz debe contener un botón quienes somos </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800"/>
              <a:buFont typeface="Arial"/>
              <a:buChar char="•"/>
            </a:pPr>
            <a:r>
              <a:rPr b="0" i="0" lang="es-MX" sz="1800" u="none" cap="none" strike="noStrike">
                <a:solidFill>
                  <a:schemeClr val="dk1"/>
                </a:solidFill>
                <a:latin typeface="Arial"/>
                <a:ea typeface="Arial"/>
                <a:cs typeface="Arial"/>
                <a:sym typeface="Arial"/>
              </a:rPr>
              <a:t>la interfaz debe contener un botón de centro de ayuda  </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800"/>
              <a:buFont typeface="Arial"/>
              <a:buChar char="•"/>
            </a:pPr>
            <a:r>
              <a:rPr b="0" i="0" lang="es-MX" sz="1800" u="none" cap="none" strike="noStrike">
                <a:solidFill>
                  <a:schemeClr val="dk1"/>
                </a:solidFill>
                <a:latin typeface="Arial"/>
                <a:ea typeface="Arial"/>
                <a:cs typeface="Arial"/>
                <a:sym typeface="Arial"/>
              </a:rPr>
              <a:t>la interfaz debe tener en la parte superior el logo de nuestro sistema de información </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800"/>
              <a:buFont typeface="Arial"/>
              <a:buChar char="•"/>
            </a:pPr>
            <a:r>
              <a:rPr b="0" i="0" lang="es-MX" sz="1800" u="none" cap="none" strike="noStrike">
                <a:solidFill>
                  <a:schemeClr val="dk1"/>
                </a:solidFill>
                <a:latin typeface="Arial"/>
                <a:ea typeface="Arial"/>
                <a:cs typeface="Arial"/>
                <a:sym typeface="Arial"/>
              </a:rPr>
              <a:t>los botones del sistema de información deben ser funcionales para poder realizar los diferentes procesos </a:t>
            </a:r>
            <a:endParaRPr b="0" i="0" sz="1400" u="none" cap="none" strike="noStrike">
              <a:solidFill>
                <a:schemeClr val="dk1"/>
              </a:solidFill>
              <a:latin typeface="Arial"/>
              <a:ea typeface="Arial"/>
              <a:cs typeface="Arial"/>
              <a:sym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57F3FB"/>
            </a:gs>
            <a:gs pos="35000">
              <a:srgbClr val="57F3FB"/>
            </a:gs>
            <a:gs pos="65000">
              <a:srgbClr val="9660C8"/>
            </a:gs>
            <a:gs pos="100000">
              <a:srgbClr val="9660C8"/>
            </a:gs>
          </a:gsLst>
          <a:lin ang="0" scaled="0"/>
        </a:gradFill>
      </p:bgPr>
    </p:bg>
    <p:spTree>
      <p:nvGrpSpPr>
        <p:cNvPr id="626" name="Shape 626"/>
        <p:cNvGrpSpPr/>
        <p:nvPr/>
      </p:nvGrpSpPr>
      <p:grpSpPr>
        <a:xfrm>
          <a:off x="0" y="0"/>
          <a:ext cx="0" cy="0"/>
          <a:chOff x="0" y="0"/>
          <a:chExt cx="0" cy="0"/>
        </a:xfrm>
      </p:grpSpPr>
      <p:sp>
        <p:nvSpPr>
          <p:cNvPr id="627" name="Google Shape;627;p16"/>
          <p:cNvSpPr/>
          <p:nvPr/>
        </p:nvSpPr>
        <p:spPr>
          <a:xfrm>
            <a:off x="120953" y="117446"/>
            <a:ext cx="11945212" cy="661052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28" name="Google Shape;628;p16"/>
          <p:cNvSpPr txBox="1"/>
          <p:nvPr/>
        </p:nvSpPr>
        <p:spPr>
          <a:xfrm>
            <a:off x="3912200" y="344925"/>
            <a:ext cx="4295880" cy="492443"/>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600"/>
              <a:buFont typeface="Arial"/>
              <a:buNone/>
            </a:pPr>
            <a:r>
              <a:rPr b="1" i="0" lang="es-MX" sz="2600" u="none" cap="none" strike="noStrike">
                <a:solidFill>
                  <a:srgbClr val="57F3FB"/>
                </a:solidFill>
                <a:latin typeface="Arial"/>
                <a:ea typeface="Arial"/>
                <a:cs typeface="Arial"/>
                <a:sym typeface="Arial"/>
              </a:rPr>
              <a:t>HISTORIAS DE USUARIO</a:t>
            </a:r>
            <a:endParaRPr b="1" i="0" sz="2600" u="none" cap="none" strike="noStrike">
              <a:solidFill>
                <a:srgbClr val="57F3FB"/>
              </a:solidFill>
              <a:latin typeface="Arial"/>
              <a:ea typeface="Arial"/>
              <a:cs typeface="Arial"/>
              <a:sym typeface="Arial"/>
            </a:endParaRPr>
          </a:p>
        </p:txBody>
      </p:sp>
      <p:sp>
        <p:nvSpPr>
          <p:cNvPr id="629" name="Google Shape;629;p16"/>
          <p:cNvSpPr txBox="1"/>
          <p:nvPr/>
        </p:nvSpPr>
        <p:spPr>
          <a:xfrm>
            <a:off x="3894270" y="342159"/>
            <a:ext cx="4295880" cy="492443"/>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600"/>
              <a:buFont typeface="Arial"/>
              <a:buNone/>
            </a:pPr>
            <a:r>
              <a:rPr b="1" i="0" lang="es-MX" sz="2600" u="none" cap="none" strike="noStrike">
                <a:solidFill>
                  <a:schemeClr val="dk1"/>
                </a:solidFill>
                <a:latin typeface="Arial"/>
                <a:ea typeface="Arial"/>
                <a:cs typeface="Arial"/>
                <a:sym typeface="Arial"/>
              </a:rPr>
              <a:t>HISTORIAS DE USUARIO</a:t>
            </a:r>
            <a:endParaRPr b="1" i="0" sz="2600" u="none" cap="none" strike="noStrike">
              <a:solidFill>
                <a:schemeClr val="dk1"/>
              </a:solidFill>
              <a:latin typeface="Arial"/>
              <a:ea typeface="Arial"/>
              <a:cs typeface="Arial"/>
              <a:sym typeface="Arial"/>
            </a:endParaRPr>
          </a:p>
        </p:txBody>
      </p:sp>
      <p:sp>
        <p:nvSpPr>
          <p:cNvPr id="630" name="Google Shape;630;p16"/>
          <p:cNvSpPr txBox="1"/>
          <p:nvPr/>
        </p:nvSpPr>
        <p:spPr>
          <a:xfrm>
            <a:off x="264383" y="1160550"/>
            <a:ext cx="5370011" cy="452431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s-MX" sz="1800" u="none" cap="none" strike="noStrike">
                <a:solidFill>
                  <a:schemeClr val="dk1"/>
                </a:solidFill>
                <a:latin typeface="Arial"/>
                <a:ea typeface="Arial"/>
                <a:cs typeface="Arial"/>
                <a:sym typeface="Arial"/>
              </a:rPr>
              <a:t>Se crear un módulo de recuperación de la cuenta</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1" i="0" lang="es-MX" sz="1800" u="none" cap="none" strike="noStrike">
                <a:solidFill>
                  <a:schemeClr val="dk1"/>
                </a:solidFill>
                <a:latin typeface="Arial"/>
                <a:ea typeface="Arial"/>
                <a:cs typeface="Arial"/>
                <a:sym typeface="Arial"/>
              </a:rPr>
              <a:t>Situación actual:  </a:t>
            </a:r>
            <a:r>
              <a:rPr b="0" i="0" lang="es-MX" sz="1800" u="none" cap="none" strike="noStrike">
                <a:solidFill>
                  <a:schemeClr val="dk1"/>
                </a:solidFill>
                <a:latin typeface="Arial"/>
                <a:ea typeface="Arial"/>
                <a:cs typeface="Arial"/>
                <a:sym typeface="Arial"/>
              </a:rPr>
              <a:t>se crea menú onde el usuario puede hacer el proceso de recuperación de  su cuenta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1" i="0" lang="es-MX" sz="1800" u="none" cap="none" strike="noStrike">
                <a:solidFill>
                  <a:schemeClr val="dk1"/>
                </a:solidFill>
                <a:latin typeface="Arial"/>
                <a:ea typeface="Arial"/>
                <a:cs typeface="Arial"/>
                <a:sym typeface="Arial"/>
              </a:rPr>
              <a:t>Descripción de impacto: </a:t>
            </a:r>
            <a:r>
              <a:rPr b="0" i="0" lang="es-MX" sz="1800" u="none" cap="none" strike="noStrike">
                <a:solidFill>
                  <a:schemeClr val="dk1"/>
                </a:solidFill>
                <a:latin typeface="Arial"/>
                <a:ea typeface="Arial"/>
                <a:cs typeface="Arial"/>
                <a:sym typeface="Arial"/>
              </a:rPr>
              <a:t>permitir que el usuario recupere su cuenta mediante un                                                                                                                                                                                   código a su número vinculado</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1" i="0" lang="es-MX" sz="1800" u="none" cap="none" strike="noStrike">
                <a:solidFill>
                  <a:schemeClr val="dk1"/>
                </a:solidFill>
                <a:latin typeface="Arial"/>
                <a:ea typeface="Arial"/>
                <a:cs typeface="Arial"/>
                <a:sym typeface="Arial"/>
              </a:rPr>
              <a:t>Como: </a:t>
            </a:r>
            <a:r>
              <a:rPr b="0" i="0" lang="es-MX" sz="1800" u="none" cap="none" strike="noStrike">
                <a:solidFill>
                  <a:schemeClr val="dk1"/>
                </a:solidFill>
                <a:latin typeface="Arial"/>
                <a:ea typeface="Arial"/>
                <a:cs typeface="Arial"/>
                <a:sym typeface="Arial"/>
              </a:rPr>
              <a:t>como estudiante o profesor</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1" i="0" lang="es-MX" sz="1800" u="none" cap="none" strike="noStrike">
                <a:solidFill>
                  <a:schemeClr val="dk1"/>
                </a:solidFill>
                <a:latin typeface="Arial"/>
                <a:ea typeface="Arial"/>
                <a:cs typeface="Arial"/>
                <a:sym typeface="Arial"/>
              </a:rPr>
              <a:t>Que:  c</a:t>
            </a:r>
            <a:r>
              <a:rPr b="0" i="0" lang="es-MX" sz="1800" u="none" cap="none" strike="noStrike">
                <a:solidFill>
                  <a:schemeClr val="dk1"/>
                </a:solidFill>
                <a:latin typeface="Arial"/>
                <a:ea typeface="Arial"/>
                <a:cs typeface="Arial"/>
                <a:sym typeface="Arial"/>
              </a:rPr>
              <a:t>rear la interfaz para la recuperación de dicha cuenta</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1" i="0" lang="es-MX" sz="1800" u="none" cap="none" strike="noStrike">
                <a:solidFill>
                  <a:schemeClr val="dk1"/>
                </a:solidFill>
                <a:latin typeface="Arial"/>
                <a:ea typeface="Arial"/>
                <a:cs typeface="Arial"/>
                <a:sym typeface="Arial"/>
              </a:rPr>
              <a:t>Para: </a:t>
            </a:r>
            <a:r>
              <a:rPr b="0" i="0" lang="es-MX" sz="1800" u="none" cap="none" strike="noStrike">
                <a:solidFill>
                  <a:schemeClr val="dk1"/>
                </a:solidFill>
                <a:latin typeface="Arial"/>
                <a:ea typeface="Arial"/>
                <a:cs typeface="Arial"/>
                <a:sym typeface="Arial"/>
              </a:rPr>
              <a:t>se le permite al usuario recuperar su cuenta</a:t>
            </a:r>
            <a:endParaRPr b="0" i="0" sz="1800" u="none" cap="none" strike="noStrike">
              <a:solidFill>
                <a:schemeClr val="dk1"/>
              </a:solidFill>
              <a:latin typeface="Arial"/>
              <a:ea typeface="Arial"/>
              <a:cs typeface="Arial"/>
              <a:sym typeface="Arial"/>
            </a:endParaRPr>
          </a:p>
        </p:txBody>
      </p:sp>
      <p:sp>
        <p:nvSpPr>
          <p:cNvPr id="631" name="Google Shape;631;p16"/>
          <p:cNvSpPr txBox="1"/>
          <p:nvPr/>
        </p:nvSpPr>
        <p:spPr>
          <a:xfrm>
            <a:off x="6396076" y="2407045"/>
            <a:ext cx="5370011" cy="175432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s-MX" sz="1800" u="none" cap="none" strike="noStrike">
                <a:solidFill>
                  <a:schemeClr val="dk1"/>
                </a:solidFill>
                <a:latin typeface="Arial"/>
                <a:ea typeface="Arial"/>
                <a:cs typeface="Arial"/>
                <a:sym typeface="Arial"/>
              </a:rPr>
              <a:t>Criterios de aceptación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s-MX" sz="1800" u="none" cap="none" strike="noStrike">
                <a:solidFill>
                  <a:schemeClr val="dk1"/>
                </a:solidFill>
                <a:latin typeface="Arial"/>
                <a:ea typeface="Arial"/>
                <a:cs typeface="Arial"/>
                <a:sym typeface="Arial"/>
              </a:rPr>
              <a:t>La interfaz de recuperación de cuenta debe contener un campo </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800"/>
              <a:buFont typeface="Arial"/>
              <a:buChar char="•"/>
            </a:pPr>
            <a:r>
              <a:rPr b="0" i="0" lang="es-MX" sz="1800" u="none" cap="none" strike="noStrike">
                <a:solidFill>
                  <a:schemeClr val="dk1"/>
                </a:solidFill>
                <a:latin typeface="Arial"/>
                <a:ea typeface="Arial"/>
                <a:cs typeface="Arial"/>
                <a:sym typeface="Arial"/>
              </a:rPr>
              <a:t>ingrese su código</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800"/>
              <a:buFont typeface="Arial"/>
              <a:buChar char="•"/>
            </a:pPr>
            <a:r>
              <a:rPr b="0" i="0" lang="es-MX" sz="1800" u="none" cap="none" strike="noStrike">
                <a:solidFill>
                  <a:schemeClr val="dk1"/>
                </a:solidFill>
                <a:latin typeface="Arial"/>
                <a:ea typeface="Arial"/>
                <a:cs typeface="Arial"/>
                <a:sym typeface="Arial"/>
              </a:rPr>
              <a:t>debe contener un botón de reenvió de código</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57F3FB"/>
            </a:gs>
            <a:gs pos="35000">
              <a:srgbClr val="57F3FB"/>
            </a:gs>
            <a:gs pos="65000">
              <a:srgbClr val="9660C8"/>
            </a:gs>
            <a:gs pos="100000">
              <a:srgbClr val="9660C8"/>
            </a:gs>
          </a:gsLst>
          <a:lin ang="10800000" scaled="0"/>
        </a:gradFill>
      </p:bgPr>
    </p:bg>
    <p:spTree>
      <p:nvGrpSpPr>
        <p:cNvPr id="635" name="Shape 635"/>
        <p:cNvGrpSpPr/>
        <p:nvPr/>
      </p:nvGrpSpPr>
      <p:grpSpPr>
        <a:xfrm>
          <a:off x="0" y="0"/>
          <a:ext cx="0" cy="0"/>
          <a:chOff x="0" y="0"/>
          <a:chExt cx="0" cy="0"/>
        </a:xfrm>
      </p:grpSpPr>
      <p:sp>
        <p:nvSpPr>
          <p:cNvPr id="636" name="Google Shape;636;p17"/>
          <p:cNvSpPr/>
          <p:nvPr/>
        </p:nvSpPr>
        <p:spPr>
          <a:xfrm>
            <a:off x="120953" y="117446"/>
            <a:ext cx="11945212" cy="661052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37" name="Google Shape;637;p17"/>
          <p:cNvSpPr txBox="1"/>
          <p:nvPr/>
        </p:nvSpPr>
        <p:spPr>
          <a:xfrm>
            <a:off x="3912200" y="344925"/>
            <a:ext cx="4295880" cy="492443"/>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600"/>
              <a:buFont typeface="Arial"/>
              <a:buNone/>
            </a:pPr>
            <a:r>
              <a:rPr b="1" i="0" lang="es-MX" sz="2600" u="none" cap="none" strike="noStrike">
                <a:solidFill>
                  <a:srgbClr val="57F3FB"/>
                </a:solidFill>
                <a:latin typeface="Arial"/>
                <a:ea typeface="Arial"/>
                <a:cs typeface="Arial"/>
                <a:sym typeface="Arial"/>
              </a:rPr>
              <a:t>HISTORIAS DE USUARIO</a:t>
            </a:r>
            <a:endParaRPr b="1" i="0" sz="2600" u="none" cap="none" strike="noStrike">
              <a:solidFill>
                <a:srgbClr val="57F3FB"/>
              </a:solidFill>
              <a:latin typeface="Arial"/>
              <a:ea typeface="Arial"/>
              <a:cs typeface="Arial"/>
              <a:sym typeface="Arial"/>
            </a:endParaRPr>
          </a:p>
        </p:txBody>
      </p:sp>
      <p:sp>
        <p:nvSpPr>
          <p:cNvPr id="638" name="Google Shape;638;p17"/>
          <p:cNvSpPr txBox="1"/>
          <p:nvPr/>
        </p:nvSpPr>
        <p:spPr>
          <a:xfrm>
            <a:off x="3894270" y="342159"/>
            <a:ext cx="4295880" cy="492443"/>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600"/>
              <a:buFont typeface="Arial"/>
              <a:buNone/>
            </a:pPr>
            <a:r>
              <a:rPr b="1" i="0" lang="es-MX" sz="2600" u="none" cap="none" strike="noStrike">
                <a:solidFill>
                  <a:schemeClr val="dk1"/>
                </a:solidFill>
                <a:latin typeface="Arial"/>
                <a:ea typeface="Arial"/>
                <a:cs typeface="Arial"/>
                <a:sym typeface="Arial"/>
              </a:rPr>
              <a:t>HISTORIAS DE USUARIO</a:t>
            </a:r>
            <a:endParaRPr b="1" i="0" sz="2600" u="none" cap="none" strike="noStrike">
              <a:solidFill>
                <a:schemeClr val="dk1"/>
              </a:solidFill>
              <a:latin typeface="Arial"/>
              <a:ea typeface="Arial"/>
              <a:cs typeface="Arial"/>
              <a:sym typeface="Arial"/>
            </a:endParaRPr>
          </a:p>
        </p:txBody>
      </p:sp>
      <p:sp>
        <p:nvSpPr>
          <p:cNvPr id="639" name="Google Shape;639;p17"/>
          <p:cNvSpPr txBox="1"/>
          <p:nvPr/>
        </p:nvSpPr>
        <p:spPr>
          <a:xfrm>
            <a:off x="264383" y="1299048"/>
            <a:ext cx="5370011" cy="424731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s-MX" sz="1800" u="none" cap="none" strike="noStrike">
                <a:solidFill>
                  <a:schemeClr val="dk1"/>
                </a:solidFill>
                <a:latin typeface="Arial"/>
                <a:ea typeface="Arial"/>
                <a:cs typeface="Arial"/>
                <a:sym typeface="Arial"/>
              </a:rPr>
              <a:t>Crear un módulo de cambio de contraseña</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1" i="0" lang="es-MX" sz="1800" u="none" cap="none" strike="noStrike">
                <a:solidFill>
                  <a:schemeClr val="dk1"/>
                </a:solidFill>
                <a:latin typeface="Arial"/>
                <a:ea typeface="Arial"/>
                <a:cs typeface="Arial"/>
                <a:sym typeface="Arial"/>
              </a:rPr>
              <a:t>Situación actual:  </a:t>
            </a:r>
            <a:r>
              <a:rPr b="0" i="0" lang="es-MX" sz="1800" u="none" cap="none" strike="noStrike">
                <a:solidFill>
                  <a:schemeClr val="dk1"/>
                </a:solidFill>
                <a:latin typeface="Arial"/>
                <a:ea typeface="Arial"/>
                <a:cs typeface="Arial"/>
                <a:sym typeface="Arial"/>
              </a:rPr>
              <a:t>se crea un menú en el cual el usuario puede cambiar su contraseña</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1" i="0" lang="es-MX" sz="1800" u="none" cap="none" strike="noStrike">
                <a:solidFill>
                  <a:schemeClr val="dk1"/>
                </a:solidFill>
                <a:latin typeface="Arial"/>
                <a:ea typeface="Arial"/>
                <a:cs typeface="Arial"/>
                <a:sym typeface="Arial"/>
              </a:rPr>
              <a:t>Descripción de impacto: </a:t>
            </a:r>
            <a:r>
              <a:rPr b="0" i="0" lang="es-MX" sz="1800" u="none" cap="none" strike="noStrike">
                <a:solidFill>
                  <a:schemeClr val="dk1"/>
                </a:solidFill>
                <a:latin typeface="Arial"/>
                <a:ea typeface="Arial"/>
                <a:cs typeface="Arial"/>
                <a:sym typeface="Arial"/>
              </a:rPr>
              <a:t>permitir que el usuario pueda cambiar su contraseña</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1" i="0" lang="es-MX" sz="1800" u="none" cap="none" strike="noStrike">
                <a:solidFill>
                  <a:schemeClr val="dk1"/>
                </a:solidFill>
                <a:latin typeface="Arial"/>
                <a:ea typeface="Arial"/>
                <a:cs typeface="Arial"/>
                <a:sym typeface="Arial"/>
              </a:rPr>
              <a:t>Como: </a:t>
            </a:r>
            <a:r>
              <a:rPr b="0" i="0" lang="es-MX" sz="1800" u="none" cap="none" strike="noStrike">
                <a:solidFill>
                  <a:schemeClr val="dk1"/>
                </a:solidFill>
                <a:latin typeface="Arial"/>
                <a:ea typeface="Arial"/>
                <a:cs typeface="Arial"/>
                <a:sym typeface="Arial"/>
              </a:rPr>
              <a:t>estudiante o profesor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1" i="0" lang="es-MX" sz="1800" u="none" cap="none" strike="noStrike">
                <a:solidFill>
                  <a:schemeClr val="dk1"/>
                </a:solidFill>
                <a:latin typeface="Arial"/>
                <a:ea typeface="Arial"/>
                <a:cs typeface="Arial"/>
                <a:sym typeface="Arial"/>
              </a:rPr>
              <a:t>Que:  </a:t>
            </a:r>
            <a:r>
              <a:rPr b="0" i="0" lang="es-MX" sz="1800" u="none" cap="none" strike="noStrike">
                <a:solidFill>
                  <a:schemeClr val="dk1"/>
                </a:solidFill>
                <a:latin typeface="Arial"/>
                <a:ea typeface="Arial"/>
                <a:cs typeface="Arial"/>
                <a:sym typeface="Arial"/>
              </a:rPr>
              <a:t>crear la interfaz que  permite el cambio de contraseña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1" i="0" lang="es-MX" sz="1800" u="none" cap="none" strike="noStrike">
                <a:solidFill>
                  <a:schemeClr val="dk1"/>
                </a:solidFill>
                <a:latin typeface="Arial"/>
                <a:ea typeface="Arial"/>
                <a:cs typeface="Arial"/>
                <a:sym typeface="Arial"/>
              </a:rPr>
              <a:t>Para: </a:t>
            </a:r>
            <a:r>
              <a:rPr b="0" i="0" lang="es-MX" sz="1800" u="none" cap="none" strike="noStrike">
                <a:solidFill>
                  <a:schemeClr val="dk1"/>
                </a:solidFill>
                <a:latin typeface="Arial"/>
                <a:ea typeface="Arial"/>
                <a:cs typeface="Arial"/>
                <a:sym typeface="Arial"/>
              </a:rPr>
              <a:t>permite al usuario  tener una nueva contraseña </a:t>
            </a:r>
            <a:endParaRPr b="0" i="0" sz="1800" u="none" cap="none" strike="noStrike">
              <a:solidFill>
                <a:schemeClr val="dk1"/>
              </a:solidFill>
              <a:latin typeface="Arial"/>
              <a:ea typeface="Arial"/>
              <a:cs typeface="Arial"/>
              <a:sym typeface="Arial"/>
            </a:endParaRPr>
          </a:p>
        </p:txBody>
      </p:sp>
      <p:sp>
        <p:nvSpPr>
          <p:cNvPr id="640" name="Google Shape;640;p17"/>
          <p:cNvSpPr txBox="1"/>
          <p:nvPr/>
        </p:nvSpPr>
        <p:spPr>
          <a:xfrm>
            <a:off x="6396076" y="2545544"/>
            <a:ext cx="5370011" cy="175432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s-MX" sz="1800" u="none" cap="none" strike="noStrike">
                <a:solidFill>
                  <a:schemeClr val="dk1"/>
                </a:solidFill>
                <a:latin typeface="Arial"/>
                <a:ea typeface="Arial"/>
                <a:cs typeface="Arial"/>
                <a:sym typeface="Arial"/>
              </a:rPr>
              <a:t>Criterios de aceptación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800"/>
              <a:buFont typeface="Arial"/>
              <a:buChar char="•"/>
            </a:pPr>
            <a:r>
              <a:rPr b="0" i="0" lang="es-MX" sz="1800" u="none" cap="none" strike="noStrike">
                <a:solidFill>
                  <a:schemeClr val="dk1"/>
                </a:solidFill>
                <a:latin typeface="Arial"/>
                <a:ea typeface="Arial"/>
                <a:cs typeface="Arial"/>
                <a:sym typeface="Arial"/>
              </a:rPr>
              <a:t>la interfaz debe contener un campo de nueva contraseña </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800"/>
              <a:buFont typeface="Arial"/>
              <a:buChar char="•"/>
            </a:pPr>
            <a:r>
              <a:rPr b="0" i="0" lang="es-MX" sz="1800" u="none" cap="none" strike="noStrike">
                <a:solidFill>
                  <a:schemeClr val="dk1"/>
                </a:solidFill>
                <a:latin typeface="Arial"/>
                <a:ea typeface="Arial"/>
                <a:cs typeface="Arial"/>
                <a:sym typeface="Arial"/>
              </a:rPr>
              <a:t>la interfaz debe tener un campo de confirmación de contraseña</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660C8"/>
            </a:gs>
            <a:gs pos="100000">
              <a:srgbClr val="57F3FB"/>
            </a:gs>
          </a:gsLst>
          <a:lin ang="13500032" scaled="0"/>
        </a:gradFill>
      </p:bgPr>
    </p:bg>
    <p:spTree>
      <p:nvGrpSpPr>
        <p:cNvPr id="113" name="Shape 113"/>
        <p:cNvGrpSpPr/>
        <p:nvPr/>
      </p:nvGrpSpPr>
      <p:grpSpPr>
        <a:xfrm>
          <a:off x="0" y="0"/>
          <a:ext cx="0" cy="0"/>
          <a:chOff x="0" y="0"/>
          <a:chExt cx="0" cy="0"/>
        </a:xfrm>
      </p:grpSpPr>
      <p:sp>
        <p:nvSpPr>
          <p:cNvPr id="114" name="Google Shape;114;g1ab1390640c_0_30"/>
          <p:cNvSpPr/>
          <p:nvPr/>
        </p:nvSpPr>
        <p:spPr>
          <a:xfrm>
            <a:off x="3543" y="2558942"/>
            <a:ext cx="12192000" cy="1365900"/>
          </a:xfrm>
          <a:prstGeom prst="rect">
            <a:avLst/>
          </a:prstGeom>
          <a:solidFill>
            <a:schemeClr val="lt2"/>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15" name="Google Shape;115;g1ab1390640c_0_30"/>
          <p:cNvSpPr/>
          <p:nvPr/>
        </p:nvSpPr>
        <p:spPr>
          <a:xfrm>
            <a:off x="4656397" y="4151350"/>
            <a:ext cx="2870700" cy="37200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16" name="Google Shape;116;g1ab1390640c_0_30"/>
          <p:cNvSpPr/>
          <p:nvPr/>
        </p:nvSpPr>
        <p:spPr>
          <a:xfrm>
            <a:off x="3544" y="2661683"/>
            <a:ext cx="12192000" cy="115200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17" name="Google Shape;117;g1ab1390640c_0_30"/>
          <p:cNvSpPr txBox="1"/>
          <p:nvPr/>
        </p:nvSpPr>
        <p:spPr>
          <a:xfrm>
            <a:off x="2783226" y="2433576"/>
            <a:ext cx="6617100" cy="15699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9600"/>
              <a:buFont typeface="Arial"/>
              <a:buNone/>
            </a:pPr>
            <a:r>
              <a:rPr b="0" i="0" lang="es-MX" sz="9600" u="none" cap="none" strike="noStrike">
                <a:solidFill>
                  <a:schemeClr val="dk1"/>
                </a:solidFill>
                <a:latin typeface="Arial"/>
                <a:ea typeface="Arial"/>
                <a:cs typeface="Arial"/>
                <a:sym typeface="Arial"/>
              </a:rPr>
              <a:t>MENNTUN</a:t>
            </a:r>
            <a:endParaRPr b="0" i="0" sz="9600" u="none" cap="none" strike="noStrike">
              <a:solidFill>
                <a:schemeClr val="dk1"/>
              </a:solidFill>
              <a:latin typeface="Arial"/>
              <a:ea typeface="Arial"/>
              <a:cs typeface="Arial"/>
              <a:sym typeface="Arial"/>
            </a:endParaRPr>
          </a:p>
        </p:txBody>
      </p:sp>
      <p:sp>
        <p:nvSpPr>
          <p:cNvPr id="118" name="Google Shape;118;g1ab1390640c_0_30"/>
          <p:cNvSpPr txBox="1"/>
          <p:nvPr/>
        </p:nvSpPr>
        <p:spPr>
          <a:xfrm>
            <a:off x="2852694" y="2406551"/>
            <a:ext cx="6378000" cy="15699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9600"/>
              <a:buFont typeface="Arial"/>
              <a:buNone/>
            </a:pPr>
            <a:r>
              <a:rPr b="0" i="0" lang="es-MX" sz="9600" u="none" cap="none" strike="noStrike">
                <a:solidFill>
                  <a:srgbClr val="77F7F1"/>
                </a:solidFill>
                <a:latin typeface="Arial"/>
                <a:ea typeface="Arial"/>
                <a:cs typeface="Arial"/>
                <a:sym typeface="Arial"/>
              </a:rPr>
              <a:t>MENNTUN</a:t>
            </a:r>
            <a:endParaRPr b="0" i="0" sz="9600" u="none" cap="none" strike="noStrike">
              <a:solidFill>
                <a:srgbClr val="77F7F1"/>
              </a:solidFill>
              <a:latin typeface="Arial"/>
              <a:ea typeface="Arial"/>
              <a:cs typeface="Arial"/>
              <a:sym typeface="Arial"/>
            </a:endParaRPr>
          </a:p>
        </p:txBody>
      </p:sp>
      <p:sp>
        <p:nvSpPr>
          <p:cNvPr id="119" name="Google Shape;119;g1ab1390640c_0_30"/>
          <p:cNvSpPr txBox="1"/>
          <p:nvPr/>
        </p:nvSpPr>
        <p:spPr>
          <a:xfrm>
            <a:off x="2656959" y="2406551"/>
            <a:ext cx="6617100" cy="15699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9600"/>
              <a:buFont typeface="Arial"/>
              <a:buNone/>
            </a:pPr>
            <a:r>
              <a:rPr b="0" i="0" lang="es-MX" sz="9600" u="none" cap="none" strike="noStrike">
                <a:solidFill>
                  <a:schemeClr val="dk1"/>
                </a:solidFill>
                <a:latin typeface="Arial"/>
                <a:ea typeface="Arial"/>
                <a:cs typeface="Arial"/>
                <a:sym typeface="Arial"/>
              </a:rPr>
              <a:t>MENNTUN</a:t>
            </a:r>
            <a:endParaRPr b="0" i="0" sz="9600" u="none" cap="none" strike="noStrike">
              <a:solidFill>
                <a:schemeClr val="dk1"/>
              </a:solidFill>
              <a:latin typeface="Arial"/>
              <a:ea typeface="Arial"/>
              <a:cs typeface="Arial"/>
              <a:sym typeface="Arial"/>
            </a:endParaRPr>
          </a:p>
        </p:txBody>
      </p:sp>
      <p:sp>
        <p:nvSpPr>
          <p:cNvPr id="120" name="Google Shape;120;g1ab1390640c_0_30"/>
          <p:cNvSpPr txBox="1"/>
          <p:nvPr/>
        </p:nvSpPr>
        <p:spPr>
          <a:xfrm>
            <a:off x="4980022" y="4149265"/>
            <a:ext cx="2275800" cy="369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1" lang="es-MX" sz="1800">
                <a:latin typeface="Garamond"/>
                <a:ea typeface="Garamond"/>
                <a:cs typeface="Garamond"/>
                <a:sym typeface="Garamond"/>
              </a:rPr>
              <a:t>I</a:t>
            </a:r>
            <a:r>
              <a:rPr b="1" i="0" lang="es-MX" sz="1800" u="none" cap="none" strike="noStrike">
                <a:solidFill>
                  <a:srgbClr val="000000"/>
                </a:solidFill>
                <a:latin typeface="Garamond"/>
                <a:ea typeface="Garamond"/>
                <a:cs typeface="Garamond"/>
                <a:sym typeface="Garamond"/>
              </a:rPr>
              <a:t> Trimestre</a:t>
            </a:r>
            <a:endParaRPr b="1" i="0" sz="1800" u="none" cap="none" strike="noStrike">
              <a:solidFill>
                <a:srgbClr val="000000"/>
              </a:solidFill>
              <a:latin typeface="Garamond"/>
              <a:ea typeface="Garamond"/>
              <a:cs typeface="Garamond"/>
              <a:sym typeface="Garamon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57F3FB"/>
            </a:gs>
            <a:gs pos="35000">
              <a:srgbClr val="57F3FB"/>
            </a:gs>
            <a:gs pos="65000">
              <a:srgbClr val="9660C8"/>
            </a:gs>
            <a:gs pos="100000">
              <a:srgbClr val="9660C8"/>
            </a:gs>
          </a:gsLst>
          <a:lin ang="0" scaled="0"/>
        </a:gradFill>
      </p:bgPr>
    </p:bg>
    <p:spTree>
      <p:nvGrpSpPr>
        <p:cNvPr id="644" name="Shape 644"/>
        <p:cNvGrpSpPr/>
        <p:nvPr/>
      </p:nvGrpSpPr>
      <p:grpSpPr>
        <a:xfrm>
          <a:off x="0" y="0"/>
          <a:ext cx="0" cy="0"/>
          <a:chOff x="0" y="0"/>
          <a:chExt cx="0" cy="0"/>
        </a:xfrm>
      </p:grpSpPr>
      <p:sp>
        <p:nvSpPr>
          <p:cNvPr id="645" name="Google Shape;645;p18"/>
          <p:cNvSpPr/>
          <p:nvPr/>
        </p:nvSpPr>
        <p:spPr>
          <a:xfrm>
            <a:off x="120953" y="117446"/>
            <a:ext cx="11945212" cy="661052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46" name="Google Shape;646;p18"/>
          <p:cNvSpPr txBox="1"/>
          <p:nvPr/>
        </p:nvSpPr>
        <p:spPr>
          <a:xfrm>
            <a:off x="3912200" y="344925"/>
            <a:ext cx="4295880" cy="492443"/>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600"/>
              <a:buFont typeface="Arial"/>
              <a:buNone/>
            </a:pPr>
            <a:r>
              <a:rPr b="1" i="0" lang="es-MX" sz="2600" u="none" cap="none" strike="noStrike">
                <a:solidFill>
                  <a:srgbClr val="57F3FB"/>
                </a:solidFill>
                <a:latin typeface="Arial"/>
                <a:ea typeface="Arial"/>
                <a:cs typeface="Arial"/>
                <a:sym typeface="Arial"/>
              </a:rPr>
              <a:t>HISTORIAS DE USUARIO</a:t>
            </a:r>
            <a:endParaRPr b="1" i="0" sz="2600" u="none" cap="none" strike="noStrike">
              <a:solidFill>
                <a:srgbClr val="57F3FB"/>
              </a:solidFill>
              <a:latin typeface="Arial"/>
              <a:ea typeface="Arial"/>
              <a:cs typeface="Arial"/>
              <a:sym typeface="Arial"/>
            </a:endParaRPr>
          </a:p>
        </p:txBody>
      </p:sp>
      <p:sp>
        <p:nvSpPr>
          <p:cNvPr id="647" name="Google Shape;647;p18"/>
          <p:cNvSpPr txBox="1"/>
          <p:nvPr/>
        </p:nvSpPr>
        <p:spPr>
          <a:xfrm>
            <a:off x="3894270" y="342159"/>
            <a:ext cx="4295880" cy="492443"/>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600"/>
              <a:buFont typeface="Arial"/>
              <a:buNone/>
            </a:pPr>
            <a:r>
              <a:rPr b="1" i="0" lang="es-MX" sz="2600" u="none" cap="none" strike="noStrike">
                <a:solidFill>
                  <a:schemeClr val="dk1"/>
                </a:solidFill>
                <a:latin typeface="Arial"/>
                <a:ea typeface="Arial"/>
                <a:cs typeface="Arial"/>
                <a:sym typeface="Arial"/>
              </a:rPr>
              <a:t>HISTORIAS DE USUARIO</a:t>
            </a:r>
            <a:endParaRPr b="1" i="0" sz="2600" u="none" cap="none" strike="noStrike">
              <a:solidFill>
                <a:schemeClr val="dk1"/>
              </a:solidFill>
              <a:latin typeface="Arial"/>
              <a:ea typeface="Arial"/>
              <a:cs typeface="Arial"/>
              <a:sym typeface="Arial"/>
            </a:endParaRPr>
          </a:p>
        </p:txBody>
      </p:sp>
      <p:sp>
        <p:nvSpPr>
          <p:cNvPr id="648" name="Google Shape;648;p18"/>
          <p:cNvSpPr txBox="1"/>
          <p:nvPr/>
        </p:nvSpPr>
        <p:spPr>
          <a:xfrm>
            <a:off x="264383" y="1299048"/>
            <a:ext cx="5370011" cy="424731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s-MX" sz="1800" u="none" cap="none" strike="noStrike">
                <a:solidFill>
                  <a:schemeClr val="dk1"/>
                </a:solidFill>
                <a:latin typeface="Arial"/>
                <a:ea typeface="Arial"/>
                <a:cs typeface="Arial"/>
                <a:sym typeface="Arial"/>
              </a:rPr>
              <a:t>Crear un módulo de registro</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1" i="0" lang="es-MX" sz="1800" u="none" cap="none" strike="noStrike">
                <a:solidFill>
                  <a:schemeClr val="dk1"/>
                </a:solidFill>
                <a:latin typeface="Arial"/>
                <a:ea typeface="Arial"/>
                <a:cs typeface="Arial"/>
                <a:sym typeface="Arial"/>
              </a:rPr>
              <a:t>Situación actual:  </a:t>
            </a:r>
            <a:r>
              <a:rPr b="0" i="0" lang="es-MX" sz="1800" u="none" cap="none" strike="noStrike">
                <a:solidFill>
                  <a:schemeClr val="dk1"/>
                </a:solidFill>
                <a:latin typeface="Arial"/>
                <a:ea typeface="Arial"/>
                <a:cs typeface="Arial"/>
                <a:sym typeface="Arial"/>
              </a:rPr>
              <a:t>se necesita crear un módulo en el cual el usuario se pueda registrar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1" i="0" lang="es-MX" sz="1800" u="none" cap="none" strike="noStrike">
                <a:solidFill>
                  <a:schemeClr val="dk1"/>
                </a:solidFill>
                <a:latin typeface="Arial"/>
                <a:ea typeface="Arial"/>
                <a:cs typeface="Arial"/>
                <a:sym typeface="Arial"/>
              </a:rPr>
              <a:t>Descripción de impacto: </a:t>
            </a:r>
            <a:r>
              <a:rPr b="0" i="0" lang="es-MX" sz="1800" u="none" cap="none" strike="noStrike">
                <a:solidFill>
                  <a:schemeClr val="dk1"/>
                </a:solidFill>
                <a:latin typeface="Arial"/>
                <a:ea typeface="Arial"/>
                <a:cs typeface="Arial"/>
                <a:sym typeface="Arial"/>
              </a:rPr>
              <a:t>permitir que el usuario se registre en el sistema de información para poder realizar sus distintivas acciones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1" i="0" lang="es-MX" sz="1800" u="none" cap="none" strike="noStrike">
                <a:solidFill>
                  <a:schemeClr val="dk1"/>
                </a:solidFill>
                <a:latin typeface="Arial"/>
                <a:ea typeface="Arial"/>
                <a:cs typeface="Arial"/>
                <a:sym typeface="Arial"/>
              </a:rPr>
              <a:t>Como: </a:t>
            </a:r>
            <a:r>
              <a:rPr b="0" i="0" lang="es-MX" sz="1800" u="none" cap="none" strike="noStrike">
                <a:solidFill>
                  <a:schemeClr val="dk1"/>
                </a:solidFill>
                <a:latin typeface="Arial"/>
                <a:ea typeface="Arial"/>
                <a:cs typeface="Arial"/>
                <a:sym typeface="Arial"/>
              </a:rPr>
              <a:t>estudiante o profesor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1" i="0" lang="es-MX" sz="1800" u="none" cap="none" strike="noStrike">
                <a:solidFill>
                  <a:schemeClr val="dk1"/>
                </a:solidFill>
                <a:latin typeface="Arial"/>
                <a:ea typeface="Arial"/>
                <a:cs typeface="Arial"/>
                <a:sym typeface="Arial"/>
              </a:rPr>
              <a:t>Que:  </a:t>
            </a:r>
            <a:r>
              <a:rPr b="0" i="0" lang="es-MX" sz="1800" u="none" cap="none" strike="noStrike">
                <a:solidFill>
                  <a:schemeClr val="dk1"/>
                </a:solidFill>
                <a:latin typeface="Arial"/>
                <a:ea typeface="Arial"/>
                <a:cs typeface="Arial"/>
                <a:sym typeface="Arial"/>
              </a:rPr>
              <a:t>crear una interfaz de registro</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1" i="0" lang="es-MX" sz="1800" u="none" cap="none" strike="noStrike">
                <a:solidFill>
                  <a:schemeClr val="dk1"/>
                </a:solidFill>
                <a:latin typeface="Arial"/>
                <a:ea typeface="Arial"/>
                <a:cs typeface="Arial"/>
                <a:sym typeface="Arial"/>
              </a:rPr>
              <a:t>Para: </a:t>
            </a:r>
            <a:r>
              <a:rPr b="0" i="0" lang="es-MX" sz="1800" u="none" cap="none" strike="noStrike">
                <a:solidFill>
                  <a:schemeClr val="dk1"/>
                </a:solidFill>
                <a:latin typeface="Arial"/>
                <a:ea typeface="Arial"/>
                <a:cs typeface="Arial"/>
                <a:sym typeface="Arial"/>
              </a:rPr>
              <a:t>el usuario se puede registrar en el sistema de información</a:t>
            </a:r>
            <a:endParaRPr b="0" i="0" sz="1800" u="none" cap="none" strike="noStrike">
              <a:solidFill>
                <a:schemeClr val="dk1"/>
              </a:solidFill>
              <a:latin typeface="Arial"/>
              <a:ea typeface="Arial"/>
              <a:cs typeface="Arial"/>
              <a:sym typeface="Arial"/>
            </a:endParaRPr>
          </a:p>
        </p:txBody>
      </p:sp>
      <p:sp>
        <p:nvSpPr>
          <p:cNvPr id="649" name="Google Shape;649;p18"/>
          <p:cNvSpPr txBox="1"/>
          <p:nvPr/>
        </p:nvSpPr>
        <p:spPr>
          <a:xfrm>
            <a:off x="6396076" y="2545543"/>
            <a:ext cx="5370011" cy="175432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s-MX" sz="1800" u="none" cap="none" strike="noStrike">
                <a:solidFill>
                  <a:schemeClr val="dk1"/>
                </a:solidFill>
                <a:latin typeface="Arial"/>
                <a:ea typeface="Arial"/>
                <a:cs typeface="Arial"/>
                <a:sym typeface="Arial"/>
              </a:rPr>
              <a:t>Criterios de aceptación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s-MX" sz="1800" u="none" cap="none" strike="noStrike">
                <a:solidFill>
                  <a:schemeClr val="dk1"/>
                </a:solidFill>
                <a:latin typeface="Arial"/>
                <a:ea typeface="Arial"/>
                <a:cs typeface="Arial"/>
                <a:sym typeface="Arial"/>
              </a:rPr>
              <a:t>la interfaz debe contener 2 apartados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800"/>
              <a:buFont typeface="Arial"/>
              <a:buChar char="•"/>
            </a:pPr>
            <a:r>
              <a:rPr b="0" i="0" lang="es-MX" sz="1800" u="none" cap="none" strike="noStrike">
                <a:solidFill>
                  <a:schemeClr val="dk1"/>
                </a:solidFill>
                <a:latin typeface="Arial"/>
                <a:ea typeface="Arial"/>
                <a:cs typeface="Arial"/>
                <a:sym typeface="Arial"/>
              </a:rPr>
              <a:t>botón de cuenta para docentes </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800"/>
              <a:buFont typeface="Arial"/>
              <a:buChar char="•"/>
            </a:pPr>
            <a:r>
              <a:rPr b="0" i="0" lang="es-MX" sz="1800" u="none" cap="none" strike="noStrike">
                <a:solidFill>
                  <a:schemeClr val="dk1"/>
                </a:solidFill>
                <a:latin typeface="Arial"/>
                <a:ea typeface="Arial"/>
                <a:cs typeface="Arial"/>
                <a:sym typeface="Arial"/>
              </a:rPr>
              <a:t>botón  de cuenta para estudiantes participantes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57F3FB"/>
            </a:gs>
            <a:gs pos="35000">
              <a:srgbClr val="57F3FB"/>
            </a:gs>
            <a:gs pos="65000">
              <a:srgbClr val="9660C8"/>
            </a:gs>
            <a:gs pos="100000">
              <a:srgbClr val="9660C8"/>
            </a:gs>
          </a:gsLst>
          <a:lin ang="10800000" scaled="0"/>
        </a:gradFill>
      </p:bgPr>
    </p:bg>
    <p:spTree>
      <p:nvGrpSpPr>
        <p:cNvPr id="653" name="Shape 653"/>
        <p:cNvGrpSpPr/>
        <p:nvPr/>
      </p:nvGrpSpPr>
      <p:grpSpPr>
        <a:xfrm>
          <a:off x="0" y="0"/>
          <a:ext cx="0" cy="0"/>
          <a:chOff x="0" y="0"/>
          <a:chExt cx="0" cy="0"/>
        </a:xfrm>
      </p:grpSpPr>
      <p:sp>
        <p:nvSpPr>
          <p:cNvPr id="654" name="Google Shape;654;p19"/>
          <p:cNvSpPr/>
          <p:nvPr/>
        </p:nvSpPr>
        <p:spPr>
          <a:xfrm>
            <a:off x="145143" y="117446"/>
            <a:ext cx="11921022" cy="661052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55" name="Google Shape;655;p19"/>
          <p:cNvSpPr txBox="1"/>
          <p:nvPr/>
        </p:nvSpPr>
        <p:spPr>
          <a:xfrm>
            <a:off x="3912200" y="344925"/>
            <a:ext cx="4295880" cy="492443"/>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600"/>
              <a:buFont typeface="Arial"/>
              <a:buNone/>
            </a:pPr>
            <a:r>
              <a:rPr b="1" i="0" lang="es-MX" sz="2600" u="none" cap="none" strike="noStrike">
                <a:solidFill>
                  <a:srgbClr val="57F3FB"/>
                </a:solidFill>
                <a:latin typeface="Arial"/>
                <a:ea typeface="Arial"/>
                <a:cs typeface="Arial"/>
                <a:sym typeface="Arial"/>
              </a:rPr>
              <a:t>HISTORIAS DE USUARIO</a:t>
            </a:r>
            <a:endParaRPr b="1" i="0" sz="2600" u="none" cap="none" strike="noStrike">
              <a:solidFill>
                <a:srgbClr val="57F3FB"/>
              </a:solidFill>
              <a:latin typeface="Arial"/>
              <a:ea typeface="Arial"/>
              <a:cs typeface="Arial"/>
              <a:sym typeface="Arial"/>
            </a:endParaRPr>
          </a:p>
        </p:txBody>
      </p:sp>
      <p:sp>
        <p:nvSpPr>
          <p:cNvPr id="656" name="Google Shape;656;p19"/>
          <p:cNvSpPr txBox="1"/>
          <p:nvPr/>
        </p:nvSpPr>
        <p:spPr>
          <a:xfrm>
            <a:off x="3894270" y="342159"/>
            <a:ext cx="4295880" cy="492443"/>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600"/>
              <a:buFont typeface="Arial"/>
              <a:buNone/>
            </a:pPr>
            <a:r>
              <a:rPr b="1" i="0" lang="es-MX" sz="2600" u="none" cap="none" strike="noStrike">
                <a:solidFill>
                  <a:schemeClr val="dk1"/>
                </a:solidFill>
                <a:latin typeface="Arial"/>
                <a:ea typeface="Arial"/>
                <a:cs typeface="Arial"/>
                <a:sym typeface="Arial"/>
              </a:rPr>
              <a:t>HISTORIAS DE USUARIO</a:t>
            </a:r>
            <a:endParaRPr b="1" i="0" sz="2600" u="none" cap="none" strike="noStrike">
              <a:solidFill>
                <a:schemeClr val="dk1"/>
              </a:solidFill>
              <a:latin typeface="Arial"/>
              <a:ea typeface="Arial"/>
              <a:cs typeface="Arial"/>
              <a:sym typeface="Arial"/>
            </a:endParaRPr>
          </a:p>
        </p:txBody>
      </p:sp>
      <p:sp>
        <p:nvSpPr>
          <p:cNvPr id="657" name="Google Shape;657;p19"/>
          <p:cNvSpPr txBox="1"/>
          <p:nvPr/>
        </p:nvSpPr>
        <p:spPr>
          <a:xfrm>
            <a:off x="264383" y="1437549"/>
            <a:ext cx="5370011" cy="397031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s-MX" sz="1800" u="none" cap="none" strike="noStrike">
                <a:solidFill>
                  <a:schemeClr val="dk1"/>
                </a:solidFill>
                <a:latin typeface="Arial"/>
                <a:ea typeface="Arial"/>
                <a:cs typeface="Arial"/>
                <a:sym typeface="Arial"/>
              </a:rPr>
              <a:t>Crear un módulo formulario de registro</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1" i="0" lang="es-MX" sz="1800" u="none" cap="none" strike="noStrike">
                <a:solidFill>
                  <a:schemeClr val="dk1"/>
                </a:solidFill>
                <a:latin typeface="Arial"/>
                <a:ea typeface="Arial"/>
                <a:cs typeface="Arial"/>
                <a:sym typeface="Arial"/>
              </a:rPr>
              <a:t>Situación actual:  </a:t>
            </a:r>
            <a:r>
              <a:rPr b="0" i="0" lang="es-MX" sz="1800" u="none" cap="none" strike="noStrike">
                <a:solidFill>
                  <a:schemeClr val="dk1"/>
                </a:solidFill>
                <a:latin typeface="Arial"/>
                <a:ea typeface="Arial"/>
                <a:cs typeface="Arial"/>
                <a:sym typeface="Arial"/>
              </a:rPr>
              <a:t>se crea un módulo donde se pueden llenar los distintos datos de registro</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1" i="0" lang="es-MX" sz="1800" u="none" cap="none" strike="noStrike">
                <a:solidFill>
                  <a:schemeClr val="dk1"/>
                </a:solidFill>
                <a:latin typeface="Arial"/>
                <a:ea typeface="Arial"/>
                <a:cs typeface="Arial"/>
                <a:sym typeface="Arial"/>
              </a:rPr>
              <a:t>Descripción de impacto: </a:t>
            </a:r>
            <a:r>
              <a:rPr b="0" i="0" lang="es-MX" sz="1800" u="none" cap="none" strike="noStrike">
                <a:solidFill>
                  <a:schemeClr val="dk1"/>
                </a:solidFill>
                <a:latin typeface="Arial"/>
                <a:ea typeface="Arial"/>
                <a:cs typeface="Arial"/>
                <a:sym typeface="Arial"/>
              </a:rPr>
              <a:t>se le permite al usuario quedar registrado en el sistema de información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1" i="0" lang="es-MX" sz="1800" u="none" cap="none" strike="noStrike">
                <a:solidFill>
                  <a:schemeClr val="dk1"/>
                </a:solidFill>
                <a:latin typeface="Arial"/>
                <a:ea typeface="Arial"/>
                <a:cs typeface="Arial"/>
                <a:sym typeface="Arial"/>
              </a:rPr>
              <a:t>Como: </a:t>
            </a:r>
            <a:r>
              <a:rPr b="0" i="0" lang="es-MX" sz="1800" u="none" cap="none" strike="noStrike">
                <a:solidFill>
                  <a:schemeClr val="dk1"/>
                </a:solidFill>
                <a:latin typeface="Arial"/>
                <a:ea typeface="Arial"/>
                <a:cs typeface="Arial"/>
                <a:sym typeface="Arial"/>
              </a:rPr>
              <a:t>estudiante o profesor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1" i="0" lang="es-MX" sz="1800" u="none" cap="none" strike="noStrike">
                <a:solidFill>
                  <a:schemeClr val="dk1"/>
                </a:solidFill>
                <a:latin typeface="Arial"/>
                <a:ea typeface="Arial"/>
                <a:cs typeface="Arial"/>
                <a:sym typeface="Arial"/>
              </a:rPr>
              <a:t>Que:  </a:t>
            </a:r>
            <a:r>
              <a:rPr b="0" i="0" lang="es-MX" sz="1800" u="none" cap="none" strike="noStrike">
                <a:solidFill>
                  <a:schemeClr val="dk1"/>
                </a:solidFill>
                <a:latin typeface="Arial"/>
                <a:ea typeface="Arial"/>
                <a:cs typeface="Arial"/>
                <a:sym typeface="Arial"/>
              </a:rPr>
              <a:t>crear un interfaz formulario</a:t>
            </a:r>
            <a:r>
              <a:rPr b="0" i="0" lang="es-MX" sz="1800" u="none" cap="none" strike="noStrike">
                <a:solidFill>
                  <a:srgbClr val="434343"/>
                </a:solidFill>
                <a:latin typeface="Times New Roman"/>
                <a:ea typeface="Times New Roman"/>
                <a:cs typeface="Times New Roman"/>
                <a:sym typeface="Times New Roman"/>
              </a:rPr>
              <a:t> </a:t>
            </a:r>
            <a:r>
              <a:rPr b="0" i="0" lang="es-MX" sz="1800" u="none" cap="none" strike="noStrike">
                <a:solidFill>
                  <a:schemeClr val="dk1"/>
                </a:solidFill>
                <a:latin typeface="Arial"/>
                <a:ea typeface="Arial"/>
                <a:cs typeface="Arial"/>
                <a:sym typeface="Arial"/>
              </a:rPr>
              <a:t>de registro</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1" i="0" lang="es-MX" sz="1800" u="none" cap="none" strike="noStrike">
                <a:solidFill>
                  <a:schemeClr val="dk1"/>
                </a:solidFill>
                <a:latin typeface="Arial"/>
                <a:ea typeface="Arial"/>
                <a:cs typeface="Arial"/>
                <a:sym typeface="Arial"/>
              </a:rPr>
              <a:t>Para: </a:t>
            </a:r>
            <a:r>
              <a:rPr b="0" i="0" lang="es-MX" sz="1800" u="none" cap="none" strike="noStrike">
                <a:solidFill>
                  <a:schemeClr val="dk1"/>
                </a:solidFill>
                <a:latin typeface="Arial"/>
                <a:ea typeface="Arial"/>
                <a:cs typeface="Arial"/>
                <a:sym typeface="Arial"/>
              </a:rPr>
              <a:t>l usuario quede completamente registrado en el sistema de información</a:t>
            </a:r>
            <a:endParaRPr b="0" i="0" sz="1800" u="none" cap="none" strike="noStrike">
              <a:solidFill>
                <a:schemeClr val="dk1"/>
              </a:solidFill>
              <a:latin typeface="Arial"/>
              <a:ea typeface="Arial"/>
              <a:cs typeface="Arial"/>
              <a:sym typeface="Arial"/>
            </a:endParaRPr>
          </a:p>
        </p:txBody>
      </p:sp>
      <p:sp>
        <p:nvSpPr>
          <p:cNvPr id="658" name="Google Shape;658;p19"/>
          <p:cNvSpPr txBox="1"/>
          <p:nvPr/>
        </p:nvSpPr>
        <p:spPr>
          <a:xfrm>
            <a:off x="6396076" y="1991547"/>
            <a:ext cx="5370011" cy="286232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s-MX" sz="1800" u="none" cap="none" strike="noStrike">
                <a:solidFill>
                  <a:schemeClr val="dk1"/>
                </a:solidFill>
                <a:latin typeface="Arial"/>
                <a:ea typeface="Arial"/>
                <a:cs typeface="Arial"/>
                <a:sym typeface="Arial"/>
              </a:rPr>
              <a:t>Criterios de aceptación</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800"/>
              <a:buFont typeface="Arial"/>
              <a:buChar char="•"/>
            </a:pPr>
            <a:r>
              <a:rPr b="0" i="0" lang="es-MX" sz="1800" u="none" cap="none" strike="noStrike">
                <a:solidFill>
                  <a:schemeClr val="dk1"/>
                </a:solidFill>
                <a:latin typeface="Arial"/>
                <a:ea typeface="Arial"/>
                <a:cs typeface="Arial"/>
                <a:sym typeface="Arial"/>
              </a:rPr>
              <a:t>nombres </a:t>
            </a:r>
            <a:r>
              <a:rPr b="1" i="0" lang="es-MX" sz="1800" u="none" cap="none" strike="noStrike">
                <a:solidFill>
                  <a:schemeClr val="dk1"/>
                </a:solidFill>
                <a:latin typeface="Arial"/>
                <a:ea typeface="Arial"/>
                <a:cs typeface="Arial"/>
                <a:sym typeface="Arial"/>
              </a:rPr>
              <a:t>(string)</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800"/>
              <a:buFont typeface="Arial"/>
              <a:buChar char="•"/>
            </a:pPr>
            <a:r>
              <a:rPr b="0" i="0" lang="es-MX" sz="1800" u="none" cap="none" strike="noStrike">
                <a:solidFill>
                  <a:schemeClr val="dk1"/>
                </a:solidFill>
                <a:latin typeface="Arial"/>
                <a:ea typeface="Arial"/>
                <a:cs typeface="Arial"/>
                <a:sym typeface="Arial"/>
              </a:rPr>
              <a:t>apellidos  </a:t>
            </a:r>
            <a:r>
              <a:rPr b="1" i="0" lang="es-MX" sz="1800" u="none" cap="none" strike="noStrike">
                <a:solidFill>
                  <a:schemeClr val="dk1"/>
                </a:solidFill>
                <a:latin typeface="Arial"/>
                <a:ea typeface="Arial"/>
                <a:cs typeface="Arial"/>
                <a:sym typeface="Arial"/>
              </a:rPr>
              <a:t>(string)</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800"/>
              <a:buFont typeface="Arial"/>
              <a:buChar char="•"/>
            </a:pPr>
            <a:r>
              <a:rPr b="0" i="0" lang="es-MX" sz="1800" u="none" cap="none" strike="noStrike">
                <a:solidFill>
                  <a:schemeClr val="dk1"/>
                </a:solidFill>
                <a:latin typeface="Arial"/>
                <a:ea typeface="Arial"/>
                <a:cs typeface="Arial"/>
                <a:sym typeface="Arial"/>
              </a:rPr>
              <a:t>nombre de usuario </a:t>
            </a:r>
            <a:r>
              <a:rPr b="1" i="0" lang="es-MX" sz="1800" u="none" cap="none" strike="noStrike">
                <a:solidFill>
                  <a:schemeClr val="dk1"/>
                </a:solidFill>
                <a:latin typeface="Arial"/>
                <a:ea typeface="Arial"/>
                <a:cs typeface="Arial"/>
                <a:sym typeface="Arial"/>
              </a:rPr>
              <a:t>(string)</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800"/>
              <a:buFont typeface="Arial"/>
              <a:buChar char="•"/>
            </a:pPr>
            <a:r>
              <a:rPr b="0" i="0" lang="es-MX" sz="1800" u="none" cap="none" strike="noStrike">
                <a:solidFill>
                  <a:schemeClr val="dk1"/>
                </a:solidFill>
                <a:latin typeface="Arial"/>
                <a:ea typeface="Arial"/>
                <a:cs typeface="Arial"/>
                <a:sym typeface="Arial"/>
              </a:rPr>
              <a:t>correo  </a:t>
            </a:r>
            <a:r>
              <a:rPr b="1" i="0" lang="es-MX" sz="1800" u="none" cap="none" strike="noStrike">
                <a:solidFill>
                  <a:schemeClr val="dk1"/>
                </a:solidFill>
                <a:latin typeface="Arial"/>
                <a:ea typeface="Arial"/>
                <a:cs typeface="Arial"/>
                <a:sym typeface="Arial"/>
              </a:rPr>
              <a:t>(string)</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800"/>
              <a:buFont typeface="Arial"/>
              <a:buChar char="•"/>
            </a:pPr>
            <a:r>
              <a:rPr b="0" i="0" lang="es-MX" sz="1800" u="none" cap="none" strike="noStrike">
                <a:solidFill>
                  <a:schemeClr val="dk1"/>
                </a:solidFill>
                <a:latin typeface="Arial"/>
                <a:ea typeface="Arial"/>
                <a:cs typeface="Arial"/>
                <a:sym typeface="Arial"/>
              </a:rPr>
              <a:t>institución educativa  </a:t>
            </a:r>
            <a:r>
              <a:rPr b="1" i="0" lang="es-MX" sz="1800" u="none" cap="none" strike="noStrike">
                <a:solidFill>
                  <a:schemeClr val="dk1"/>
                </a:solidFill>
                <a:latin typeface="Arial"/>
                <a:ea typeface="Arial"/>
                <a:cs typeface="Arial"/>
                <a:sym typeface="Arial"/>
              </a:rPr>
              <a:t>(string)</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800"/>
              <a:buFont typeface="Arial"/>
              <a:buChar char="•"/>
            </a:pPr>
            <a:r>
              <a:rPr b="0" i="0" lang="es-MX" sz="1800" u="none" cap="none" strike="noStrike">
                <a:solidFill>
                  <a:schemeClr val="dk1"/>
                </a:solidFill>
                <a:latin typeface="Arial"/>
                <a:ea typeface="Arial"/>
                <a:cs typeface="Arial"/>
                <a:sym typeface="Arial"/>
              </a:rPr>
              <a:t>celular  </a:t>
            </a:r>
            <a:r>
              <a:rPr b="1" i="0" lang="es-MX" sz="1800" u="none" cap="none" strike="noStrike">
                <a:solidFill>
                  <a:schemeClr val="dk1"/>
                </a:solidFill>
                <a:latin typeface="Arial"/>
                <a:ea typeface="Arial"/>
                <a:cs typeface="Arial"/>
                <a:sym typeface="Arial"/>
              </a:rPr>
              <a:t>(string &lt;identificar con caracteres aceptados&gt;)</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800"/>
              <a:buFont typeface="Arial"/>
              <a:buChar char="•"/>
            </a:pPr>
            <a:r>
              <a:rPr b="0" i="0" lang="es-MX" sz="1800" u="none" cap="none" strike="noStrike">
                <a:solidFill>
                  <a:schemeClr val="dk1"/>
                </a:solidFill>
                <a:latin typeface="Arial"/>
                <a:ea typeface="Arial"/>
                <a:cs typeface="Arial"/>
                <a:sym typeface="Arial"/>
              </a:rPr>
              <a:t>ingresar contraseña  </a:t>
            </a:r>
            <a:r>
              <a:rPr b="1" i="0" lang="es-MX" sz="1800" u="none" cap="none" strike="noStrike">
                <a:solidFill>
                  <a:schemeClr val="dk1"/>
                </a:solidFill>
                <a:latin typeface="Arial"/>
                <a:ea typeface="Arial"/>
                <a:cs typeface="Arial"/>
                <a:sym typeface="Arial"/>
              </a:rPr>
              <a:t>(string)</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800"/>
              <a:buFont typeface="Arial"/>
              <a:buChar char="•"/>
            </a:pPr>
            <a:r>
              <a:rPr b="0" i="0" lang="es-MX" sz="1800" u="none" cap="none" strike="noStrike">
                <a:solidFill>
                  <a:schemeClr val="dk1"/>
                </a:solidFill>
                <a:latin typeface="Arial"/>
                <a:ea typeface="Arial"/>
                <a:cs typeface="Arial"/>
                <a:sym typeface="Arial"/>
              </a:rPr>
              <a:t>confirmación de contraseña  </a:t>
            </a:r>
            <a:r>
              <a:rPr b="1" i="0" lang="es-MX" sz="1800" u="none" cap="none" strike="noStrike">
                <a:solidFill>
                  <a:schemeClr val="dk1"/>
                </a:solidFill>
                <a:latin typeface="Arial"/>
                <a:ea typeface="Arial"/>
                <a:cs typeface="Arial"/>
                <a:sym typeface="Arial"/>
              </a:rPr>
              <a:t>(string)</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57F3FB"/>
            </a:gs>
            <a:gs pos="35000">
              <a:srgbClr val="57F3FB"/>
            </a:gs>
            <a:gs pos="65000">
              <a:srgbClr val="9660C8"/>
            </a:gs>
            <a:gs pos="100000">
              <a:srgbClr val="9660C8"/>
            </a:gs>
          </a:gsLst>
          <a:lin ang="0" scaled="0"/>
        </a:gradFill>
      </p:bgPr>
    </p:bg>
    <p:spTree>
      <p:nvGrpSpPr>
        <p:cNvPr id="662" name="Shape 662"/>
        <p:cNvGrpSpPr/>
        <p:nvPr/>
      </p:nvGrpSpPr>
      <p:grpSpPr>
        <a:xfrm>
          <a:off x="0" y="0"/>
          <a:ext cx="0" cy="0"/>
          <a:chOff x="0" y="0"/>
          <a:chExt cx="0" cy="0"/>
        </a:xfrm>
      </p:grpSpPr>
      <p:sp>
        <p:nvSpPr>
          <p:cNvPr id="663" name="Google Shape;663;p20"/>
          <p:cNvSpPr/>
          <p:nvPr/>
        </p:nvSpPr>
        <p:spPr>
          <a:xfrm>
            <a:off x="133048" y="117446"/>
            <a:ext cx="11933117" cy="661052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64" name="Google Shape;664;p20"/>
          <p:cNvSpPr txBox="1"/>
          <p:nvPr/>
        </p:nvSpPr>
        <p:spPr>
          <a:xfrm>
            <a:off x="3912200" y="344925"/>
            <a:ext cx="4295880" cy="492443"/>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600"/>
              <a:buFont typeface="Arial"/>
              <a:buNone/>
            </a:pPr>
            <a:r>
              <a:rPr b="1" i="0" lang="es-MX" sz="2600" u="none" cap="none" strike="noStrike">
                <a:solidFill>
                  <a:srgbClr val="57F3FB"/>
                </a:solidFill>
                <a:latin typeface="Arial"/>
                <a:ea typeface="Arial"/>
                <a:cs typeface="Arial"/>
                <a:sym typeface="Arial"/>
              </a:rPr>
              <a:t>HISTORIAS DE USUARIO</a:t>
            </a:r>
            <a:endParaRPr b="1" i="0" sz="2600" u="none" cap="none" strike="noStrike">
              <a:solidFill>
                <a:srgbClr val="57F3FB"/>
              </a:solidFill>
              <a:latin typeface="Arial"/>
              <a:ea typeface="Arial"/>
              <a:cs typeface="Arial"/>
              <a:sym typeface="Arial"/>
            </a:endParaRPr>
          </a:p>
        </p:txBody>
      </p:sp>
      <p:sp>
        <p:nvSpPr>
          <p:cNvPr id="665" name="Google Shape;665;p20"/>
          <p:cNvSpPr txBox="1"/>
          <p:nvPr/>
        </p:nvSpPr>
        <p:spPr>
          <a:xfrm>
            <a:off x="3894270" y="342159"/>
            <a:ext cx="4295880" cy="492443"/>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600"/>
              <a:buFont typeface="Arial"/>
              <a:buNone/>
            </a:pPr>
            <a:r>
              <a:rPr b="1" i="0" lang="es-MX" sz="2600" u="none" cap="none" strike="noStrike">
                <a:solidFill>
                  <a:schemeClr val="dk1"/>
                </a:solidFill>
                <a:latin typeface="Arial"/>
                <a:ea typeface="Arial"/>
                <a:cs typeface="Arial"/>
                <a:sym typeface="Arial"/>
              </a:rPr>
              <a:t>HISTORIAS DE USUARIO</a:t>
            </a:r>
            <a:endParaRPr b="1" i="0" sz="2600" u="none" cap="none" strike="noStrike">
              <a:solidFill>
                <a:schemeClr val="dk1"/>
              </a:solidFill>
              <a:latin typeface="Arial"/>
              <a:ea typeface="Arial"/>
              <a:cs typeface="Arial"/>
              <a:sym typeface="Arial"/>
            </a:endParaRPr>
          </a:p>
        </p:txBody>
      </p:sp>
      <p:sp>
        <p:nvSpPr>
          <p:cNvPr id="666" name="Google Shape;666;p20"/>
          <p:cNvSpPr txBox="1"/>
          <p:nvPr/>
        </p:nvSpPr>
        <p:spPr>
          <a:xfrm>
            <a:off x="264383" y="1622213"/>
            <a:ext cx="5370011" cy="424731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s-MX" sz="1800" u="none" cap="none" strike="noStrike">
                <a:solidFill>
                  <a:schemeClr val="dk1"/>
                </a:solidFill>
                <a:latin typeface="Arial"/>
                <a:ea typeface="Arial"/>
                <a:cs typeface="Arial"/>
                <a:sym typeface="Arial"/>
              </a:rPr>
              <a:t>Crear una interfaz cuenta confirmada</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1" i="0" lang="es-MX" sz="1800" u="none" cap="none" strike="noStrike">
                <a:solidFill>
                  <a:schemeClr val="dk1"/>
                </a:solidFill>
                <a:latin typeface="Arial"/>
                <a:ea typeface="Arial"/>
                <a:cs typeface="Arial"/>
                <a:sym typeface="Arial"/>
              </a:rPr>
              <a:t>Situación actual:  </a:t>
            </a:r>
            <a:r>
              <a:rPr b="0" i="0" lang="es-MX" sz="1800" u="none" cap="none" strike="noStrike">
                <a:solidFill>
                  <a:schemeClr val="dk1"/>
                </a:solidFill>
                <a:latin typeface="Arial"/>
                <a:ea typeface="Arial"/>
                <a:cs typeface="Arial"/>
                <a:sym typeface="Arial"/>
              </a:rPr>
              <a:t>se crea una interfaz que le anuncia al usuario que quedo correctamente registrado en la plataforma</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1" i="0" lang="es-MX" sz="1800" u="none" cap="none" strike="noStrike">
                <a:solidFill>
                  <a:schemeClr val="dk1"/>
                </a:solidFill>
                <a:latin typeface="Arial"/>
                <a:ea typeface="Arial"/>
                <a:cs typeface="Arial"/>
                <a:sym typeface="Arial"/>
              </a:rPr>
              <a:t>Descripción de impacto: </a:t>
            </a:r>
            <a:r>
              <a:rPr b="0" i="0" lang="es-MX" sz="1800" u="none" cap="none" strike="noStrike">
                <a:solidFill>
                  <a:schemeClr val="dk1"/>
                </a:solidFill>
                <a:latin typeface="Arial"/>
                <a:ea typeface="Arial"/>
                <a:cs typeface="Arial"/>
                <a:sym typeface="Arial"/>
              </a:rPr>
              <a:t>se le permite al usuario quedar correctamente registrado</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1" i="0" lang="es-MX" sz="1800" u="none" cap="none" strike="noStrike">
                <a:solidFill>
                  <a:schemeClr val="dk1"/>
                </a:solidFill>
                <a:latin typeface="Arial"/>
                <a:ea typeface="Arial"/>
                <a:cs typeface="Arial"/>
                <a:sym typeface="Arial"/>
              </a:rPr>
              <a:t>Como: </a:t>
            </a:r>
            <a:r>
              <a:rPr b="0" i="0" lang="es-MX" sz="1800" u="none" cap="none" strike="noStrike">
                <a:solidFill>
                  <a:schemeClr val="dk1"/>
                </a:solidFill>
                <a:latin typeface="Arial"/>
                <a:ea typeface="Arial"/>
                <a:cs typeface="Arial"/>
                <a:sym typeface="Arial"/>
              </a:rPr>
              <a:t>estudiante o profesor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1" i="0" lang="es-MX" sz="1800" u="none" cap="none" strike="noStrike">
                <a:solidFill>
                  <a:schemeClr val="dk1"/>
                </a:solidFill>
                <a:latin typeface="Arial"/>
                <a:ea typeface="Arial"/>
                <a:cs typeface="Arial"/>
                <a:sym typeface="Arial"/>
              </a:rPr>
              <a:t>Que:  </a:t>
            </a:r>
            <a:r>
              <a:rPr b="0" i="0" lang="es-MX" sz="1800" u="none" cap="none" strike="noStrike">
                <a:solidFill>
                  <a:schemeClr val="dk1"/>
                </a:solidFill>
                <a:latin typeface="Arial"/>
                <a:ea typeface="Arial"/>
                <a:cs typeface="Arial"/>
                <a:sym typeface="Arial"/>
              </a:rPr>
              <a:t>crear interfaz confirmación de registro</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1" i="0" lang="es-MX" sz="1800" u="none" cap="none" strike="noStrike">
                <a:solidFill>
                  <a:schemeClr val="dk1"/>
                </a:solidFill>
                <a:latin typeface="Arial"/>
                <a:ea typeface="Arial"/>
                <a:cs typeface="Arial"/>
                <a:sym typeface="Arial"/>
              </a:rPr>
              <a:t>Para: </a:t>
            </a:r>
            <a:r>
              <a:rPr b="0" i="0" lang="es-MX" sz="1800" u="none" cap="none" strike="noStrike">
                <a:solidFill>
                  <a:schemeClr val="dk1"/>
                </a:solidFill>
                <a:latin typeface="Arial"/>
                <a:ea typeface="Arial"/>
                <a:cs typeface="Arial"/>
                <a:sym typeface="Arial"/>
              </a:rPr>
              <a:t>el usuario está correctamente registrado en la plataforma</a:t>
            </a:r>
            <a:endParaRPr b="0" i="0" sz="1800" u="none" cap="none" strike="noStrike">
              <a:solidFill>
                <a:schemeClr val="dk1"/>
              </a:solidFill>
              <a:latin typeface="Arial"/>
              <a:ea typeface="Arial"/>
              <a:cs typeface="Arial"/>
              <a:sym typeface="Arial"/>
            </a:endParaRPr>
          </a:p>
        </p:txBody>
      </p:sp>
      <p:sp>
        <p:nvSpPr>
          <p:cNvPr id="667" name="Google Shape;667;p20"/>
          <p:cNvSpPr txBox="1"/>
          <p:nvPr/>
        </p:nvSpPr>
        <p:spPr>
          <a:xfrm>
            <a:off x="6396076" y="3099540"/>
            <a:ext cx="5370011"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s-MX" sz="1800" u="none" cap="none" strike="noStrike">
                <a:solidFill>
                  <a:schemeClr val="dk1"/>
                </a:solidFill>
                <a:latin typeface="Arial"/>
                <a:ea typeface="Arial"/>
                <a:cs typeface="Arial"/>
                <a:sym typeface="Arial"/>
              </a:rPr>
              <a:t>Criterios de aceptación</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800"/>
              <a:buFont typeface="Arial"/>
              <a:buChar char="•"/>
            </a:pPr>
            <a:r>
              <a:rPr b="0" i="0" lang="es-MX" sz="1800" u="none" cap="none" strike="noStrike">
                <a:solidFill>
                  <a:schemeClr val="dk1"/>
                </a:solidFill>
                <a:latin typeface="Arial"/>
                <a:ea typeface="Arial"/>
                <a:cs typeface="Arial"/>
                <a:sym typeface="Arial"/>
              </a:rPr>
              <a:t>la interfaz contiene un botón cerrar proceso</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57F3FB"/>
            </a:gs>
            <a:gs pos="35000">
              <a:srgbClr val="57F3FB"/>
            </a:gs>
            <a:gs pos="65000">
              <a:srgbClr val="9660C8"/>
            </a:gs>
            <a:gs pos="100000">
              <a:srgbClr val="9660C8"/>
            </a:gs>
          </a:gsLst>
          <a:lin ang="10800000" scaled="0"/>
        </a:gradFill>
      </p:bgPr>
    </p:bg>
    <p:spTree>
      <p:nvGrpSpPr>
        <p:cNvPr id="671" name="Shape 671"/>
        <p:cNvGrpSpPr/>
        <p:nvPr/>
      </p:nvGrpSpPr>
      <p:grpSpPr>
        <a:xfrm>
          <a:off x="0" y="0"/>
          <a:ext cx="0" cy="0"/>
          <a:chOff x="0" y="0"/>
          <a:chExt cx="0" cy="0"/>
        </a:xfrm>
      </p:grpSpPr>
      <p:sp>
        <p:nvSpPr>
          <p:cNvPr id="672" name="Google Shape;672;p21"/>
          <p:cNvSpPr/>
          <p:nvPr/>
        </p:nvSpPr>
        <p:spPr>
          <a:xfrm>
            <a:off x="120953" y="117446"/>
            <a:ext cx="11945212" cy="661052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73" name="Google Shape;673;p21"/>
          <p:cNvSpPr txBox="1"/>
          <p:nvPr/>
        </p:nvSpPr>
        <p:spPr>
          <a:xfrm>
            <a:off x="3912200" y="344925"/>
            <a:ext cx="4295880" cy="492443"/>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600"/>
              <a:buFont typeface="Arial"/>
              <a:buNone/>
            </a:pPr>
            <a:r>
              <a:rPr b="1" i="0" lang="es-MX" sz="2600" u="none" cap="none" strike="noStrike">
                <a:solidFill>
                  <a:srgbClr val="57F3FB"/>
                </a:solidFill>
                <a:latin typeface="Arial"/>
                <a:ea typeface="Arial"/>
                <a:cs typeface="Arial"/>
                <a:sym typeface="Arial"/>
              </a:rPr>
              <a:t>HISTORIAS DE USUARIO</a:t>
            </a:r>
            <a:endParaRPr b="1" i="0" sz="2600" u="none" cap="none" strike="noStrike">
              <a:solidFill>
                <a:srgbClr val="57F3FB"/>
              </a:solidFill>
              <a:latin typeface="Arial"/>
              <a:ea typeface="Arial"/>
              <a:cs typeface="Arial"/>
              <a:sym typeface="Arial"/>
            </a:endParaRPr>
          </a:p>
        </p:txBody>
      </p:sp>
      <p:sp>
        <p:nvSpPr>
          <p:cNvPr id="674" name="Google Shape;674;p21"/>
          <p:cNvSpPr txBox="1"/>
          <p:nvPr/>
        </p:nvSpPr>
        <p:spPr>
          <a:xfrm>
            <a:off x="3894270" y="342159"/>
            <a:ext cx="4295880" cy="492443"/>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600"/>
              <a:buFont typeface="Arial"/>
              <a:buNone/>
            </a:pPr>
            <a:r>
              <a:rPr b="1" i="0" lang="es-MX" sz="2600" u="none" cap="none" strike="noStrike">
                <a:solidFill>
                  <a:schemeClr val="dk1"/>
                </a:solidFill>
                <a:latin typeface="Arial"/>
                <a:ea typeface="Arial"/>
                <a:cs typeface="Arial"/>
                <a:sym typeface="Arial"/>
              </a:rPr>
              <a:t>HISTORIAS DE USUARIO</a:t>
            </a:r>
            <a:endParaRPr b="1" i="0" sz="2600" u="none" cap="none" strike="noStrike">
              <a:solidFill>
                <a:schemeClr val="dk1"/>
              </a:solidFill>
              <a:latin typeface="Arial"/>
              <a:ea typeface="Arial"/>
              <a:cs typeface="Arial"/>
              <a:sym typeface="Arial"/>
            </a:endParaRPr>
          </a:p>
        </p:txBody>
      </p:sp>
      <p:sp>
        <p:nvSpPr>
          <p:cNvPr id="675" name="Google Shape;675;p21"/>
          <p:cNvSpPr txBox="1"/>
          <p:nvPr/>
        </p:nvSpPr>
        <p:spPr>
          <a:xfrm>
            <a:off x="264383" y="1437549"/>
            <a:ext cx="5370011" cy="397031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s-MX" sz="1800" u="none" cap="none" strike="noStrike">
                <a:solidFill>
                  <a:schemeClr val="dk1"/>
                </a:solidFill>
                <a:latin typeface="Arial"/>
                <a:ea typeface="Arial"/>
                <a:cs typeface="Arial"/>
                <a:sym typeface="Arial"/>
              </a:rPr>
              <a:t>Crear un módulo perfil estudiante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1" i="0" lang="es-MX" sz="1800" u="none" cap="none" strike="noStrike">
                <a:solidFill>
                  <a:schemeClr val="dk1"/>
                </a:solidFill>
                <a:latin typeface="Arial"/>
                <a:ea typeface="Arial"/>
                <a:cs typeface="Arial"/>
                <a:sym typeface="Arial"/>
              </a:rPr>
              <a:t>Situación actual:  </a:t>
            </a:r>
            <a:r>
              <a:rPr b="0" i="0" lang="es-MX" sz="1800" u="none" cap="none" strike="noStrike">
                <a:solidFill>
                  <a:schemeClr val="dk1"/>
                </a:solidFill>
                <a:latin typeface="Arial"/>
                <a:ea typeface="Arial"/>
                <a:cs typeface="Arial"/>
                <a:sym typeface="Arial"/>
              </a:rPr>
              <a:t>se necesita crear un módulo de perfil para los estudiantes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1" i="0" lang="es-MX" sz="1800" u="none" cap="none" strike="noStrike">
                <a:solidFill>
                  <a:schemeClr val="dk1"/>
                </a:solidFill>
                <a:latin typeface="Arial"/>
                <a:ea typeface="Arial"/>
                <a:cs typeface="Arial"/>
                <a:sym typeface="Arial"/>
              </a:rPr>
              <a:t>Descripción de impacto: </a:t>
            </a:r>
            <a:r>
              <a:rPr b="0" i="0" lang="es-MX" sz="1800" u="none" cap="none" strike="noStrike">
                <a:solidFill>
                  <a:schemeClr val="dk1"/>
                </a:solidFill>
                <a:latin typeface="Arial"/>
                <a:ea typeface="Arial"/>
                <a:cs typeface="Arial"/>
                <a:sym typeface="Arial"/>
              </a:rPr>
              <a:t> se le permite al estudiante tener un perfil donde almacena sus datos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1" i="0" lang="es-MX" sz="1800" u="none" cap="none" strike="noStrike">
                <a:solidFill>
                  <a:schemeClr val="dk1"/>
                </a:solidFill>
                <a:latin typeface="Arial"/>
                <a:ea typeface="Arial"/>
                <a:cs typeface="Arial"/>
                <a:sym typeface="Arial"/>
              </a:rPr>
              <a:t>Como: </a:t>
            </a:r>
            <a:r>
              <a:rPr b="0" i="0" lang="es-MX" sz="1800" u="none" cap="none" strike="noStrike">
                <a:solidFill>
                  <a:schemeClr val="dk1"/>
                </a:solidFill>
                <a:latin typeface="Arial"/>
                <a:ea typeface="Arial"/>
                <a:cs typeface="Arial"/>
                <a:sym typeface="Arial"/>
              </a:rPr>
              <a:t>estudiante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1" i="0" lang="es-MX" sz="1800" u="none" cap="none" strike="noStrike">
                <a:solidFill>
                  <a:schemeClr val="dk1"/>
                </a:solidFill>
                <a:latin typeface="Arial"/>
                <a:ea typeface="Arial"/>
                <a:cs typeface="Arial"/>
                <a:sym typeface="Arial"/>
              </a:rPr>
              <a:t>Que:  </a:t>
            </a:r>
            <a:r>
              <a:rPr b="0" i="0" lang="es-MX" sz="1800" u="none" cap="none" strike="noStrike">
                <a:solidFill>
                  <a:schemeClr val="dk1"/>
                </a:solidFill>
                <a:latin typeface="Arial"/>
                <a:ea typeface="Arial"/>
                <a:cs typeface="Arial"/>
                <a:sym typeface="Arial"/>
              </a:rPr>
              <a:t>crear interfaz perfil del estudiante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1" i="0" lang="es-MX" sz="1800" u="none" cap="none" strike="noStrike">
                <a:solidFill>
                  <a:schemeClr val="dk1"/>
                </a:solidFill>
                <a:latin typeface="Arial"/>
                <a:ea typeface="Arial"/>
                <a:cs typeface="Arial"/>
                <a:sym typeface="Arial"/>
              </a:rPr>
              <a:t>Para: </a:t>
            </a:r>
            <a:r>
              <a:rPr b="0" i="0" lang="es-MX" sz="1800" u="none" cap="none" strike="noStrike">
                <a:solidFill>
                  <a:schemeClr val="dk1"/>
                </a:solidFill>
                <a:latin typeface="Arial"/>
                <a:ea typeface="Arial"/>
                <a:cs typeface="Arial"/>
                <a:sym typeface="Arial"/>
              </a:rPr>
              <a:t>el usuario mantenga sus datos almacenados</a:t>
            </a:r>
            <a:endParaRPr b="0" i="0" sz="1800" u="none" cap="none" strike="noStrike">
              <a:solidFill>
                <a:schemeClr val="dk1"/>
              </a:solidFill>
              <a:latin typeface="Arial"/>
              <a:ea typeface="Arial"/>
              <a:cs typeface="Arial"/>
              <a:sym typeface="Arial"/>
            </a:endParaRPr>
          </a:p>
        </p:txBody>
      </p:sp>
      <p:sp>
        <p:nvSpPr>
          <p:cNvPr id="676" name="Google Shape;676;p21"/>
          <p:cNvSpPr txBox="1"/>
          <p:nvPr/>
        </p:nvSpPr>
        <p:spPr>
          <a:xfrm>
            <a:off x="6396076" y="1437549"/>
            <a:ext cx="5370011" cy="397031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s-MX" sz="1800" u="none" cap="none" strike="noStrike">
                <a:solidFill>
                  <a:schemeClr val="dk1"/>
                </a:solidFill>
                <a:latin typeface="Arial"/>
                <a:ea typeface="Arial"/>
                <a:cs typeface="Arial"/>
                <a:sym typeface="Arial"/>
              </a:rPr>
              <a:t>Criterios de aceptación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s-MX" sz="1800" u="none" cap="none" strike="noStrike">
                <a:solidFill>
                  <a:srgbClr val="434343"/>
                </a:solidFill>
                <a:latin typeface="Arial"/>
                <a:ea typeface="Arial"/>
                <a:cs typeface="Arial"/>
                <a:sym typeface="Arial"/>
              </a:rPr>
              <a:t>la interfaz debe contener los siguientes campos.</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434343"/>
              </a:buClr>
              <a:buSzPts val="1800"/>
              <a:buFont typeface="Arial"/>
              <a:buChar char="•"/>
            </a:pPr>
            <a:r>
              <a:rPr b="0" i="0" lang="es-MX" sz="1800" u="none" cap="none" strike="noStrike">
                <a:solidFill>
                  <a:srgbClr val="434343"/>
                </a:solidFill>
                <a:latin typeface="Arial"/>
                <a:ea typeface="Arial"/>
                <a:cs typeface="Arial"/>
                <a:sym typeface="Arial"/>
              </a:rPr>
              <a:t>nombres </a:t>
            </a:r>
            <a:r>
              <a:rPr b="1" i="0" lang="es-MX" sz="1800" u="none" cap="none" strike="noStrike">
                <a:solidFill>
                  <a:srgbClr val="434343"/>
                </a:solidFill>
                <a:latin typeface="Arial"/>
                <a:ea typeface="Arial"/>
                <a:cs typeface="Arial"/>
                <a:sym typeface="Arial"/>
              </a:rPr>
              <a:t>(string)</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434343"/>
              </a:buClr>
              <a:buSzPts val="1800"/>
              <a:buFont typeface="Arial"/>
              <a:buChar char="•"/>
            </a:pPr>
            <a:r>
              <a:rPr b="0" i="0" lang="es-MX" sz="1800" u="none" cap="none" strike="noStrike">
                <a:solidFill>
                  <a:srgbClr val="434343"/>
                </a:solidFill>
                <a:latin typeface="Arial"/>
                <a:ea typeface="Arial"/>
                <a:cs typeface="Arial"/>
                <a:sym typeface="Arial"/>
              </a:rPr>
              <a:t>apellidos  </a:t>
            </a:r>
            <a:r>
              <a:rPr b="1" i="0" lang="es-MX" sz="1800" u="none" cap="none" strike="noStrike">
                <a:solidFill>
                  <a:srgbClr val="434343"/>
                </a:solidFill>
                <a:latin typeface="Arial"/>
                <a:ea typeface="Arial"/>
                <a:cs typeface="Arial"/>
                <a:sym typeface="Arial"/>
              </a:rPr>
              <a:t>(string)</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434343"/>
              </a:buClr>
              <a:buSzPts val="1800"/>
              <a:buFont typeface="Arial"/>
              <a:buChar char="•"/>
            </a:pPr>
            <a:r>
              <a:rPr b="0" i="0" lang="es-MX" sz="1800" u="none" cap="none" strike="noStrike">
                <a:solidFill>
                  <a:srgbClr val="434343"/>
                </a:solidFill>
                <a:latin typeface="Arial"/>
                <a:ea typeface="Arial"/>
                <a:cs typeface="Arial"/>
                <a:sym typeface="Arial"/>
              </a:rPr>
              <a:t>usuario </a:t>
            </a:r>
            <a:r>
              <a:rPr b="1" i="0" lang="es-MX" sz="1800" u="none" cap="none" strike="noStrike">
                <a:solidFill>
                  <a:srgbClr val="434343"/>
                </a:solidFill>
                <a:latin typeface="Arial"/>
                <a:ea typeface="Arial"/>
                <a:cs typeface="Arial"/>
                <a:sym typeface="Arial"/>
              </a:rPr>
              <a:t>(string)</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434343"/>
              </a:buClr>
              <a:buSzPts val="1800"/>
              <a:buFont typeface="Arial"/>
              <a:buChar char="•"/>
            </a:pPr>
            <a:r>
              <a:rPr b="0" i="0" lang="es-MX" sz="1800" u="none" cap="none" strike="noStrike">
                <a:solidFill>
                  <a:srgbClr val="434343"/>
                </a:solidFill>
                <a:latin typeface="Arial"/>
                <a:ea typeface="Arial"/>
                <a:cs typeface="Arial"/>
                <a:sym typeface="Arial"/>
              </a:rPr>
              <a:t>correo  </a:t>
            </a:r>
            <a:r>
              <a:rPr b="1" i="0" lang="es-MX" sz="1800" u="none" cap="none" strike="noStrike">
                <a:solidFill>
                  <a:srgbClr val="434343"/>
                </a:solidFill>
                <a:latin typeface="Arial"/>
                <a:ea typeface="Arial"/>
                <a:cs typeface="Arial"/>
                <a:sym typeface="Arial"/>
              </a:rPr>
              <a:t>(string)</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434343"/>
              </a:buClr>
              <a:buSzPts val="1800"/>
              <a:buFont typeface="Arial"/>
              <a:buChar char="•"/>
            </a:pPr>
            <a:r>
              <a:rPr b="0" i="0" lang="es-MX" sz="1800" u="none" cap="none" strike="noStrike">
                <a:solidFill>
                  <a:srgbClr val="434343"/>
                </a:solidFill>
                <a:latin typeface="Arial"/>
                <a:ea typeface="Arial"/>
                <a:cs typeface="Arial"/>
                <a:sym typeface="Arial"/>
              </a:rPr>
              <a:t>institución educativa  </a:t>
            </a:r>
            <a:r>
              <a:rPr b="1" i="0" lang="es-MX" sz="1800" u="none" cap="none" strike="noStrike">
                <a:solidFill>
                  <a:srgbClr val="434343"/>
                </a:solidFill>
                <a:latin typeface="Arial"/>
                <a:ea typeface="Arial"/>
                <a:cs typeface="Arial"/>
                <a:sym typeface="Arial"/>
              </a:rPr>
              <a:t>(string)</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434343"/>
              </a:buClr>
              <a:buSzPts val="1800"/>
              <a:buFont typeface="Arial"/>
              <a:buChar char="•"/>
            </a:pPr>
            <a:r>
              <a:rPr b="0" i="0" lang="es-MX" sz="1800" u="none" cap="none" strike="noStrike">
                <a:solidFill>
                  <a:srgbClr val="434343"/>
                </a:solidFill>
                <a:latin typeface="Arial"/>
                <a:ea typeface="Arial"/>
                <a:cs typeface="Arial"/>
                <a:sym typeface="Arial"/>
              </a:rPr>
              <a:t>celular  </a:t>
            </a:r>
            <a:r>
              <a:rPr b="1" i="0" lang="es-MX" sz="1800" u="none" cap="none" strike="noStrike">
                <a:solidFill>
                  <a:srgbClr val="434343"/>
                </a:solidFill>
                <a:latin typeface="Arial"/>
                <a:ea typeface="Arial"/>
                <a:cs typeface="Arial"/>
                <a:sym typeface="Arial"/>
              </a:rPr>
              <a:t>(string &lt;identificar con caracteres aceptados&gt;)</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434343"/>
              </a:buClr>
              <a:buSzPts val="1800"/>
              <a:buFont typeface="Arial"/>
              <a:buChar char="•"/>
            </a:pPr>
            <a:r>
              <a:rPr b="0" i="0" lang="es-MX" sz="1800" u="none" cap="none" strike="noStrike">
                <a:solidFill>
                  <a:srgbClr val="434343"/>
                </a:solidFill>
                <a:latin typeface="Arial"/>
                <a:ea typeface="Arial"/>
                <a:cs typeface="Arial"/>
                <a:sym typeface="Arial"/>
              </a:rPr>
              <a:t>ingresar contraseña  </a:t>
            </a:r>
            <a:r>
              <a:rPr b="1" i="0" lang="es-MX" sz="1800" u="none" cap="none" strike="noStrike">
                <a:solidFill>
                  <a:srgbClr val="434343"/>
                </a:solidFill>
                <a:latin typeface="Arial"/>
                <a:ea typeface="Arial"/>
                <a:cs typeface="Arial"/>
                <a:sym typeface="Arial"/>
              </a:rPr>
              <a:t>(string)</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434343"/>
              </a:buClr>
              <a:buSzPts val="1800"/>
              <a:buFont typeface="Arial"/>
              <a:buChar char="•"/>
            </a:pPr>
            <a:r>
              <a:rPr b="0" i="0" lang="es-MX" sz="1800" u="none" cap="none" strike="noStrike">
                <a:solidFill>
                  <a:srgbClr val="434343"/>
                </a:solidFill>
                <a:latin typeface="Arial"/>
                <a:ea typeface="Arial"/>
                <a:cs typeface="Arial"/>
                <a:sym typeface="Arial"/>
              </a:rPr>
              <a:t>grado  </a:t>
            </a:r>
            <a:r>
              <a:rPr b="1" i="0" lang="es-MX" sz="1800" u="none" cap="none" strike="noStrike">
                <a:solidFill>
                  <a:srgbClr val="434343"/>
                </a:solidFill>
                <a:latin typeface="Arial"/>
                <a:ea typeface="Arial"/>
                <a:cs typeface="Arial"/>
                <a:sym typeface="Arial"/>
              </a:rPr>
              <a:t>(string)</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434343"/>
              </a:buClr>
              <a:buSzPts val="1800"/>
              <a:buFont typeface="Arial"/>
              <a:buChar char="•"/>
            </a:pPr>
            <a:r>
              <a:rPr b="0" i="0" lang="es-MX" sz="1800" u="none" cap="none" strike="noStrike">
                <a:solidFill>
                  <a:srgbClr val="434343"/>
                </a:solidFill>
                <a:latin typeface="Arial"/>
                <a:ea typeface="Arial"/>
                <a:cs typeface="Arial"/>
                <a:sym typeface="Arial"/>
              </a:rPr>
              <a:t>curso  </a:t>
            </a:r>
            <a:r>
              <a:rPr b="1" i="0" lang="es-MX" sz="1800" u="none" cap="none" strike="noStrike">
                <a:solidFill>
                  <a:srgbClr val="434343"/>
                </a:solidFill>
                <a:latin typeface="Arial"/>
                <a:ea typeface="Arial"/>
                <a:cs typeface="Arial"/>
                <a:sym typeface="Arial"/>
              </a:rPr>
              <a:t>(string)</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434343"/>
              </a:buClr>
              <a:buSzPts val="1800"/>
              <a:buFont typeface="Arial"/>
              <a:buChar char="•"/>
            </a:pPr>
            <a:r>
              <a:rPr b="0" i="0" lang="es-MX" sz="1800" u="none" cap="none" strike="noStrike">
                <a:solidFill>
                  <a:srgbClr val="434343"/>
                </a:solidFill>
                <a:latin typeface="Arial"/>
                <a:ea typeface="Arial"/>
                <a:cs typeface="Arial"/>
                <a:sym typeface="Arial"/>
              </a:rPr>
              <a:t>botón de cambio de foto de perfil </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434343"/>
              </a:buClr>
              <a:buSzPts val="1800"/>
              <a:buFont typeface="Arial"/>
              <a:buChar char="•"/>
            </a:pPr>
            <a:r>
              <a:rPr b="0" i="0" lang="es-MX" sz="1800" u="none" cap="none" strike="noStrike">
                <a:solidFill>
                  <a:srgbClr val="434343"/>
                </a:solidFill>
                <a:latin typeface="Arial"/>
                <a:ea typeface="Arial"/>
                <a:cs typeface="Arial"/>
                <a:sym typeface="Arial"/>
              </a:rPr>
              <a:t>la interfaz contiene un botón de guardar</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57F3FB"/>
            </a:gs>
            <a:gs pos="35000">
              <a:srgbClr val="57F3FB"/>
            </a:gs>
            <a:gs pos="65000">
              <a:srgbClr val="9660C8"/>
            </a:gs>
            <a:gs pos="100000">
              <a:srgbClr val="9660C8"/>
            </a:gs>
          </a:gsLst>
          <a:lin ang="0" scaled="0"/>
        </a:gradFill>
      </p:bgPr>
    </p:bg>
    <p:spTree>
      <p:nvGrpSpPr>
        <p:cNvPr id="680" name="Shape 680"/>
        <p:cNvGrpSpPr/>
        <p:nvPr/>
      </p:nvGrpSpPr>
      <p:grpSpPr>
        <a:xfrm>
          <a:off x="0" y="0"/>
          <a:ext cx="0" cy="0"/>
          <a:chOff x="0" y="0"/>
          <a:chExt cx="0" cy="0"/>
        </a:xfrm>
      </p:grpSpPr>
      <p:sp>
        <p:nvSpPr>
          <p:cNvPr id="681" name="Google Shape;681;p22"/>
          <p:cNvSpPr/>
          <p:nvPr/>
        </p:nvSpPr>
        <p:spPr>
          <a:xfrm>
            <a:off x="133048" y="117446"/>
            <a:ext cx="11933117" cy="661052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82" name="Google Shape;682;p22"/>
          <p:cNvSpPr txBox="1"/>
          <p:nvPr/>
        </p:nvSpPr>
        <p:spPr>
          <a:xfrm>
            <a:off x="3912200" y="344925"/>
            <a:ext cx="4295880" cy="492443"/>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600"/>
              <a:buFont typeface="Arial"/>
              <a:buNone/>
            </a:pPr>
            <a:r>
              <a:rPr b="1" i="0" lang="es-MX" sz="2600" u="none" cap="none" strike="noStrike">
                <a:solidFill>
                  <a:srgbClr val="57F3FB"/>
                </a:solidFill>
                <a:latin typeface="Arial"/>
                <a:ea typeface="Arial"/>
                <a:cs typeface="Arial"/>
                <a:sym typeface="Arial"/>
              </a:rPr>
              <a:t>HISTORIAS DE USUARIO</a:t>
            </a:r>
            <a:endParaRPr b="1" i="0" sz="2600" u="none" cap="none" strike="noStrike">
              <a:solidFill>
                <a:srgbClr val="57F3FB"/>
              </a:solidFill>
              <a:latin typeface="Arial"/>
              <a:ea typeface="Arial"/>
              <a:cs typeface="Arial"/>
              <a:sym typeface="Arial"/>
            </a:endParaRPr>
          </a:p>
        </p:txBody>
      </p:sp>
      <p:sp>
        <p:nvSpPr>
          <p:cNvPr id="683" name="Google Shape;683;p22"/>
          <p:cNvSpPr txBox="1"/>
          <p:nvPr/>
        </p:nvSpPr>
        <p:spPr>
          <a:xfrm>
            <a:off x="3894270" y="342159"/>
            <a:ext cx="4295880" cy="492443"/>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600"/>
              <a:buFont typeface="Arial"/>
              <a:buNone/>
            </a:pPr>
            <a:r>
              <a:rPr b="1" i="0" lang="es-MX" sz="2600" u="none" cap="none" strike="noStrike">
                <a:solidFill>
                  <a:schemeClr val="dk1"/>
                </a:solidFill>
                <a:latin typeface="Arial"/>
                <a:ea typeface="Arial"/>
                <a:cs typeface="Arial"/>
                <a:sym typeface="Arial"/>
              </a:rPr>
              <a:t>HISTORIAS DE USUARIO</a:t>
            </a:r>
            <a:endParaRPr b="1" i="0" sz="2600" u="none" cap="none" strike="noStrike">
              <a:solidFill>
                <a:schemeClr val="dk1"/>
              </a:solidFill>
              <a:latin typeface="Arial"/>
              <a:ea typeface="Arial"/>
              <a:cs typeface="Arial"/>
              <a:sym typeface="Arial"/>
            </a:endParaRPr>
          </a:p>
        </p:txBody>
      </p:sp>
      <p:sp>
        <p:nvSpPr>
          <p:cNvPr id="684" name="Google Shape;684;p22"/>
          <p:cNvSpPr txBox="1"/>
          <p:nvPr/>
        </p:nvSpPr>
        <p:spPr>
          <a:xfrm>
            <a:off x="264383" y="1576048"/>
            <a:ext cx="5370011" cy="369331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s-MX" sz="1800" u="none" cap="none" strike="noStrike">
                <a:solidFill>
                  <a:schemeClr val="dk1"/>
                </a:solidFill>
                <a:latin typeface="Arial"/>
                <a:ea typeface="Arial"/>
                <a:cs typeface="Arial"/>
                <a:sym typeface="Arial"/>
              </a:rPr>
              <a:t>Crear un módulo perfil docente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1" i="0" lang="es-MX" sz="1800" u="none" cap="none" strike="noStrike">
                <a:solidFill>
                  <a:schemeClr val="dk1"/>
                </a:solidFill>
                <a:latin typeface="Arial"/>
                <a:ea typeface="Arial"/>
                <a:cs typeface="Arial"/>
                <a:sym typeface="Arial"/>
              </a:rPr>
              <a:t>Situación actual:  </a:t>
            </a:r>
            <a:r>
              <a:rPr b="0" i="0" lang="es-MX" sz="1800" u="none" cap="none" strike="noStrike">
                <a:solidFill>
                  <a:schemeClr val="dk1"/>
                </a:solidFill>
                <a:latin typeface="Arial"/>
                <a:ea typeface="Arial"/>
                <a:cs typeface="Arial"/>
                <a:sym typeface="Arial"/>
              </a:rPr>
              <a:t>se necesita crear un módulo de perfil para los docentes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1" i="0" lang="es-MX" sz="1800" u="none" cap="none" strike="noStrike">
                <a:solidFill>
                  <a:schemeClr val="dk1"/>
                </a:solidFill>
                <a:latin typeface="Arial"/>
                <a:ea typeface="Arial"/>
                <a:cs typeface="Arial"/>
                <a:sym typeface="Arial"/>
              </a:rPr>
              <a:t>Descripción de impacto: </a:t>
            </a:r>
            <a:r>
              <a:rPr b="0" i="0" lang="es-MX" sz="1800" u="none" cap="none" strike="noStrike">
                <a:solidFill>
                  <a:schemeClr val="dk1"/>
                </a:solidFill>
                <a:latin typeface="Arial"/>
                <a:ea typeface="Arial"/>
                <a:cs typeface="Arial"/>
                <a:sym typeface="Arial"/>
              </a:rPr>
              <a:t> se le permite al docente tener un perfil donde almacenara sus datos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1" i="0" lang="es-MX" sz="1800" u="none" cap="none" strike="noStrike">
                <a:solidFill>
                  <a:schemeClr val="dk1"/>
                </a:solidFill>
                <a:latin typeface="Arial"/>
                <a:ea typeface="Arial"/>
                <a:cs typeface="Arial"/>
                <a:sym typeface="Arial"/>
              </a:rPr>
              <a:t>Como: </a:t>
            </a:r>
            <a:r>
              <a:rPr b="0" i="0" lang="es-MX" sz="1800" u="none" cap="none" strike="noStrike">
                <a:solidFill>
                  <a:schemeClr val="dk1"/>
                </a:solidFill>
                <a:latin typeface="Arial"/>
                <a:ea typeface="Arial"/>
                <a:cs typeface="Arial"/>
                <a:sym typeface="Arial"/>
              </a:rPr>
              <a:t>usuario docente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1" i="0" lang="es-MX" sz="1800" u="none" cap="none" strike="noStrike">
                <a:solidFill>
                  <a:schemeClr val="dk1"/>
                </a:solidFill>
                <a:latin typeface="Arial"/>
                <a:ea typeface="Arial"/>
                <a:cs typeface="Arial"/>
                <a:sym typeface="Arial"/>
              </a:rPr>
              <a:t>Que:  </a:t>
            </a:r>
            <a:r>
              <a:rPr b="0" i="0" lang="es-MX" sz="1800" u="none" cap="none" strike="noStrike">
                <a:solidFill>
                  <a:schemeClr val="dk1"/>
                </a:solidFill>
                <a:latin typeface="Arial"/>
                <a:ea typeface="Arial"/>
                <a:cs typeface="Arial"/>
                <a:sym typeface="Arial"/>
              </a:rPr>
              <a:t>crear interfaz perfil del docente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1" i="0" lang="es-MX" sz="1800" u="none" cap="none" strike="noStrike">
                <a:solidFill>
                  <a:schemeClr val="dk1"/>
                </a:solidFill>
                <a:latin typeface="Arial"/>
                <a:ea typeface="Arial"/>
                <a:cs typeface="Arial"/>
                <a:sym typeface="Arial"/>
              </a:rPr>
              <a:t>Para: </a:t>
            </a:r>
            <a:r>
              <a:rPr b="0" i="0" lang="es-MX" sz="1800" u="none" cap="none" strike="noStrike">
                <a:solidFill>
                  <a:schemeClr val="dk1"/>
                </a:solidFill>
                <a:latin typeface="Arial"/>
                <a:ea typeface="Arial"/>
                <a:cs typeface="Arial"/>
                <a:sym typeface="Arial"/>
              </a:rPr>
              <a:t>el usuario mantenga sus datos almacenados</a:t>
            </a:r>
            <a:endParaRPr b="0" i="0" sz="1800" u="none" cap="none" strike="noStrike">
              <a:solidFill>
                <a:schemeClr val="dk1"/>
              </a:solidFill>
              <a:latin typeface="Arial"/>
              <a:ea typeface="Arial"/>
              <a:cs typeface="Arial"/>
              <a:sym typeface="Arial"/>
            </a:endParaRPr>
          </a:p>
        </p:txBody>
      </p:sp>
      <p:sp>
        <p:nvSpPr>
          <p:cNvPr id="685" name="Google Shape;685;p22"/>
          <p:cNvSpPr txBox="1"/>
          <p:nvPr/>
        </p:nvSpPr>
        <p:spPr>
          <a:xfrm>
            <a:off x="6396076" y="1437548"/>
            <a:ext cx="5370000" cy="39711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s-MX" sz="1800" u="none" cap="none" strike="noStrike">
                <a:solidFill>
                  <a:schemeClr val="dk1"/>
                </a:solidFill>
                <a:latin typeface="Arial"/>
                <a:ea typeface="Arial"/>
                <a:cs typeface="Arial"/>
                <a:sym typeface="Arial"/>
              </a:rPr>
              <a:t>Criterios de aceptación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lang="es-MX" sz="1800">
                <a:solidFill>
                  <a:srgbClr val="434343"/>
                </a:solidFill>
              </a:rPr>
              <a:t>La interfaz</a:t>
            </a:r>
            <a:r>
              <a:rPr b="0" i="0" lang="es-MX" sz="1800" u="none" cap="none" strike="noStrike">
                <a:solidFill>
                  <a:srgbClr val="434343"/>
                </a:solidFill>
                <a:latin typeface="Arial"/>
                <a:ea typeface="Arial"/>
                <a:cs typeface="Arial"/>
                <a:sym typeface="Arial"/>
              </a:rPr>
              <a:t> debe contener los siguientes campos.</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434343"/>
              </a:buClr>
              <a:buSzPts val="1800"/>
              <a:buFont typeface="Arial"/>
              <a:buChar char="•"/>
            </a:pPr>
            <a:r>
              <a:rPr b="0" i="0" lang="es-MX" sz="1800" u="none" cap="none" strike="noStrike">
                <a:solidFill>
                  <a:srgbClr val="434343"/>
                </a:solidFill>
                <a:latin typeface="Arial"/>
                <a:ea typeface="Arial"/>
                <a:cs typeface="Arial"/>
                <a:sym typeface="Arial"/>
              </a:rPr>
              <a:t>nombres </a:t>
            </a:r>
            <a:r>
              <a:rPr b="1" i="0" lang="es-MX" sz="1800" u="none" cap="none" strike="noStrike">
                <a:solidFill>
                  <a:srgbClr val="434343"/>
                </a:solidFill>
                <a:latin typeface="Arial"/>
                <a:ea typeface="Arial"/>
                <a:cs typeface="Arial"/>
                <a:sym typeface="Arial"/>
              </a:rPr>
              <a:t>(string)</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434343"/>
              </a:buClr>
              <a:buSzPts val="1800"/>
              <a:buFont typeface="Arial"/>
              <a:buChar char="•"/>
            </a:pPr>
            <a:r>
              <a:rPr b="0" i="0" lang="es-MX" sz="1800" u="none" cap="none" strike="noStrike">
                <a:solidFill>
                  <a:srgbClr val="434343"/>
                </a:solidFill>
                <a:latin typeface="Arial"/>
                <a:ea typeface="Arial"/>
                <a:cs typeface="Arial"/>
                <a:sym typeface="Arial"/>
              </a:rPr>
              <a:t>apellidos  </a:t>
            </a:r>
            <a:r>
              <a:rPr b="1" i="0" lang="es-MX" sz="1800" u="none" cap="none" strike="noStrike">
                <a:solidFill>
                  <a:srgbClr val="434343"/>
                </a:solidFill>
                <a:latin typeface="Arial"/>
                <a:ea typeface="Arial"/>
                <a:cs typeface="Arial"/>
                <a:sym typeface="Arial"/>
              </a:rPr>
              <a:t>(string)</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434343"/>
              </a:buClr>
              <a:buSzPts val="1800"/>
              <a:buFont typeface="Arial"/>
              <a:buChar char="•"/>
            </a:pPr>
            <a:r>
              <a:rPr b="0" i="0" lang="es-MX" sz="1800" u="none" cap="none" strike="noStrike">
                <a:solidFill>
                  <a:srgbClr val="434343"/>
                </a:solidFill>
                <a:latin typeface="Arial"/>
                <a:ea typeface="Arial"/>
                <a:cs typeface="Arial"/>
                <a:sym typeface="Arial"/>
              </a:rPr>
              <a:t>usuario </a:t>
            </a:r>
            <a:r>
              <a:rPr b="1" i="0" lang="es-MX" sz="1800" u="none" cap="none" strike="noStrike">
                <a:solidFill>
                  <a:srgbClr val="434343"/>
                </a:solidFill>
                <a:latin typeface="Arial"/>
                <a:ea typeface="Arial"/>
                <a:cs typeface="Arial"/>
                <a:sym typeface="Arial"/>
              </a:rPr>
              <a:t>(string)</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434343"/>
              </a:buClr>
              <a:buSzPts val="1800"/>
              <a:buFont typeface="Arial"/>
              <a:buChar char="•"/>
            </a:pPr>
            <a:r>
              <a:rPr b="0" i="0" lang="es-MX" sz="1800" u="none" cap="none" strike="noStrike">
                <a:solidFill>
                  <a:srgbClr val="434343"/>
                </a:solidFill>
                <a:latin typeface="Arial"/>
                <a:ea typeface="Arial"/>
                <a:cs typeface="Arial"/>
                <a:sym typeface="Arial"/>
              </a:rPr>
              <a:t>correo  </a:t>
            </a:r>
            <a:r>
              <a:rPr b="1" i="0" lang="es-MX" sz="1800" u="none" cap="none" strike="noStrike">
                <a:solidFill>
                  <a:srgbClr val="434343"/>
                </a:solidFill>
                <a:latin typeface="Arial"/>
                <a:ea typeface="Arial"/>
                <a:cs typeface="Arial"/>
                <a:sym typeface="Arial"/>
              </a:rPr>
              <a:t>(string)</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434343"/>
              </a:buClr>
              <a:buSzPts val="1800"/>
              <a:buFont typeface="Arial"/>
              <a:buChar char="•"/>
            </a:pPr>
            <a:r>
              <a:rPr b="0" i="0" lang="es-MX" sz="1800" u="none" cap="none" strike="noStrike">
                <a:solidFill>
                  <a:srgbClr val="434343"/>
                </a:solidFill>
                <a:latin typeface="Arial"/>
                <a:ea typeface="Arial"/>
                <a:cs typeface="Arial"/>
                <a:sym typeface="Arial"/>
              </a:rPr>
              <a:t>institución educativa  </a:t>
            </a:r>
            <a:r>
              <a:rPr b="1" i="0" lang="es-MX" sz="1800" u="none" cap="none" strike="noStrike">
                <a:solidFill>
                  <a:srgbClr val="434343"/>
                </a:solidFill>
                <a:latin typeface="Arial"/>
                <a:ea typeface="Arial"/>
                <a:cs typeface="Arial"/>
                <a:sym typeface="Arial"/>
              </a:rPr>
              <a:t>(string)</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434343"/>
              </a:buClr>
              <a:buSzPts val="1800"/>
              <a:buFont typeface="Arial"/>
              <a:buChar char="•"/>
            </a:pPr>
            <a:r>
              <a:rPr b="0" i="0" lang="es-MX" sz="1800" u="none" cap="none" strike="noStrike">
                <a:solidFill>
                  <a:srgbClr val="434343"/>
                </a:solidFill>
                <a:latin typeface="Arial"/>
                <a:ea typeface="Arial"/>
                <a:cs typeface="Arial"/>
                <a:sym typeface="Arial"/>
              </a:rPr>
              <a:t>celular  </a:t>
            </a:r>
            <a:r>
              <a:rPr b="1" i="0" lang="es-MX" sz="1800" u="none" cap="none" strike="noStrike">
                <a:solidFill>
                  <a:srgbClr val="434343"/>
                </a:solidFill>
                <a:latin typeface="Arial"/>
                <a:ea typeface="Arial"/>
                <a:cs typeface="Arial"/>
                <a:sym typeface="Arial"/>
              </a:rPr>
              <a:t>(string &lt;identificar con caracteres aceptados&gt;)</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434343"/>
              </a:buClr>
              <a:buSzPts val="1800"/>
              <a:buFont typeface="Arial"/>
              <a:buChar char="•"/>
            </a:pPr>
            <a:r>
              <a:rPr b="0" i="0" lang="es-MX" sz="1800" u="none" cap="none" strike="noStrike">
                <a:solidFill>
                  <a:srgbClr val="434343"/>
                </a:solidFill>
                <a:latin typeface="Arial"/>
                <a:ea typeface="Arial"/>
                <a:cs typeface="Arial"/>
                <a:sym typeface="Arial"/>
              </a:rPr>
              <a:t>ingresar contraseña  </a:t>
            </a:r>
            <a:r>
              <a:rPr b="1" i="0" lang="es-MX" sz="1800" u="none" cap="none" strike="noStrike">
                <a:solidFill>
                  <a:srgbClr val="434343"/>
                </a:solidFill>
                <a:latin typeface="Arial"/>
                <a:ea typeface="Arial"/>
                <a:cs typeface="Arial"/>
                <a:sym typeface="Arial"/>
              </a:rPr>
              <a:t>(string)</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434343"/>
              </a:buClr>
              <a:buSzPts val="1800"/>
              <a:buFont typeface="Arial"/>
              <a:buChar char="•"/>
            </a:pPr>
            <a:r>
              <a:rPr b="0" i="0" lang="es-MX" sz="1800" u="none" cap="none" strike="noStrike">
                <a:solidFill>
                  <a:srgbClr val="434343"/>
                </a:solidFill>
                <a:latin typeface="Arial"/>
                <a:ea typeface="Arial"/>
                <a:cs typeface="Arial"/>
                <a:sym typeface="Arial"/>
              </a:rPr>
              <a:t>grado  </a:t>
            </a:r>
            <a:r>
              <a:rPr b="1" i="0" lang="es-MX" sz="1800" u="none" cap="none" strike="noStrike">
                <a:solidFill>
                  <a:srgbClr val="434343"/>
                </a:solidFill>
                <a:latin typeface="Arial"/>
                <a:ea typeface="Arial"/>
                <a:cs typeface="Arial"/>
                <a:sym typeface="Arial"/>
              </a:rPr>
              <a:t>(string)</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434343"/>
              </a:buClr>
              <a:buSzPts val="1800"/>
              <a:buFont typeface="Arial"/>
              <a:buChar char="•"/>
            </a:pPr>
            <a:r>
              <a:rPr b="0" i="0" lang="es-MX" sz="1800" u="none" cap="none" strike="noStrike">
                <a:solidFill>
                  <a:srgbClr val="434343"/>
                </a:solidFill>
                <a:latin typeface="Arial"/>
                <a:ea typeface="Arial"/>
                <a:cs typeface="Arial"/>
                <a:sym typeface="Arial"/>
              </a:rPr>
              <a:t>cargo  </a:t>
            </a:r>
            <a:r>
              <a:rPr b="1" i="0" lang="es-MX" sz="1800" u="none" cap="none" strike="noStrike">
                <a:solidFill>
                  <a:srgbClr val="434343"/>
                </a:solidFill>
                <a:latin typeface="Arial"/>
                <a:ea typeface="Arial"/>
                <a:cs typeface="Arial"/>
                <a:sym typeface="Arial"/>
              </a:rPr>
              <a:t>(string)</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434343"/>
              </a:buClr>
              <a:buSzPts val="1800"/>
              <a:buFont typeface="Arial"/>
              <a:buChar char="•"/>
            </a:pPr>
            <a:r>
              <a:rPr b="0" i="0" lang="es-MX" sz="1800" u="none" cap="none" strike="noStrike">
                <a:solidFill>
                  <a:srgbClr val="434343"/>
                </a:solidFill>
                <a:latin typeface="Arial"/>
                <a:ea typeface="Arial"/>
                <a:cs typeface="Arial"/>
                <a:sym typeface="Arial"/>
              </a:rPr>
              <a:t>botón de cambio de foto de perfil </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434343"/>
              </a:buClr>
              <a:buSzPts val="1800"/>
              <a:buFont typeface="Arial"/>
              <a:buChar char="•"/>
            </a:pPr>
            <a:r>
              <a:rPr b="0" i="0" lang="es-MX" sz="1800" u="none" cap="none" strike="noStrike">
                <a:solidFill>
                  <a:srgbClr val="434343"/>
                </a:solidFill>
                <a:latin typeface="Arial"/>
                <a:ea typeface="Arial"/>
                <a:cs typeface="Arial"/>
                <a:sym typeface="Arial"/>
              </a:rPr>
              <a:t>la interfaz contiene un botón de guardar</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57F3FB"/>
            </a:gs>
            <a:gs pos="35000">
              <a:srgbClr val="57F3FB"/>
            </a:gs>
            <a:gs pos="65000">
              <a:srgbClr val="9660C8"/>
            </a:gs>
            <a:gs pos="100000">
              <a:srgbClr val="9660C8"/>
            </a:gs>
          </a:gsLst>
          <a:lin ang="10800000" scaled="0"/>
        </a:gradFill>
      </p:bgPr>
    </p:bg>
    <p:spTree>
      <p:nvGrpSpPr>
        <p:cNvPr id="689" name="Shape 689"/>
        <p:cNvGrpSpPr/>
        <p:nvPr/>
      </p:nvGrpSpPr>
      <p:grpSpPr>
        <a:xfrm>
          <a:off x="0" y="0"/>
          <a:ext cx="0" cy="0"/>
          <a:chOff x="0" y="0"/>
          <a:chExt cx="0" cy="0"/>
        </a:xfrm>
      </p:grpSpPr>
      <p:sp>
        <p:nvSpPr>
          <p:cNvPr id="690" name="Google Shape;690;p23"/>
          <p:cNvSpPr/>
          <p:nvPr/>
        </p:nvSpPr>
        <p:spPr>
          <a:xfrm>
            <a:off x="169334" y="117446"/>
            <a:ext cx="11896831" cy="661052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91" name="Google Shape;691;p23"/>
          <p:cNvSpPr txBox="1"/>
          <p:nvPr/>
        </p:nvSpPr>
        <p:spPr>
          <a:xfrm>
            <a:off x="3912200" y="344925"/>
            <a:ext cx="4295880" cy="492443"/>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600"/>
              <a:buFont typeface="Arial"/>
              <a:buNone/>
            </a:pPr>
            <a:r>
              <a:rPr b="1" i="0" lang="es-MX" sz="2600" u="none" cap="none" strike="noStrike">
                <a:solidFill>
                  <a:srgbClr val="57F3FB"/>
                </a:solidFill>
                <a:latin typeface="Arial"/>
                <a:ea typeface="Arial"/>
                <a:cs typeface="Arial"/>
                <a:sym typeface="Arial"/>
              </a:rPr>
              <a:t>HISTORIAS DE USUARIO</a:t>
            </a:r>
            <a:endParaRPr b="1" i="0" sz="2600" u="none" cap="none" strike="noStrike">
              <a:solidFill>
                <a:srgbClr val="57F3FB"/>
              </a:solidFill>
              <a:latin typeface="Arial"/>
              <a:ea typeface="Arial"/>
              <a:cs typeface="Arial"/>
              <a:sym typeface="Arial"/>
            </a:endParaRPr>
          </a:p>
        </p:txBody>
      </p:sp>
      <p:sp>
        <p:nvSpPr>
          <p:cNvPr id="692" name="Google Shape;692;p23"/>
          <p:cNvSpPr txBox="1"/>
          <p:nvPr/>
        </p:nvSpPr>
        <p:spPr>
          <a:xfrm>
            <a:off x="3894270" y="342159"/>
            <a:ext cx="4295880" cy="492443"/>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600"/>
              <a:buFont typeface="Arial"/>
              <a:buNone/>
            </a:pPr>
            <a:r>
              <a:rPr b="1" i="0" lang="es-MX" sz="2600" u="none" cap="none" strike="noStrike">
                <a:solidFill>
                  <a:schemeClr val="dk1"/>
                </a:solidFill>
                <a:latin typeface="Arial"/>
                <a:ea typeface="Arial"/>
                <a:cs typeface="Arial"/>
                <a:sym typeface="Arial"/>
              </a:rPr>
              <a:t>HISTORIAS DE USUARIO</a:t>
            </a:r>
            <a:endParaRPr b="1" i="0" sz="2600" u="none" cap="none" strike="noStrike">
              <a:solidFill>
                <a:schemeClr val="dk1"/>
              </a:solidFill>
              <a:latin typeface="Arial"/>
              <a:ea typeface="Arial"/>
              <a:cs typeface="Arial"/>
              <a:sym typeface="Arial"/>
            </a:endParaRPr>
          </a:p>
        </p:txBody>
      </p:sp>
      <p:sp>
        <p:nvSpPr>
          <p:cNvPr id="693" name="Google Shape;693;p23"/>
          <p:cNvSpPr txBox="1"/>
          <p:nvPr/>
        </p:nvSpPr>
        <p:spPr>
          <a:xfrm>
            <a:off x="264383" y="1022049"/>
            <a:ext cx="5370011" cy="480131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s-MX" sz="1800" u="none" cap="none" strike="noStrike">
                <a:solidFill>
                  <a:schemeClr val="dk1"/>
                </a:solidFill>
                <a:latin typeface="Arial"/>
                <a:ea typeface="Arial"/>
                <a:cs typeface="Arial"/>
                <a:sym typeface="Arial"/>
              </a:rPr>
              <a:t>Crear una interfaz alumno con sus diferentes apartados</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1" i="0" lang="es-MX" sz="1800" u="none" cap="none" strike="noStrike">
                <a:solidFill>
                  <a:schemeClr val="dk1"/>
                </a:solidFill>
                <a:latin typeface="Arial"/>
                <a:ea typeface="Arial"/>
                <a:cs typeface="Arial"/>
                <a:sym typeface="Arial"/>
              </a:rPr>
              <a:t>Situación actual:  </a:t>
            </a:r>
            <a:r>
              <a:rPr b="0" i="0" lang="es-MX" sz="1800" u="none" cap="none" strike="noStrike">
                <a:solidFill>
                  <a:schemeClr val="dk1"/>
                </a:solidFill>
                <a:latin typeface="Arial"/>
                <a:ea typeface="Arial"/>
                <a:cs typeface="Arial"/>
                <a:sym typeface="Arial"/>
              </a:rPr>
              <a:t>se necesita crear una interfaz para que el alumno pueda realizar sus diferentes acciones</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1" i="0" lang="es-MX" sz="1800" u="none" cap="none" strike="noStrike">
                <a:solidFill>
                  <a:schemeClr val="dk1"/>
                </a:solidFill>
                <a:latin typeface="Arial"/>
                <a:ea typeface="Arial"/>
                <a:cs typeface="Arial"/>
                <a:sym typeface="Arial"/>
              </a:rPr>
              <a:t>Descripción de impacto: </a:t>
            </a:r>
            <a:r>
              <a:rPr b="0" i="0" lang="es-MX" sz="1800" u="none" cap="none" strike="noStrike">
                <a:solidFill>
                  <a:schemeClr val="dk1"/>
                </a:solidFill>
                <a:latin typeface="Arial"/>
                <a:ea typeface="Arial"/>
                <a:cs typeface="Arial"/>
                <a:sym typeface="Arial"/>
              </a:rPr>
              <a:t> se le permite al alumno ingresar a la interfaz donde contará con varios botones de accesos</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1" i="0" lang="es-MX" sz="1800" u="none" cap="none" strike="noStrike">
                <a:solidFill>
                  <a:schemeClr val="dk1"/>
                </a:solidFill>
                <a:latin typeface="Arial"/>
                <a:ea typeface="Arial"/>
                <a:cs typeface="Arial"/>
                <a:sym typeface="Arial"/>
              </a:rPr>
              <a:t>Como: </a:t>
            </a:r>
            <a:r>
              <a:rPr b="0" i="0" lang="es-MX" sz="1800" u="none" cap="none" strike="noStrike">
                <a:solidFill>
                  <a:schemeClr val="dk1"/>
                </a:solidFill>
                <a:latin typeface="Arial"/>
                <a:ea typeface="Arial"/>
                <a:cs typeface="Arial"/>
                <a:sym typeface="Arial"/>
              </a:rPr>
              <a:t>usuario alumno</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1" i="0" lang="es-MX" sz="1800" u="none" cap="none" strike="noStrike">
                <a:solidFill>
                  <a:schemeClr val="dk1"/>
                </a:solidFill>
                <a:latin typeface="Arial"/>
                <a:ea typeface="Arial"/>
                <a:cs typeface="Arial"/>
                <a:sym typeface="Arial"/>
              </a:rPr>
              <a:t>Que:  </a:t>
            </a:r>
            <a:r>
              <a:rPr b="0" i="0" lang="es-MX" sz="1800" u="none" cap="none" strike="noStrike">
                <a:solidFill>
                  <a:schemeClr val="dk1"/>
                </a:solidFill>
                <a:latin typeface="Arial"/>
                <a:ea typeface="Arial"/>
                <a:cs typeface="Arial"/>
                <a:sym typeface="Arial"/>
              </a:rPr>
              <a:t>crear interfaz para las acciones del alumno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1" i="0" lang="es-MX" sz="1800" u="none" cap="none" strike="noStrike">
                <a:solidFill>
                  <a:schemeClr val="dk1"/>
                </a:solidFill>
                <a:latin typeface="Arial"/>
                <a:ea typeface="Arial"/>
                <a:cs typeface="Arial"/>
                <a:sym typeface="Arial"/>
              </a:rPr>
              <a:t>Para: </a:t>
            </a:r>
            <a:r>
              <a:rPr b="0" i="0" lang="es-MX" sz="1800" u="none" cap="none" strike="noStrike">
                <a:solidFill>
                  <a:schemeClr val="dk1"/>
                </a:solidFill>
                <a:latin typeface="Arial"/>
                <a:ea typeface="Arial"/>
                <a:cs typeface="Arial"/>
                <a:sym typeface="Arial"/>
              </a:rPr>
              <a:t>el usuario tenga un control de las diferentes acciones educativas</a:t>
            </a:r>
            <a:endParaRPr b="0" i="0" sz="1800" u="none" cap="none" strike="noStrike">
              <a:solidFill>
                <a:schemeClr val="dk1"/>
              </a:solidFill>
              <a:latin typeface="Arial"/>
              <a:ea typeface="Arial"/>
              <a:cs typeface="Arial"/>
              <a:sym typeface="Arial"/>
            </a:endParaRPr>
          </a:p>
        </p:txBody>
      </p:sp>
      <p:sp>
        <p:nvSpPr>
          <p:cNvPr id="694" name="Google Shape;694;p23"/>
          <p:cNvSpPr txBox="1"/>
          <p:nvPr/>
        </p:nvSpPr>
        <p:spPr>
          <a:xfrm>
            <a:off x="6396076" y="2822542"/>
            <a:ext cx="5370011" cy="120032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s-MX" sz="1800" u="none" cap="none" strike="noStrike">
                <a:solidFill>
                  <a:schemeClr val="dk1"/>
                </a:solidFill>
                <a:latin typeface="Arial"/>
                <a:ea typeface="Arial"/>
                <a:cs typeface="Arial"/>
                <a:sym typeface="Arial"/>
              </a:rPr>
              <a:t>Criterios de aceptación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434343"/>
              </a:solidFill>
              <a:latin typeface="Arial"/>
              <a:ea typeface="Arial"/>
              <a:cs typeface="Arial"/>
              <a:sym typeface="Arial"/>
            </a:endParaRPr>
          </a:p>
          <a:p>
            <a:pPr indent="-285750" lvl="0" marL="285750" marR="0" rtl="0" algn="l">
              <a:lnSpc>
                <a:spcPct val="100000"/>
              </a:lnSpc>
              <a:spcBef>
                <a:spcPts val="0"/>
              </a:spcBef>
              <a:spcAft>
                <a:spcPts val="0"/>
              </a:spcAft>
              <a:buClr>
                <a:srgbClr val="434343"/>
              </a:buClr>
              <a:buSzPts val="1800"/>
              <a:buFont typeface="Arial"/>
              <a:buChar char="•"/>
            </a:pPr>
            <a:r>
              <a:rPr b="0" i="0" lang="es-MX" sz="1800" u="none" cap="none" strike="noStrike">
                <a:solidFill>
                  <a:srgbClr val="434343"/>
                </a:solidFill>
                <a:latin typeface="Arial"/>
                <a:ea typeface="Arial"/>
                <a:cs typeface="Arial"/>
                <a:sym typeface="Arial"/>
              </a:rPr>
              <a:t>la interfaz contiene botón materias</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434343"/>
              </a:buClr>
              <a:buSzPts val="1800"/>
              <a:buFont typeface="Arial"/>
              <a:buChar char="•"/>
            </a:pPr>
            <a:r>
              <a:rPr b="0" i="0" lang="es-MX" sz="1800" u="none" cap="none" strike="noStrike">
                <a:solidFill>
                  <a:srgbClr val="434343"/>
                </a:solidFill>
                <a:latin typeface="Arial"/>
                <a:ea typeface="Arial"/>
                <a:cs typeface="Arial"/>
                <a:sym typeface="Arial"/>
              </a:rPr>
              <a:t>la interfaz contiene botón ver notas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57F3FB"/>
            </a:gs>
            <a:gs pos="35000">
              <a:srgbClr val="57F3FB"/>
            </a:gs>
            <a:gs pos="65000">
              <a:srgbClr val="9660C8"/>
            </a:gs>
            <a:gs pos="100000">
              <a:srgbClr val="9660C8"/>
            </a:gs>
          </a:gsLst>
          <a:lin ang="0" scaled="0"/>
        </a:gradFill>
      </p:bgPr>
    </p:bg>
    <p:spTree>
      <p:nvGrpSpPr>
        <p:cNvPr id="698" name="Shape 698"/>
        <p:cNvGrpSpPr/>
        <p:nvPr/>
      </p:nvGrpSpPr>
      <p:grpSpPr>
        <a:xfrm>
          <a:off x="0" y="0"/>
          <a:ext cx="0" cy="0"/>
          <a:chOff x="0" y="0"/>
          <a:chExt cx="0" cy="0"/>
        </a:xfrm>
      </p:grpSpPr>
      <p:sp>
        <p:nvSpPr>
          <p:cNvPr id="699" name="Google Shape;699;p24"/>
          <p:cNvSpPr/>
          <p:nvPr/>
        </p:nvSpPr>
        <p:spPr>
          <a:xfrm>
            <a:off x="108858" y="117446"/>
            <a:ext cx="11957307" cy="661052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00" name="Google Shape;700;p24"/>
          <p:cNvSpPr txBox="1"/>
          <p:nvPr/>
        </p:nvSpPr>
        <p:spPr>
          <a:xfrm>
            <a:off x="3912200" y="344925"/>
            <a:ext cx="4295880" cy="492443"/>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600"/>
              <a:buFont typeface="Arial"/>
              <a:buNone/>
            </a:pPr>
            <a:r>
              <a:rPr b="1" i="0" lang="es-MX" sz="2600" u="none" cap="none" strike="noStrike">
                <a:solidFill>
                  <a:srgbClr val="57F3FB"/>
                </a:solidFill>
                <a:latin typeface="Arial"/>
                <a:ea typeface="Arial"/>
                <a:cs typeface="Arial"/>
                <a:sym typeface="Arial"/>
              </a:rPr>
              <a:t>HISTORIAS DE USUARIO</a:t>
            </a:r>
            <a:endParaRPr b="1" i="0" sz="2600" u="none" cap="none" strike="noStrike">
              <a:solidFill>
                <a:srgbClr val="57F3FB"/>
              </a:solidFill>
              <a:latin typeface="Arial"/>
              <a:ea typeface="Arial"/>
              <a:cs typeface="Arial"/>
              <a:sym typeface="Arial"/>
            </a:endParaRPr>
          </a:p>
        </p:txBody>
      </p:sp>
      <p:sp>
        <p:nvSpPr>
          <p:cNvPr id="701" name="Google Shape;701;p24"/>
          <p:cNvSpPr txBox="1"/>
          <p:nvPr/>
        </p:nvSpPr>
        <p:spPr>
          <a:xfrm>
            <a:off x="3894270" y="342159"/>
            <a:ext cx="4295880" cy="492443"/>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600"/>
              <a:buFont typeface="Arial"/>
              <a:buNone/>
            </a:pPr>
            <a:r>
              <a:rPr b="1" i="0" lang="es-MX" sz="2600" u="none" cap="none" strike="noStrike">
                <a:solidFill>
                  <a:schemeClr val="dk1"/>
                </a:solidFill>
                <a:latin typeface="Arial"/>
                <a:ea typeface="Arial"/>
                <a:cs typeface="Arial"/>
                <a:sym typeface="Arial"/>
              </a:rPr>
              <a:t>HISTORIAS DE USUARIO</a:t>
            </a:r>
            <a:endParaRPr b="1" i="0" sz="2600" u="none" cap="none" strike="noStrike">
              <a:solidFill>
                <a:schemeClr val="dk1"/>
              </a:solidFill>
              <a:latin typeface="Arial"/>
              <a:ea typeface="Arial"/>
              <a:cs typeface="Arial"/>
              <a:sym typeface="Arial"/>
            </a:endParaRPr>
          </a:p>
        </p:txBody>
      </p:sp>
      <p:sp>
        <p:nvSpPr>
          <p:cNvPr id="702" name="Google Shape;702;p24"/>
          <p:cNvSpPr txBox="1"/>
          <p:nvPr/>
        </p:nvSpPr>
        <p:spPr>
          <a:xfrm>
            <a:off x="264383" y="1299049"/>
            <a:ext cx="5370011" cy="424731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s-MX" sz="1800" u="none" cap="none" strike="noStrike">
                <a:solidFill>
                  <a:schemeClr val="dk1"/>
                </a:solidFill>
                <a:latin typeface="Arial"/>
                <a:ea typeface="Arial"/>
                <a:cs typeface="Arial"/>
                <a:sym typeface="Arial"/>
              </a:rPr>
              <a:t>Crear una interfaz materias alumno</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1" i="0" lang="es-MX" sz="1800" u="none" cap="none" strike="noStrike">
                <a:solidFill>
                  <a:schemeClr val="dk1"/>
                </a:solidFill>
                <a:latin typeface="Arial"/>
                <a:ea typeface="Arial"/>
                <a:cs typeface="Arial"/>
                <a:sym typeface="Arial"/>
              </a:rPr>
              <a:t>Situación actual:  </a:t>
            </a:r>
            <a:r>
              <a:rPr b="0" i="0" lang="es-MX" sz="1800" u="none" cap="none" strike="noStrike">
                <a:solidFill>
                  <a:schemeClr val="dk1"/>
                </a:solidFill>
                <a:latin typeface="Arial"/>
                <a:ea typeface="Arial"/>
                <a:cs typeface="Arial"/>
                <a:sym typeface="Arial"/>
              </a:rPr>
              <a:t> se creará una interfaz donde el alumno visualizará sus materias programadas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1" i="0" lang="es-MX" sz="1800" u="none" cap="none" strike="noStrike">
                <a:solidFill>
                  <a:schemeClr val="dk1"/>
                </a:solidFill>
                <a:latin typeface="Arial"/>
                <a:ea typeface="Arial"/>
                <a:cs typeface="Arial"/>
                <a:sym typeface="Arial"/>
              </a:rPr>
              <a:t>Descripción de impacto: </a:t>
            </a:r>
            <a:r>
              <a:rPr b="0" i="0" lang="es-MX" sz="1800" u="none" cap="none" strike="noStrike">
                <a:solidFill>
                  <a:schemeClr val="dk1"/>
                </a:solidFill>
                <a:latin typeface="Arial"/>
                <a:ea typeface="Arial"/>
                <a:cs typeface="Arial"/>
                <a:sym typeface="Arial"/>
              </a:rPr>
              <a:t> se le permite al alumno ingresar a  sus materias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1" i="0" lang="es-MX" sz="1800" u="none" cap="none" strike="noStrike">
                <a:solidFill>
                  <a:schemeClr val="dk1"/>
                </a:solidFill>
                <a:latin typeface="Arial"/>
                <a:ea typeface="Arial"/>
                <a:cs typeface="Arial"/>
                <a:sym typeface="Arial"/>
              </a:rPr>
              <a:t>Como: </a:t>
            </a:r>
            <a:r>
              <a:rPr b="0" i="0" lang="es-MX" sz="1800" u="none" cap="none" strike="noStrike">
                <a:solidFill>
                  <a:schemeClr val="dk1"/>
                </a:solidFill>
                <a:latin typeface="Arial"/>
                <a:ea typeface="Arial"/>
                <a:cs typeface="Arial"/>
                <a:sym typeface="Arial"/>
              </a:rPr>
              <a:t>usuario alumno</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1" i="0" lang="es-MX" sz="1800" u="none" cap="none" strike="noStrike">
                <a:solidFill>
                  <a:schemeClr val="dk1"/>
                </a:solidFill>
                <a:latin typeface="Arial"/>
                <a:ea typeface="Arial"/>
                <a:cs typeface="Arial"/>
                <a:sym typeface="Arial"/>
              </a:rPr>
              <a:t>Que:  </a:t>
            </a:r>
            <a:r>
              <a:rPr b="0" i="0" lang="es-MX" sz="1800" u="none" cap="none" strike="noStrike">
                <a:solidFill>
                  <a:schemeClr val="dk1"/>
                </a:solidFill>
                <a:latin typeface="Arial"/>
                <a:ea typeface="Arial"/>
                <a:cs typeface="Arial"/>
                <a:sym typeface="Arial"/>
              </a:rPr>
              <a:t>crear la interfaz para la visualización de las materias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1" i="0" lang="es-MX" sz="1800" u="none" cap="none" strike="noStrike">
                <a:solidFill>
                  <a:schemeClr val="dk1"/>
                </a:solidFill>
                <a:latin typeface="Arial"/>
                <a:ea typeface="Arial"/>
                <a:cs typeface="Arial"/>
                <a:sym typeface="Arial"/>
              </a:rPr>
              <a:t>Para: </a:t>
            </a:r>
            <a:r>
              <a:rPr b="0" i="0" lang="es-MX" sz="1800" u="none" cap="none" strike="noStrike">
                <a:solidFill>
                  <a:schemeClr val="dk1"/>
                </a:solidFill>
                <a:latin typeface="Arial"/>
                <a:ea typeface="Arial"/>
                <a:cs typeface="Arial"/>
                <a:sym typeface="Arial"/>
              </a:rPr>
              <a:t>el usuario tenga el control de gestionar sus materias programadas</a:t>
            </a:r>
            <a:endParaRPr b="0" i="0" sz="1800" u="none" cap="none" strike="noStrike">
              <a:solidFill>
                <a:schemeClr val="dk1"/>
              </a:solidFill>
              <a:latin typeface="Arial"/>
              <a:ea typeface="Arial"/>
              <a:cs typeface="Arial"/>
              <a:sym typeface="Arial"/>
            </a:endParaRPr>
          </a:p>
        </p:txBody>
      </p:sp>
      <p:sp>
        <p:nvSpPr>
          <p:cNvPr id="703" name="Google Shape;703;p24"/>
          <p:cNvSpPr txBox="1"/>
          <p:nvPr/>
        </p:nvSpPr>
        <p:spPr>
          <a:xfrm>
            <a:off x="6396076" y="2822542"/>
            <a:ext cx="5370011" cy="120032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s-MX" sz="1800" u="none" cap="none" strike="noStrike">
                <a:solidFill>
                  <a:schemeClr val="dk1"/>
                </a:solidFill>
                <a:latin typeface="Arial"/>
                <a:ea typeface="Arial"/>
                <a:cs typeface="Arial"/>
                <a:sym typeface="Arial"/>
              </a:rPr>
              <a:t>Criterios de aceptación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434343"/>
              </a:solidFill>
              <a:latin typeface="Arial"/>
              <a:ea typeface="Arial"/>
              <a:cs typeface="Arial"/>
              <a:sym typeface="Arial"/>
            </a:endParaRPr>
          </a:p>
          <a:p>
            <a:pPr indent="-285750" lvl="0" marL="285750" marR="0" rtl="0" algn="l">
              <a:lnSpc>
                <a:spcPct val="100000"/>
              </a:lnSpc>
              <a:spcBef>
                <a:spcPts val="0"/>
              </a:spcBef>
              <a:spcAft>
                <a:spcPts val="0"/>
              </a:spcAft>
              <a:buClr>
                <a:srgbClr val="434343"/>
              </a:buClr>
              <a:buSzPts val="1800"/>
              <a:buFont typeface="Arial"/>
              <a:buChar char="•"/>
            </a:pPr>
            <a:r>
              <a:rPr b="0" i="0" lang="es-MX" sz="1800" u="none" cap="none" strike="noStrike">
                <a:solidFill>
                  <a:srgbClr val="434343"/>
                </a:solidFill>
                <a:latin typeface="Arial"/>
                <a:ea typeface="Arial"/>
                <a:cs typeface="Arial"/>
                <a:sym typeface="Arial"/>
              </a:rPr>
              <a:t>la interfaz contiene botones con cada una de las materias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57F3FB"/>
            </a:gs>
            <a:gs pos="35000">
              <a:srgbClr val="57F3FB"/>
            </a:gs>
            <a:gs pos="65000">
              <a:srgbClr val="9660C8"/>
            </a:gs>
            <a:gs pos="100000">
              <a:srgbClr val="9660C8"/>
            </a:gs>
          </a:gsLst>
          <a:lin ang="10800000" scaled="0"/>
        </a:gradFill>
      </p:bgPr>
    </p:bg>
    <p:spTree>
      <p:nvGrpSpPr>
        <p:cNvPr id="707" name="Shape 707"/>
        <p:cNvGrpSpPr/>
        <p:nvPr/>
      </p:nvGrpSpPr>
      <p:grpSpPr>
        <a:xfrm>
          <a:off x="0" y="0"/>
          <a:ext cx="0" cy="0"/>
          <a:chOff x="0" y="0"/>
          <a:chExt cx="0" cy="0"/>
        </a:xfrm>
      </p:grpSpPr>
      <p:sp>
        <p:nvSpPr>
          <p:cNvPr id="708" name="Google Shape;708;p25"/>
          <p:cNvSpPr/>
          <p:nvPr/>
        </p:nvSpPr>
        <p:spPr>
          <a:xfrm>
            <a:off x="120953" y="117446"/>
            <a:ext cx="11945212" cy="661052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09" name="Google Shape;709;p25"/>
          <p:cNvSpPr txBox="1"/>
          <p:nvPr/>
        </p:nvSpPr>
        <p:spPr>
          <a:xfrm>
            <a:off x="3912200" y="344925"/>
            <a:ext cx="4295880" cy="492443"/>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600"/>
              <a:buFont typeface="Arial"/>
              <a:buNone/>
            </a:pPr>
            <a:r>
              <a:rPr b="1" i="0" lang="es-MX" sz="2600" u="none" cap="none" strike="noStrike">
                <a:solidFill>
                  <a:srgbClr val="57F3FB"/>
                </a:solidFill>
                <a:latin typeface="Arial"/>
                <a:ea typeface="Arial"/>
                <a:cs typeface="Arial"/>
                <a:sym typeface="Arial"/>
              </a:rPr>
              <a:t>HISTORIAS DE USUARIO</a:t>
            </a:r>
            <a:endParaRPr b="1" i="0" sz="2600" u="none" cap="none" strike="noStrike">
              <a:solidFill>
                <a:srgbClr val="57F3FB"/>
              </a:solidFill>
              <a:latin typeface="Arial"/>
              <a:ea typeface="Arial"/>
              <a:cs typeface="Arial"/>
              <a:sym typeface="Arial"/>
            </a:endParaRPr>
          </a:p>
        </p:txBody>
      </p:sp>
      <p:sp>
        <p:nvSpPr>
          <p:cNvPr id="710" name="Google Shape;710;p25"/>
          <p:cNvSpPr txBox="1"/>
          <p:nvPr/>
        </p:nvSpPr>
        <p:spPr>
          <a:xfrm>
            <a:off x="3894270" y="342159"/>
            <a:ext cx="4295880" cy="492443"/>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600"/>
              <a:buFont typeface="Arial"/>
              <a:buNone/>
            </a:pPr>
            <a:r>
              <a:rPr b="1" i="0" lang="es-MX" sz="2600" u="none" cap="none" strike="noStrike">
                <a:solidFill>
                  <a:schemeClr val="dk1"/>
                </a:solidFill>
                <a:latin typeface="Arial"/>
                <a:ea typeface="Arial"/>
                <a:cs typeface="Arial"/>
                <a:sym typeface="Arial"/>
              </a:rPr>
              <a:t>HISTORIAS DE USUARIO</a:t>
            </a:r>
            <a:endParaRPr b="1" i="0" sz="2600" u="none" cap="none" strike="noStrike">
              <a:solidFill>
                <a:schemeClr val="dk1"/>
              </a:solidFill>
              <a:latin typeface="Arial"/>
              <a:ea typeface="Arial"/>
              <a:cs typeface="Arial"/>
              <a:sym typeface="Arial"/>
            </a:endParaRPr>
          </a:p>
        </p:txBody>
      </p:sp>
      <p:sp>
        <p:nvSpPr>
          <p:cNvPr id="711" name="Google Shape;711;p25"/>
          <p:cNvSpPr txBox="1"/>
          <p:nvPr/>
        </p:nvSpPr>
        <p:spPr>
          <a:xfrm>
            <a:off x="264383" y="1299049"/>
            <a:ext cx="5370011" cy="424731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s-MX" sz="1800" u="none" cap="none" strike="noStrike">
                <a:solidFill>
                  <a:schemeClr val="dk1"/>
                </a:solidFill>
                <a:latin typeface="Arial"/>
                <a:ea typeface="Arial"/>
                <a:cs typeface="Arial"/>
                <a:sym typeface="Arial"/>
              </a:rPr>
              <a:t>Crear una interfaz ver notas alumno</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1" i="0" lang="es-MX" sz="1800" u="none" cap="none" strike="noStrike">
                <a:solidFill>
                  <a:schemeClr val="dk1"/>
                </a:solidFill>
                <a:latin typeface="Arial"/>
                <a:ea typeface="Arial"/>
                <a:cs typeface="Arial"/>
                <a:sym typeface="Arial"/>
              </a:rPr>
              <a:t>Situación actual:  </a:t>
            </a:r>
            <a:r>
              <a:rPr b="0" i="0" lang="es-MX" sz="1800" u="none" cap="none" strike="noStrike">
                <a:solidFill>
                  <a:schemeClr val="dk1"/>
                </a:solidFill>
                <a:latin typeface="Arial"/>
                <a:ea typeface="Arial"/>
                <a:cs typeface="Arial"/>
                <a:sym typeface="Arial"/>
              </a:rPr>
              <a:t> se creará una interfaz donde el alumno podrá visualizar las notas de sus propias materias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1" i="0" lang="es-MX" sz="1800" u="none" cap="none" strike="noStrike">
                <a:solidFill>
                  <a:schemeClr val="dk1"/>
                </a:solidFill>
                <a:latin typeface="Arial"/>
                <a:ea typeface="Arial"/>
                <a:cs typeface="Arial"/>
                <a:sym typeface="Arial"/>
              </a:rPr>
              <a:t>Descripción de impacto: </a:t>
            </a:r>
            <a:r>
              <a:rPr b="0" i="0" lang="es-MX" sz="1800" u="none" cap="none" strike="noStrike">
                <a:solidFill>
                  <a:schemeClr val="dk1"/>
                </a:solidFill>
                <a:latin typeface="Arial"/>
                <a:ea typeface="Arial"/>
                <a:cs typeface="Arial"/>
                <a:sym typeface="Arial"/>
              </a:rPr>
              <a:t> se le permite al usuario visualizar sus notas en cada botón de sus materias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1" i="0" lang="es-MX" sz="1800" u="none" cap="none" strike="noStrike">
                <a:solidFill>
                  <a:schemeClr val="dk1"/>
                </a:solidFill>
                <a:latin typeface="Arial"/>
                <a:ea typeface="Arial"/>
                <a:cs typeface="Arial"/>
                <a:sym typeface="Arial"/>
              </a:rPr>
              <a:t>Como: </a:t>
            </a:r>
            <a:r>
              <a:rPr b="0" i="0" lang="es-MX" sz="1800" u="none" cap="none" strike="noStrike">
                <a:solidFill>
                  <a:schemeClr val="dk1"/>
                </a:solidFill>
                <a:latin typeface="Arial"/>
                <a:ea typeface="Arial"/>
                <a:cs typeface="Arial"/>
                <a:sym typeface="Arial"/>
              </a:rPr>
              <a:t>usuario alumno</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1" i="0" lang="es-MX" sz="1800" u="none" cap="none" strike="noStrike">
                <a:solidFill>
                  <a:schemeClr val="dk1"/>
                </a:solidFill>
                <a:latin typeface="Arial"/>
                <a:ea typeface="Arial"/>
                <a:cs typeface="Arial"/>
                <a:sym typeface="Arial"/>
              </a:rPr>
              <a:t>Que:  </a:t>
            </a:r>
            <a:r>
              <a:rPr b="0" i="0" lang="es-MX" sz="1800" u="none" cap="none" strike="noStrike">
                <a:solidFill>
                  <a:schemeClr val="dk1"/>
                </a:solidFill>
                <a:latin typeface="Arial"/>
                <a:ea typeface="Arial"/>
                <a:cs typeface="Arial"/>
                <a:sym typeface="Arial"/>
              </a:rPr>
              <a:t>crear la interfaz donde se observarán las notas de las materias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1" i="0" lang="es-MX" sz="1800" u="none" cap="none" strike="noStrike">
                <a:solidFill>
                  <a:schemeClr val="dk1"/>
                </a:solidFill>
                <a:latin typeface="Arial"/>
                <a:ea typeface="Arial"/>
                <a:cs typeface="Arial"/>
                <a:sym typeface="Arial"/>
              </a:rPr>
              <a:t>Para: </a:t>
            </a:r>
            <a:r>
              <a:rPr b="0" i="0" lang="es-MX" sz="1800" u="none" cap="none" strike="noStrike">
                <a:solidFill>
                  <a:schemeClr val="dk1"/>
                </a:solidFill>
                <a:latin typeface="Arial"/>
                <a:ea typeface="Arial"/>
                <a:cs typeface="Arial"/>
                <a:sym typeface="Arial"/>
              </a:rPr>
              <a:t>el usuario escoge  ver sus notas</a:t>
            </a:r>
            <a:endParaRPr b="0" i="0" sz="1800" u="none" cap="none" strike="noStrike">
              <a:solidFill>
                <a:schemeClr val="dk1"/>
              </a:solidFill>
              <a:latin typeface="Arial"/>
              <a:ea typeface="Arial"/>
              <a:cs typeface="Arial"/>
              <a:sym typeface="Arial"/>
            </a:endParaRPr>
          </a:p>
        </p:txBody>
      </p:sp>
      <p:sp>
        <p:nvSpPr>
          <p:cNvPr id="712" name="Google Shape;712;p25"/>
          <p:cNvSpPr txBox="1"/>
          <p:nvPr/>
        </p:nvSpPr>
        <p:spPr>
          <a:xfrm>
            <a:off x="6396076" y="2822542"/>
            <a:ext cx="5370011" cy="120032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s-MX" sz="1800" u="none" cap="none" strike="noStrike">
                <a:solidFill>
                  <a:schemeClr val="dk1"/>
                </a:solidFill>
                <a:latin typeface="Arial"/>
                <a:ea typeface="Arial"/>
                <a:cs typeface="Arial"/>
                <a:sym typeface="Arial"/>
              </a:rPr>
              <a:t>Criterios de aceptación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434343"/>
              </a:solidFill>
              <a:latin typeface="Arial"/>
              <a:ea typeface="Arial"/>
              <a:cs typeface="Arial"/>
              <a:sym typeface="Arial"/>
            </a:endParaRPr>
          </a:p>
          <a:p>
            <a:pPr indent="-285750" lvl="0" marL="285750" marR="0" rtl="0" algn="l">
              <a:lnSpc>
                <a:spcPct val="100000"/>
              </a:lnSpc>
              <a:spcBef>
                <a:spcPts val="0"/>
              </a:spcBef>
              <a:spcAft>
                <a:spcPts val="0"/>
              </a:spcAft>
              <a:buClr>
                <a:srgbClr val="434343"/>
              </a:buClr>
              <a:buSzPts val="1800"/>
              <a:buFont typeface="Arial"/>
              <a:buChar char="•"/>
            </a:pPr>
            <a:r>
              <a:rPr b="0" i="0" lang="es-MX" sz="1800" u="none" cap="none" strike="noStrike">
                <a:solidFill>
                  <a:srgbClr val="434343"/>
                </a:solidFill>
                <a:latin typeface="Arial"/>
                <a:ea typeface="Arial"/>
                <a:cs typeface="Arial"/>
                <a:sym typeface="Arial"/>
              </a:rPr>
              <a:t>la interfaz contiene un botón  notas ,materia y actividad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57F3FB"/>
            </a:gs>
            <a:gs pos="35000">
              <a:srgbClr val="57F3FB"/>
            </a:gs>
            <a:gs pos="65000">
              <a:srgbClr val="9660C8"/>
            </a:gs>
            <a:gs pos="100000">
              <a:srgbClr val="9660C8"/>
            </a:gs>
          </a:gsLst>
          <a:lin ang="0" scaled="0"/>
        </a:gradFill>
      </p:bgPr>
    </p:bg>
    <p:spTree>
      <p:nvGrpSpPr>
        <p:cNvPr id="716" name="Shape 716"/>
        <p:cNvGrpSpPr/>
        <p:nvPr/>
      </p:nvGrpSpPr>
      <p:grpSpPr>
        <a:xfrm>
          <a:off x="0" y="0"/>
          <a:ext cx="0" cy="0"/>
          <a:chOff x="0" y="0"/>
          <a:chExt cx="0" cy="0"/>
        </a:xfrm>
      </p:grpSpPr>
      <p:sp>
        <p:nvSpPr>
          <p:cNvPr id="717" name="Google Shape;717;p26"/>
          <p:cNvSpPr/>
          <p:nvPr/>
        </p:nvSpPr>
        <p:spPr>
          <a:xfrm>
            <a:off x="108858" y="117446"/>
            <a:ext cx="11957307" cy="661052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18" name="Google Shape;718;p26"/>
          <p:cNvSpPr txBox="1"/>
          <p:nvPr/>
        </p:nvSpPr>
        <p:spPr>
          <a:xfrm>
            <a:off x="3912200" y="344925"/>
            <a:ext cx="4295880" cy="492443"/>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600"/>
              <a:buFont typeface="Arial"/>
              <a:buNone/>
            </a:pPr>
            <a:r>
              <a:rPr b="1" i="0" lang="es-MX" sz="2600" u="none" cap="none" strike="noStrike">
                <a:solidFill>
                  <a:srgbClr val="57F3FB"/>
                </a:solidFill>
                <a:latin typeface="Arial"/>
                <a:ea typeface="Arial"/>
                <a:cs typeface="Arial"/>
                <a:sym typeface="Arial"/>
              </a:rPr>
              <a:t>HISTORIAS DE USUARIO</a:t>
            </a:r>
            <a:endParaRPr b="1" i="0" sz="2600" u="none" cap="none" strike="noStrike">
              <a:solidFill>
                <a:srgbClr val="57F3FB"/>
              </a:solidFill>
              <a:latin typeface="Arial"/>
              <a:ea typeface="Arial"/>
              <a:cs typeface="Arial"/>
              <a:sym typeface="Arial"/>
            </a:endParaRPr>
          </a:p>
        </p:txBody>
      </p:sp>
      <p:sp>
        <p:nvSpPr>
          <p:cNvPr id="719" name="Google Shape;719;p26"/>
          <p:cNvSpPr txBox="1"/>
          <p:nvPr/>
        </p:nvSpPr>
        <p:spPr>
          <a:xfrm>
            <a:off x="3894270" y="342159"/>
            <a:ext cx="4295880" cy="492443"/>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600"/>
              <a:buFont typeface="Arial"/>
              <a:buNone/>
            </a:pPr>
            <a:r>
              <a:rPr b="1" i="0" lang="es-MX" sz="2600" u="none" cap="none" strike="noStrike">
                <a:solidFill>
                  <a:schemeClr val="dk1"/>
                </a:solidFill>
                <a:latin typeface="Arial"/>
                <a:ea typeface="Arial"/>
                <a:cs typeface="Arial"/>
                <a:sym typeface="Arial"/>
              </a:rPr>
              <a:t>HISTORIAS DE USUARIO</a:t>
            </a:r>
            <a:endParaRPr b="1" i="0" sz="2600" u="none" cap="none" strike="noStrike">
              <a:solidFill>
                <a:schemeClr val="dk1"/>
              </a:solidFill>
              <a:latin typeface="Arial"/>
              <a:ea typeface="Arial"/>
              <a:cs typeface="Arial"/>
              <a:sym typeface="Arial"/>
            </a:endParaRPr>
          </a:p>
        </p:txBody>
      </p:sp>
      <p:sp>
        <p:nvSpPr>
          <p:cNvPr id="720" name="Google Shape;720;p26"/>
          <p:cNvSpPr txBox="1"/>
          <p:nvPr/>
        </p:nvSpPr>
        <p:spPr>
          <a:xfrm>
            <a:off x="264383" y="1160550"/>
            <a:ext cx="5370011" cy="452431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s-MX" sz="1800" u="none" cap="none" strike="noStrike">
                <a:solidFill>
                  <a:schemeClr val="dk1"/>
                </a:solidFill>
                <a:latin typeface="Arial"/>
                <a:ea typeface="Arial"/>
                <a:cs typeface="Arial"/>
                <a:sym typeface="Arial"/>
              </a:rPr>
              <a:t>Crear módulo interfaz notas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1" i="0" lang="es-MX" sz="1800" u="none" cap="none" strike="noStrike">
                <a:solidFill>
                  <a:schemeClr val="dk1"/>
                </a:solidFill>
                <a:latin typeface="Arial"/>
                <a:ea typeface="Arial"/>
                <a:cs typeface="Arial"/>
                <a:sym typeface="Arial"/>
              </a:rPr>
              <a:t>Situación actual:  </a:t>
            </a:r>
            <a:r>
              <a:rPr b="0" i="0" lang="es-MX" sz="1800" u="none" cap="none" strike="noStrike">
                <a:solidFill>
                  <a:schemeClr val="dk1"/>
                </a:solidFill>
                <a:latin typeface="Arial"/>
                <a:ea typeface="Arial"/>
                <a:cs typeface="Arial"/>
                <a:sym typeface="Arial"/>
              </a:rPr>
              <a:t> se creará una interfaz donde el estudiante visualizará sus notas de todas sus actividades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1" i="0" lang="es-MX" sz="1800" u="none" cap="none" strike="noStrike">
                <a:solidFill>
                  <a:schemeClr val="dk1"/>
                </a:solidFill>
                <a:latin typeface="Arial"/>
                <a:ea typeface="Arial"/>
                <a:cs typeface="Arial"/>
                <a:sym typeface="Arial"/>
              </a:rPr>
              <a:t>Descripción de impacto: </a:t>
            </a:r>
            <a:r>
              <a:rPr b="0" i="0" lang="es-MX" sz="1800" u="none" cap="none" strike="noStrike">
                <a:solidFill>
                  <a:schemeClr val="dk1"/>
                </a:solidFill>
                <a:latin typeface="Arial"/>
                <a:ea typeface="Arial"/>
                <a:cs typeface="Arial"/>
                <a:sym typeface="Arial"/>
              </a:rPr>
              <a:t> se le permite al usuario ver las notas de dichas actividades frente al progreso que lleve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1" i="0" lang="es-MX" sz="1800" u="none" cap="none" strike="noStrike">
                <a:solidFill>
                  <a:schemeClr val="dk1"/>
                </a:solidFill>
                <a:latin typeface="Arial"/>
                <a:ea typeface="Arial"/>
                <a:cs typeface="Arial"/>
                <a:sym typeface="Arial"/>
              </a:rPr>
              <a:t>Como: </a:t>
            </a:r>
            <a:r>
              <a:rPr b="0" i="0" lang="es-MX" sz="1800" u="none" cap="none" strike="noStrike">
                <a:solidFill>
                  <a:schemeClr val="dk1"/>
                </a:solidFill>
                <a:latin typeface="Arial"/>
                <a:ea typeface="Arial"/>
                <a:cs typeface="Arial"/>
                <a:sym typeface="Arial"/>
              </a:rPr>
              <a:t>usuario alumno</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1" i="0" lang="es-MX" sz="1800" u="none" cap="none" strike="noStrike">
                <a:solidFill>
                  <a:schemeClr val="dk1"/>
                </a:solidFill>
                <a:latin typeface="Arial"/>
                <a:ea typeface="Arial"/>
                <a:cs typeface="Arial"/>
                <a:sym typeface="Arial"/>
              </a:rPr>
              <a:t>Que:  </a:t>
            </a:r>
            <a:r>
              <a:rPr b="0" i="0" lang="es-MX" sz="1800" u="none" cap="none" strike="noStrike">
                <a:solidFill>
                  <a:schemeClr val="dk1"/>
                </a:solidFill>
                <a:latin typeface="Arial"/>
                <a:ea typeface="Arial"/>
                <a:cs typeface="Arial"/>
                <a:sym typeface="Arial"/>
              </a:rPr>
              <a:t>crear la interfaz donde se evidencie una tabla con todas las notas de dichas actividades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1" i="0" lang="es-MX" sz="1800" u="none" cap="none" strike="noStrike">
                <a:solidFill>
                  <a:schemeClr val="dk1"/>
                </a:solidFill>
                <a:latin typeface="Arial"/>
                <a:ea typeface="Arial"/>
                <a:cs typeface="Arial"/>
                <a:sym typeface="Arial"/>
              </a:rPr>
              <a:t>Para: </a:t>
            </a:r>
            <a:r>
              <a:rPr b="0" i="0" lang="es-MX" sz="1800" u="none" cap="none" strike="noStrike">
                <a:solidFill>
                  <a:schemeClr val="dk1"/>
                </a:solidFill>
                <a:latin typeface="Arial"/>
                <a:ea typeface="Arial"/>
                <a:cs typeface="Arial"/>
                <a:sym typeface="Arial"/>
              </a:rPr>
              <a:t>el usuario visualiza el progreso de sus notas</a:t>
            </a:r>
            <a:endParaRPr b="0" i="0" sz="1800" u="none" cap="none" strike="noStrike">
              <a:solidFill>
                <a:schemeClr val="dk1"/>
              </a:solidFill>
              <a:latin typeface="Arial"/>
              <a:ea typeface="Arial"/>
              <a:cs typeface="Arial"/>
              <a:sym typeface="Arial"/>
            </a:endParaRPr>
          </a:p>
        </p:txBody>
      </p:sp>
      <p:sp>
        <p:nvSpPr>
          <p:cNvPr id="721" name="Google Shape;721;p26"/>
          <p:cNvSpPr txBox="1"/>
          <p:nvPr/>
        </p:nvSpPr>
        <p:spPr>
          <a:xfrm>
            <a:off x="6396076" y="2684043"/>
            <a:ext cx="5370011" cy="147732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s-MX" sz="1800" u="none" cap="none" strike="noStrike">
                <a:solidFill>
                  <a:schemeClr val="dk1"/>
                </a:solidFill>
                <a:latin typeface="Arial"/>
                <a:ea typeface="Arial"/>
                <a:cs typeface="Arial"/>
                <a:sym typeface="Arial"/>
              </a:rPr>
              <a:t>Criterios de aceptación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434343"/>
              </a:solidFill>
              <a:latin typeface="Arial"/>
              <a:ea typeface="Arial"/>
              <a:cs typeface="Arial"/>
              <a:sym typeface="Arial"/>
            </a:endParaRPr>
          </a:p>
          <a:p>
            <a:pPr indent="-285750" lvl="0" marL="285750" marR="0" rtl="0" algn="l">
              <a:lnSpc>
                <a:spcPct val="100000"/>
              </a:lnSpc>
              <a:spcBef>
                <a:spcPts val="0"/>
              </a:spcBef>
              <a:spcAft>
                <a:spcPts val="0"/>
              </a:spcAft>
              <a:buClr>
                <a:srgbClr val="434343"/>
              </a:buClr>
              <a:buSzPts val="1800"/>
              <a:buFont typeface="Arial"/>
              <a:buChar char="•"/>
            </a:pPr>
            <a:r>
              <a:rPr b="0" i="0" lang="es-MX" sz="1800" u="none" cap="none" strike="noStrike">
                <a:solidFill>
                  <a:srgbClr val="434343"/>
                </a:solidFill>
                <a:latin typeface="Arial"/>
                <a:ea typeface="Arial"/>
                <a:cs typeface="Arial"/>
                <a:sym typeface="Arial"/>
              </a:rPr>
              <a:t>la interfaz contiene una tabla de dichas actividades con las respectivas notas de cada materia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57F3FB"/>
            </a:gs>
            <a:gs pos="35000">
              <a:srgbClr val="57F3FB"/>
            </a:gs>
            <a:gs pos="65000">
              <a:srgbClr val="9660C8"/>
            </a:gs>
            <a:gs pos="100000">
              <a:srgbClr val="9660C8"/>
            </a:gs>
          </a:gsLst>
          <a:lin ang="10800000" scaled="0"/>
        </a:gradFill>
      </p:bgPr>
    </p:bg>
    <p:spTree>
      <p:nvGrpSpPr>
        <p:cNvPr id="725" name="Shape 725"/>
        <p:cNvGrpSpPr/>
        <p:nvPr/>
      </p:nvGrpSpPr>
      <p:grpSpPr>
        <a:xfrm>
          <a:off x="0" y="0"/>
          <a:ext cx="0" cy="0"/>
          <a:chOff x="0" y="0"/>
          <a:chExt cx="0" cy="0"/>
        </a:xfrm>
      </p:grpSpPr>
      <p:sp>
        <p:nvSpPr>
          <p:cNvPr id="726" name="Google Shape;726;p27"/>
          <p:cNvSpPr/>
          <p:nvPr/>
        </p:nvSpPr>
        <p:spPr>
          <a:xfrm>
            <a:off x="120953" y="117446"/>
            <a:ext cx="11945212" cy="661052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27" name="Google Shape;727;p27"/>
          <p:cNvSpPr txBox="1"/>
          <p:nvPr/>
        </p:nvSpPr>
        <p:spPr>
          <a:xfrm>
            <a:off x="3912200" y="344925"/>
            <a:ext cx="4295880" cy="492443"/>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600"/>
              <a:buFont typeface="Arial"/>
              <a:buNone/>
            </a:pPr>
            <a:r>
              <a:rPr b="1" i="0" lang="es-MX" sz="2600" u="none" cap="none" strike="noStrike">
                <a:solidFill>
                  <a:srgbClr val="57F3FB"/>
                </a:solidFill>
                <a:latin typeface="Arial"/>
                <a:ea typeface="Arial"/>
                <a:cs typeface="Arial"/>
                <a:sym typeface="Arial"/>
              </a:rPr>
              <a:t>HISTORIAS DE USUARIO</a:t>
            </a:r>
            <a:endParaRPr b="1" i="0" sz="2600" u="none" cap="none" strike="noStrike">
              <a:solidFill>
                <a:srgbClr val="57F3FB"/>
              </a:solidFill>
              <a:latin typeface="Arial"/>
              <a:ea typeface="Arial"/>
              <a:cs typeface="Arial"/>
              <a:sym typeface="Arial"/>
            </a:endParaRPr>
          </a:p>
        </p:txBody>
      </p:sp>
      <p:sp>
        <p:nvSpPr>
          <p:cNvPr id="728" name="Google Shape;728;p27"/>
          <p:cNvSpPr txBox="1"/>
          <p:nvPr/>
        </p:nvSpPr>
        <p:spPr>
          <a:xfrm>
            <a:off x="3894270" y="342159"/>
            <a:ext cx="4295880" cy="492443"/>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600"/>
              <a:buFont typeface="Arial"/>
              <a:buNone/>
            </a:pPr>
            <a:r>
              <a:rPr b="1" i="0" lang="es-MX" sz="2600" u="none" cap="none" strike="noStrike">
                <a:solidFill>
                  <a:schemeClr val="dk1"/>
                </a:solidFill>
                <a:latin typeface="Arial"/>
                <a:ea typeface="Arial"/>
                <a:cs typeface="Arial"/>
                <a:sym typeface="Arial"/>
              </a:rPr>
              <a:t>HISTORIAS DE USUARIO</a:t>
            </a:r>
            <a:endParaRPr b="1" i="0" sz="2600" u="none" cap="none" strike="noStrike">
              <a:solidFill>
                <a:schemeClr val="dk1"/>
              </a:solidFill>
              <a:latin typeface="Arial"/>
              <a:ea typeface="Arial"/>
              <a:cs typeface="Arial"/>
              <a:sym typeface="Arial"/>
            </a:endParaRPr>
          </a:p>
        </p:txBody>
      </p:sp>
      <p:sp>
        <p:nvSpPr>
          <p:cNvPr id="729" name="Google Shape;729;p27"/>
          <p:cNvSpPr txBox="1"/>
          <p:nvPr/>
        </p:nvSpPr>
        <p:spPr>
          <a:xfrm>
            <a:off x="264383" y="883551"/>
            <a:ext cx="5370011" cy="507831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s-MX" sz="1800" u="none" cap="none" strike="noStrike">
                <a:solidFill>
                  <a:schemeClr val="dk1"/>
                </a:solidFill>
                <a:latin typeface="Arial"/>
                <a:ea typeface="Arial"/>
                <a:cs typeface="Arial"/>
                <a:sym typeface="Arial"/>
              </a:rPr>
              <a:t>Crear interfaz docente con sus diferentes apartados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1" i="0" lang="es-MX" sz="1800" u="none" cap="none" strike="noStrike">
                <a:solidFill>
                  <a:schemeClr val="dk1"/>
                </a:solidFill>
                <a:latin typeface="Arial"/>
                <a:ea typeface="Arial"/>
                <a:cs typeface="Arial"/>
                <a:sym typeface="Arial"/>
              </a:rPr>
              <a:t>Situación actual:</a:t>
            </a:r>
            <a:r>
              <a:rPr b="0" i="0" lang="es-MX" sz="1800" u="none" cap="none" strike="noStrike">
                <a:solidFill>
                  <a:schemeClr val="dk1"/>
                </a:solidFill>
                <a:latin typeface="Arial"/>
                <a:ea typeface="Arial"/>
                <a:cs typeface="Arial"/>
                <a:sym typeface="Arial"/>
              </a:rPr>
              <a:t> se necesita crear una interfaz para que el docente pueda realizar sus diferentes acciones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1" i="0" lang="es-MX" sz="1800" u="none" cap="none" strike="noStrike">
                <a:solidFill>
                  <a:schemeClr val="dk1"/>
                </a:solidFill>
                <a:latin typeface="Arial"/>
                <a:ea typeface="Arial"/>
                <a:cs typeface="Arial"/>
                <a:sym typeface="Arial"/>
              </a:rPr>
              <a:t>Descripción de impacto:</a:t>
            </a:r>
            <a:r>
              <a:rPr b="0" i="0" lang="es-MX" sz="1800" u="none" cap="none" strike="noStrike">
                <a:solidFill>
                  <a:schemeClr val="dk1"/>
                </a:solidFill>
                <a:latin typeface="Arial"/>
                <a:ea typeface="Arial"/>
                <a:cs typeface="Arial"/>
                <a:sym typeface="Arial"/>
              </a:rPr>
              <a:t> se le permite al usuario docente ingresar a la interfaz donde contará con varios botones de accesos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1" i="0" lang="es-MX" sz="1800" u="none" cap="none" strike="noStrike">
                <a:solidFill>
                  <a:schemeClr val="dk1"/>
                </a:solidFill>
                <a:latin typeface="Arial"/>
                <a:ea typeface="Arial"/>
                <a:cs typeface="Arial"/>
                <a:sym typeface="Arial"/>
              </a:rPr>
              <a:t>Como: </a:t>
            </a:r>
            <a:r>
              <a:rPr b="0" i="0" lang="es-MX" sz="1800" u="none" cap="none" strike="noStrike">
                <a:solidFill>
                  <a:schemeClr val="dk1"/>
                </a:solidFill>
                <a:latin typeface="Arial"/>
                <a:ea typeface="Arial"/>
                <a:cs typeface="Arial"/>
                <a:sym typeface="Arial"/>
              </a:rPr>
              <a:t>usuario docente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1" i="0" lang="es-MX" sz="1800" u="none" cap="none" strike="noStrike">
                <a:solidFill>
                  <a:schemeClr val="dk1"/>
                </a:solidFill>
                <a:latin typeface="Arial"/>
                <a:ea typeface="Arial"/>
                <a:cs typeface="Arial"/>
                <a:sym typeface="Arial"/>
              </a:rPr>
              <a:t>Que:  </a:t>
            </a:r>
            <a:r>
              <a:rPr b="0" i="0" lang="es-MX" sz="1800" u="none" cap="none" strike="noStrike">
                <a:solidFill>
                  <a:schemeClr val="dk1"/>
                </a:solidFill>
                <a:latin typeface="Arial"/>
                <a:ea typeface="Arial"/>
                <a:cs typeface="Arial"/>
                <a:sym typeface="Arial"/>
              </a:rPr>
              <a:t>Crear la interfaz para las diferentes acciones del docente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1" i="0" lang="es-MX" sz="1800" u="none" cap="none" strike="noStrike">
                <a:solidFill>
                  <a:schemeClr val="dk1"/>
                </a:solidFill>
                <a:latin typeface="Arial"/>
                <a:ea typeface="Arial"/>
                <a:cs typeface="Arial"/>
                <a:sym typeface="Arial"/>
              </a:rPr>
              <a:t>Para: </a:t>
            </a:r>
            <a:r>
              <a:rPr b="0" i="0" lang="es-MX" sz="1800" u="none" cap="none" strike="noStrike">
                <a:solidFill>
                  <a:schemeClr val="dk1"/>
                </a:solidFill>
                <a:latin typeface="Arial"/>
                <a:ea typeface="Arial"/>
                <a:cs typeface="Arial"/>
                <a:sym typeface="Arial"/>
              </a:rPr>
              <a:t>el docente tenga el control de realizar las diferentes acciones educativas</a:t>
            </a:r>
            <a:endParaRPr b="0" i="0" sz="1800" u="none" cap="none" strike="noStrike">
              <a:solidFill>
                <a:schemeClr val="dk1"/>
              </a:solidFill>
              <a:latin typeface="Arial"/>
              <a:ea typeface="Arial"/>
              <a:cs typeface="Arial"/>
              <a:sym typeface="Arial"/>
            </a:endParaRPr>
          </a:p>
        </p:txBody>
      </p:sp>
      <p:sp>
        <p:nvSpPr>
          <p:cNvPr id="730" name="Google Shape;730;p27"/>
          <p:cNvSpPr txBox="1"/>
          <p:nvPr/>
        </p:nvSpPr>
        <p:spPr>
          <a:xfrm>
            <a:off x="6396076" y="2822542"/>
            <a:ext cx="5370011" cy="120032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s-MX" sz="1800" u="none" cap="none" strike="noStrike">
                <a:solidFill>
                  <a:schemeClr val="dk1"/>
                </a:solidFill>
                <a:latin typeface="Arial"/>
                <a:ea typeface="Arial"/>
                <a:cs typeface="Arial"/>
                <a:sym typeface="Arial"/>
              </a:rPr>
              <a:t>Criterios de aceptación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434343"/>
              </a:solidFill>
              <a:latin typeface="Arial"/>
              <a:ea typeface="Arial"/>
              <a:cs typeface="Arial"/>
              <a:sym typeface="Arial"/>
            </a:endParaRPr>
          </a:p>
          <a:p>
            <a:pPr indent="-285750" lvl="0" marL="285750" marR="0" rtl="0" algn="l">
              <a:lnSpc>
                <a:spcPct val="100000"/>
              </a:lnSpc>
              <a:spcBef>
                <a:spcPts val="0"/>
              </a:spcBef>
              <a:spcAft>
                <a:spcPts val="0"/>
              </a:spcAft>
              <a:buClr>
                <a:srgbClr val="434343"/>
              </a:buClr>
              <a:buSzPts val="1800"/>
              <a:buFont typeface="Arial"/>
              <a:buChar char="•"/>
            </a:pPr>
            <a:r>
              <a:rPr b="0" i="0" lang="es-MX" sz="1800" u="none" cap="none" strike="noStrike">
                <a:solidFill>
                  <a:srgbClr val="434343"/>
                </a:solidFill>
                <a:latin typeface="Arial"/>
                <a:ea typeface="Arial"/>
                <a:cs typeface="Arial"/>
                <a:sym typeface="Arial"/>
              </a:rPr>
              <a:t>la interfaz debe contener un botón aulas </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434343"/>
              </a:buClr>
              <a:buSzPts val="1800"/>
              <a:buFont typeface="Arial"/>
              <a:buChar char="•"/>
            </a:pPr>
            <a:r>
              <a:rPr b="0" i="0" lang="es-MX" sz="1800" u="none" cap="none" strike="noStrike">
                <a:solidFill>
                  <a:srgbClr val="434343"/>
                </a:solidFill>
                <a:latin typeface="Arial"/>
                <a:ea typeface="Arial"/>
                <a:cs typeface="Arial"/>
                <a:sym typeface="Arial"/>
              </a:rPr>
              <a:t>la interfaz debe contener un botón subir notas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660C8"/>
            </a:gs>
            <a:gs pos="100000">
              <a:srgbClr val="57F3FB"/>
            </a:gs>
          </a:gsLst>
          <a:lin ang="13500000" scaled="0"/>
        </a:gradFill>
      </p:bgPr>
    </p:bg>
    <p:spTree>
      <p:nvGrpSpPr>
        <p:cNvPr id="124" name="Shape 124"/>
        <p:cNvGrpSpPr/>
        <p:nvPr/>
      </p:nvGrpSpPr>
      <p:grpSpPr>
        <a:xfrm>
          <a:off x="0" y="0"/>
          <a:ext cx="0" cy="0"/>
          <a:chOff x="0" y="0"/>
          <a:chExt cx="0" cy="0"/>
        </a:xfrm>
      </p:grpSpPr>
      <p:sp>
        <p:nvSpPr>
          <p:cNvPr id="125" name="Google Shape;125;p177"/>
          <p:cNvSpPr/>
          <p:nvPr/>
        </p:nvSpPr>
        <p:spPr>
          <a:xfrm>
            <a:off x="8912722" y="5541775"/>
            <a:ext cx="2520600" cy="709500"/>
          </a:xfrm>
          <a:prstGeom prst="roundRect">
            <a:avLst>
              <a:gd fmla="val 16667" name="adj"/>
            </a:avLst>
          </a:prstGeom>
          <a:solidFill>
            <a:schemeClr val="lt1"/>
          </a:solidFill>
          <a:ln cap="flat" cmpd="sng" w="12700">
            <a:solidFill>
              <a:srgbClr val="9660C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1" i="0" sz="1800" u="none" cap="none" strike="noStrike">
              <a:solidFill>
                <a:schemeClr val="dk1"/>
              </a:solidFill>
              <a:latin typeface="Calibri"/>
              <a:ea typeface="Calibri"/>
              <a:cs typeface="Calibri"/>
              <a:sym typeface="Calibri"/>
            </a:endParaRPr>
          </a:p>
        </p:txBody>
      </p:sp>
      <p:sp>
        <p:nvSpPr>
          <p:cNvPr id="126" name="Google Shape;126;p177"/>
          <p:cNvSpPr/>
          <p:nvPr/>
        </p:nvSpPr>
        <p:spPr>
          <a:xfrm>
            <a:off x="8912722" y="4617278"/>
            <a:ext cx="2520600" cy="709500"/>
          </a:xfrm>
          <a:prstGeom prst="roundRect">
            <a:avLst>
              <a:gd fmla="val 16667" name="adj"/>
            </a:avLst>
          </a:prstGeom>
          <a:solidFill>
            <a:schemeClr val="lt1"/>
          </a:solidFill>
          <a:ln cap="flat" cmpd="sng" w="12700">
            <a:solidFill>
              <a:srgbClr val="9660C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1" i="0" sz="1800" u="none" cap="none" strike="noStrike">
              <a:solidFill>
                <a:schemeClr val="dk1"/>
              </a:solidFill>
              <a:latin typeface="Calibri"/>
              <a:ea typeface="Calibri"/>
              <a:cs typeface="Calibri"/>
              <a:sym typeface="Calibri"/>
            </a:endParaRPr>
          </a:p>
        </p:txBody>
      </p:sp>
      <p:sp>
        <p:nvSpPr>
          <p:cNvPr id="127" name="Google Shape;127;p177"/>
          <p:cNvSpPr/>
          <p:nvPr/>
        </p:nvSpPr>
        <p:spPr>
          <a:xfrm>
            <a:off x="9013786" y="4663675"/>
            <a:ext cx="2349300" cy="616500"/>
          </a:xfrm>
          <a:prstGeom prst="roundRect">
            <a:avLst>
              <a:gd fmla="val 16667" name="adj"/>
            </a:avLst>
          </a:prstGeom>
          <a:solidFill>
            <a:schemeClr val="lt1"/>
          </a:solidFill>
          <a:ln cap="flat" cmpd="sng" w="12700">
            <a:solidFill>
              <a:srgbClr val="57F3F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es-MX" sz="1800" u="none" cap="none" strike="noStrike">
                <a:solidFill>
                  <a:schemeClr val="dk1"/>
                </a:solidFill>
                <a:latin typeface="Calibri"/>
                <a:ea typeface="Calibri"/>
                <a:cs typeface="Calibri"/>
                <a:sym typeface="Calibri"/>
              </a:rPr>
              <a:t>Diagramas casos de uso </a:t>
            </a:r>
            <a:endParaRPr b="1" i="0" sz="1800" u="none" cap="none" strike="noStrike">
              <a:solidFill>
                <a:schemeClr val="dk1"/>
              </a:solidFill>
              <a:latin typeface="Calibri"/>
              <a:ea typeface="Calibri"/>
              <a:cs typeface="Calibri"/>
              <a:sym typeface="Calibri"/>
            </a:endParaRPr>
          </a:p>
        </p:txBody>
      </p:sp>
      <p:sp>
        <p:nvSpPr>
          <p:cNvPr id="128" name="Google Shape;128;p177"/>
          <p:cNvSpPr/>
          <p:nvPr/>
        </p:nvSpPr>
        <p:spPr>
          <a:xfrm>
            <a:off x="8912722" y="3575470"/>
            <a:ext cx="2520600" cy="709500"/>
          </a:xfrm>
          <a:prstGeom prst="roundRect">
            <a:avLst>
              <a:gd fmla="val 16667" name="adj"/>
            </a:avLst>
          </a:prstGeom>
          <a:solidFill>
            <a:schemeClr val="lt1"/>
          </a:solidFill>
          <a:ln cap="flat" cmpd="sng" w="12700">
            <a:solidFill>
              <a:srgbClr val="9660C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1" i="0" sz="1800" u="none" cap="none" strike="noStrike">
              <a:solidFill>
                <a:schemeClr val="dk1"/>
              </a:solidFill>
              <a:latin typeface="Calibri"/>
              <a:ea typeface="Calibri"/>
              <a:cs typeface="Calibri"/>
              <a:sym typeface="Calibri"/>
            </a:endParaRPr>
          </a:p>
        </p:txBody>
      </p:sp>
      <p:sp>
        <p:nvSpPr>
          <p:cNvPr id="129" name="Google Shape;129;p177"/>
          <p:cNvSpPr/>
          <p:nvPr/>
        </p:nvSpPr>
        <p:spPr>
          <a:xfrm>
            <a:off x="9048236" y="5610392"/>
            <a:ext cx="2349300" cy="616500"/>
          </a:xfrm>
          <a:prstGeom prst="roundRect">
            <a:avLst>
              <a:gd fmla="val 16667" name="adj"/>
            </a:avLst>
          </a:prstGeom>
          <a:solidFill>
            <a:schemeClr val="lt1"/>
          </a:solidFill>
          <a:ln cap="flat" cmpd="sng" w="12700">
            <a:solidFill>
              <a:srgbClr val="57F3F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es-MX" sz="1800" u="none" cap="none" strike="noStrike">
                <a:solidFill>
                  <a:schemeClr val="dk1"/>
                </a:solidFill>
                <a:latin typeface="Calibri"/>
                <a:ea typeface="Calibri"/>
                <a:cs typeface="Calibri"/>
                <a:sym typeface="Calibri"/>
              </a:rPr>
              <a:t>Diagramas casos de uso </a:t>
            </a:r>
            <a:r>
              <a:rPr b="1" lang="es-MX" sz="1800">
                <a:solidFill>
                  <a:schemeClr val="dk1"/>
                </a:solidFill>
                <a:latin typeface="Calibri"/>
                <a:ea typeface="Calibri"/>
                <a:cs typeface="Calibri"/>
                <a:sym typeface="Calibri"/>
              </a:rPr>
              <a:t>extendido</a:t>
            </a:r>
            <a:endParaRPr b="1" i="0" sz="1800" u="none" cap="none" strike="noStrike">
              <a:solidFill>
                <a:schemeClr val="dk1"/>
              </a:solidFill>
              <a:latin typeface="Calibri"/>
              <a:ea typeface="Calibri"/>
              <a:cs typeface="Calibri"/>
              <a:sym typeface="Calibri"/>
            </a:endParaRPr>
          </a:p>
        </p:txBody>
      </p:sp>
      <p:sp>
        <p:nvSpPr>
          <p:cNvPr id="130" name="Google Shape;130;p177"/>
          <p:cNvSpPr/>
          <p:nvPr/>
        </p:nvSpPr>
        <p:spPr>
          <a:xfrm>
            <a:off x="8912722" y="2562760"/>
            <a:ext cx="2520600" cy="709500"/>
          </a:xfrm>
          <a:prstGeom prst="roundRect">
            <a:avLst>
              <a:gd fmla="val 16667" name="adj"/>
            </a:avLst>
          </a:prstGeom>
          <a:solidFill>
            <a:schemeClr val="lt1"/>
          </a:solidFill>
          <a:ln cap="flat" cmpd="sng" w="12700">
            <a:solidFill>
              <a:srgbClr val="9660C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1" i="0" sz="1800" u="none" cap="none" strike="noStrike">
              <a:solidFill>
                <a:schemeClr val="dk1"/>
              </a:solidFill>
              <a:latin typeface="Calibri"/>
              <a:ea typeface="Calibri"/>
              <a:cs typeface="Calibri"/>
              <a:sym typeface="Calibri"/>
            </a:endParaRPr>
          </a:p>
        </p:txBody>
      </p:sp>
      <p:sp>
        <p:nvSpPr>
          <p:cNvPr id="131" name="Google Shape;131;p177"/>
          <p:cNvSpPr/>
          <p:nvPr/>
        </p:nvSpPr>
        <p:spPr>
          <a:xfrm>
            <a:off x="9048236" y="3630560"/>
            <a:ext cx="2349300" cy="616500"/>
          </a:xfrm>
          <a:prstGeom prst="roundRect">
            <a:avLst>
              <a:gd fmla="val 16667" name="adj"/>
            </a:avLst>
          </a:prstGeom>
          <a:solidFill>
            <a:schemeClr val="lt1"/>
          </a:solidFill>
          <a:ln cap="flat" cmpd="sng" w="12700">
            <a:solidFill>
              <a:srgbClr val="57F3F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es-MX" sz="1800" u="none" cap="none" strike="noStrike">
                <a:solidFill>
                  <a:schemeClr val="dk1"/>
                </a:solidFill>
                <a:latin typeface="Calibri"/>
                <a:ea typeface="Calibri"/>
                <a:cs typeface="Calibri"/>
                <a:sym typeface="Calibri"/>
              </a:rPr>
              <a:t>Historias de usuario</a:t>
            </a:r>
            <a:endParaRPr b="1" i="0" sz="1800" u="none" cap="none" strike="noStrike">
              <a:solidFill>
                <a:schemeClr val="dk1"/>
              </a:solidFill>
              <a:latin typeface="Calibri"/>
              <a:ea typeface="Calibri"/>
              <a:cs typeface="Calibri"/>
              <a:sym typeface="Calibri"/>
            </a:endParaRPr>
          </a:p>
        </p:txBody>
      </p:sp>
      <p:sp>
        <p:nvSpPr>
          <p:cNvPr id="132" name="Google Shape;132;p177"/>
          <p:cNvSpPr/>
          <p:nvPr/>
        </p:nvSpPr>
        <p:spPr>
          <a:xfrm>
            <a:off x="9013786" y="2609157"/>
            <a:ext cx="2349300" cy="616500"/>
          </a:xfrm>
          <a:prstGeom prst="roundRect">
            <a:avLst>
              <a:gd fmla="val 16667" name="adj"/>
            </a:avLst>
          </a:prstGeom>
          <a:solidFill>
            <a:schemeClr val="lt1"/>
          </a:solidFill>
          <a:ln cap="flat" cmpd="sng" w="12700">
            <a:solidFill>
              <a:srgbClr val="57F3F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es-MX" sz="1800" u="none" cap="none" strike="noStrike">
                <a:solidFill>
                  <a:schemeClr val="dk1"/>
                </a:solidFill>
                <a:latin typeface="Calibri"/>
                <a:ea typeface="Calibri"/>
                <a:cs typeface="Calibri"/>
                <a:sym typeface="Calibri"/>
              </a:rPr>
              <a:t>Requerimientos no funcionales</a:t>
            </a:r>
            <a:endParaRPr b="1" i="0" sz="1800" u="none" cap="none" strike="noStrike">
              <a:solidFill>
                <a:schemeClr val="dk1"/>
              </a:solidFill>
              <a:latin typeface="Calibri"/>
              <a:ea typeface="Calibri"/>
              <a:cs typeface="Calibri"/>
              <a:sym typeface="Calibri"/>
            </a:endParaRPr>
          </a:p>
        </p:txBody>
      </p:sp>
      <p:sp>
        <p:nvSpPr>
          <p:cNvPr id="133" name="Google Shape;133;p177"/>
          <p:cNvSpPr/>
          <p:nvPr/>
        </p:nvSpPr>
        <p:spPr>
          <a:xfrm>
            <a:off x="8912722" y="1548217"/>
            <a:ext cx="2520600" cy="709500"/>
          </a:xfrm>
          <a:prstGeom prst="roundRect">
            <a:avLst>
              <a:gd fmla="val 16667" name="adj"/>
            </a:avLst>
          </a:prstGeom>
          <a:solidFill>
            <a:schemeClr val="lt1"/>
          </a:solidFill>
          <a:ln cap="flat" cmpd="sng" w="12700">
            <a:solidFill>
              <a:srgbClr val="9660C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1" i="0" sz="1800" u="none" cap="none" strike="noStrike">
              <a:solidFill>
                <a:schemeClr val="dk1"/>
              </a:solidFill>
              <a:latin typeface="Calibri"/>
              <a:ea typeface="Calibri"/>
              <a:cs typeface="Calibri"/>
              <a:sym typeface="Calibri"/>
            </a:endParaRPr>
          </a:p>
        </p:txBody>
      </p:sp>
      <p:sp>
        <p:nvSpPr>
          <p:cNvPr id="134" name="Google Shape;134;p177"/>
          <p:cNvSpPr/>
          <p:nvPr/>
        </p:nvSpPr>
        <p:spPr>
          <a:xfrm>
            <a:off x="9013786" y="1594614"/>
            <a:ext cx="2349300" cy="616500"/>
          </a:xfrm>
          <a:prstGeom prst="roundRect">
            <a:avLst>
              <a:gd fmla="val 16667" name="adj"/>
            </a:avLst>
          </a:prstGeom>
          <a:solidFill>
            <a:schemeClr val="lt1"/>
          </a:solidFill>
          <a:ln cap="flat" cmpd="sng" w="12700">
            <a:solidFill>
              <a:srgbClr val="57F3F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es-MX" sz="1800" u="none" cap="none" strike="noStrike">
                <a:solidFill>
                  <a:schemeClr val="dk1"/>
                </a:solidFill>
                <a:latin typeface="Calibri"/>
                <a:ea typeface="Calibri"/>
                <a:cs typeface="Calibri"/>
                <a:sym typeface="Calibri"/>
              </a:rPr>
              <a:t>Requerimientos Funcionales</a:t>
            </a:r>
            <a:endParaRPr b="1" i="0" sz="1800" u="none" cap="none" strike="noStrike">
              <a:solidFill>
                <a:schemeClr val="dk1"/>
              </a:solidFill>
              <a:latin typeface="Calibri"/>
              <a:ea typeface="Calibri"/>
              <a:cs typeface="Calibri"/>
              <a:sym typeface="Calibri"/>
            </a:endParaRPr>
          </a:p>
        </p:txBody>
      </p:sp>
      <p:sp>
        <p:nvSpPr>
          <p:cNvPr id="135" name="Google Shape;135;p177"/>
          <p:cNvSpPr/>
          <p:nvPr/>
        </p:nvSpPr>
        <p:spPr>
          <a:xfrm>
            <a:off x="5050253" y="5558907"/>
            <a:ext cx="2520600" cy="709500"/>
          </a:xfrm>
          <a:prstGeom prst="roundRect">
            <a:avLst>
              <a:gd fmla="val 16667" name="adj"/>
            </a:avLst>
          </a:prstGeom>
          <a:solidFill>
            <a:schemeClr val="lt1"/>
          </a:solidFill>
          <a:ln cap="flat" cmpd="sng" w="12700">
            <a:solidFill>
              <a:srgbClr val="9660C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1" i="0" sz="1800" u="none" cap="none" strike="noStrike">
              <a:solidFill>
                <a:schemeClr val="dk1"/>
              </a:solidFill>
              <a:latin typeface="Calibri"/>
              <a:ea typeface="Calibri"/>
              <a:cs typeface="Calibri"/>
              <a:sym typeface="Calibri"/>
            </a:endParaRPr>
          </a:p>
        </p:txBody>
      </p:sp>
      <p:sp>
        <p:nvSpPr>
          <p:cNvPr id="136" name="Google Shape;136;p177"/>
          <p:cNvSpPr/>
          <p:nvPr/>
        </p:nvSpPr>
        <p:spPr>
          <a:xfrm>
            <a:off x="5252275" y="5605304"/>
            <a:ext cx="2248200" cy="616500"/>
          </a:xfrm>
          <a:prstGeom prst="roundRect">
            <a:avLst>
              <a:gd fmla="val 16667" name="adj"/>
            </a:avLst>
          </a:prstGeom>
          <a:solidFill>
            <a:schemeClr val="lt1"/>
          </a:solidFill>
          <a:ln cap="flat" cmpd="sng" w="12700">
            <a:solidFill>
              <a:srgbClr val="57F3F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es-MX" sz="1800" u="none" cap="none" strike="noStrike">
                <a:solidFill>
                  <a:schemeClr val="dk1"/>
                </a:solidFill>
                <a:latin typeface="Calibri"/>
                <a:ea typeface="Calibri"/>
                <a:cs typeface="Calibri"/>
                <a:sym typeface="Calibri"/>
              </a:rPr>
              <a:t>Inventario de Software</a:t>
            </a:r>
            <a:endParaRPr b="1" i="0" sz="1800" u="none" cap="none" strike="noStrike">
              <a:solidFill>
                <a:schemeClr val="dk1"/>
              </a:solidFill>
              <a:latin typeface="Calibri"/>
              <a:ea typeface="Calibri"/>
              <a:cs typeface="Calibri"/>
              <a:sym typeface="Calibri"/>
            </a:endParaRPr>
          </a:p>
        </p:txBody>
      </p:sp>
      <p:sp>
        <p:nvSpPr>
          <p:cNvPr id="137" name="Google Shape;137;p177"/>
          <p:cNvSpPr/>
          <p:nvPr/>
        </p:nvSpPr>
        <p:spPr>
          <a:xfrm>
            <a:off x="5050253" y="4535848"/>
            <a:ext cx="2520600" cy="709500"/>
          </a:xfrm>
          <a:prstGeom prst="roundRect">
            <a:avLst>
              <a:gd fmla="val 16667" name="adj"/>
            </a:avLst>
          </a:prstGeom>
          <a:solidFill>
            <a:schemeClr val="lt1"/>
          </a:solidFill>
          <a:ln cap="flat" cmpd="sng" w="12700">
            <a:solidFill>
              <a:srgbClr val="9660C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1" i="0" sz="1800" u="none" cap="none" strike="noStrike">
              <a:solidFill>
                <a:schemeClr val="dk1"/>
              </a:solidFill>
              <a:latin typeface="Calibri"/>
              <a:ea typeface="Calibri"/>
              <a:cs typeface="Calibri"/>
              <a:sym typeface="Calibri"/>
            </a:endParaRPr>
          </a:p>
        </p:txBody>
      </p:sp>
      <p:sp>
        <p:nvSpPr>
          <p:cNvPr id="138" name="Google Shape;138;p177"/>
          <p:cNvSpPr/>
          <p:nvPr/>
        </p:nvSpPr>
        <p:spPr>
          <a:xfrm>
            <a:off x="5252275" y="4582245"/>
            <a:ext cx="2248200" cy="616500"/>
          </a:xfrm>
          <a:prstGeom prst="roundRect">
            <a:avLst>
              <a:gd fmla="val 16667" name="adj"/>
            </a:avLst>
          </a:prstGeom>
          <a:solidFill>
            <a:schemeClr val="lt1"/>
          </a:solidFill>
          <a:ln cap="flat" cmpd="sng" w="12700">
            <a:solidFill>
              <a:srgbClr val="57F3F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es-MX" sz="1800" u="none" cap="none" strike="noStrike">
                <a:solidFill>
                  <a:schemeClr val="dk1"/>
                </a:solidFill>
                <a:latin typeface="Calibri"/>
                <a:ea typeface="Calibri"/>
                <a:cs typeface="Calibri"/>
                <a:sym typeface="Calibri"/>
              </a:rPr>
              <a:t>GITHUB</a:t>
            </a:r>
            <a:endParaRPr b="1" i="0" sz="1800" u="none" cap="none" strike="noStrike">
              <a:solidFill>
                <a:schemeClr val="dk1"/>
              </a:solidFill>
              <a:latin typeface="Calibri"/>
              <a:ea typeface="Calibri"/>
              <a:cs typeface="Calibri"/>
              <a:sym typeface="Calibri"/>
            </a:endParaRPr>
          </a:p>
        </p:txBody>
      </p:sp>
      <p:sp>
        <p:nvSpPr>
          <p:cNvPr id="139" name="Google Shape;139;p177"/>
          <p:cNvSpPr/>
          <p:nvPr/>
        </p:nvSpPr>
        <p:spPr>
          <a:xfrm>
            <a:off x="5050253" y="3575470"/>
            <a:ext cx="2520600" cy="709500"/>
          </a:xfrm>
          <a:prstGeom prst="roundRect">
            <a:avLst>
              <a:gd fmla="val 16667" name="adj"/>
            </a:avLst>
          </a:prstGeom>
          <a:solidFill>
            <a:schemeClr val="lt1"/>
          </a:solidFill>
          <a:ln cap="flat" cmpd="sng" w="12700">
            <a:solidFill>
              <a:srgbClr val="9660C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1" i="0" sz="1800" u="none" cap="none" strike="noStrike">
              <a:solidFill>
                <a:schemeClr val="dk1"/>
              </a:solidFill>
              <a:latin typeface="Calibri"/>
              <a:ea typeface="Calibri"/>
              <a:cs typeface="Calibri"/>
              <a:sym typeface="Calibri"/>
            </a:endParaRPr>
          </a:p>
        </p:txBody>
      </p:sp>
      <p:sp>
        <p:nvSpPr>
          <p:cNvPr id="140" name="Google Shape;140;p177"/>
          <p:cNvSpPr/>
          <p:nvPr/>
        </p:nvSpPr>
        <p:spPr>
          <a:xfrm>
            <a:off x="5252275" y="3621867"/>
            <a:ext cx="2248200" cy="616500"/>
          </a:xfrm>
          <a:prstGeom prst="roundRect">
            <a:avLst>
              <a:gd fmla="val 16667" name="adj"/>
            </a:avLst>
          </a:prstGeom>
          <a:solidFill>
            <a:schemeClr val="lt1"/>
          </a:solidFill>
          <a:ln cap="flat" cmpd="sng" w="12700">
            <a:solidFill>
              <a:srgbClr val="57F3F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es-MX" sz="1800" u="none" cap="none" strike="noStrike">
                <a:solidFill>
                  <a:schemeClr val="dk1"/>
                </a:solidFill>
                <a:latin typeface="Calibri"/>
                <a:ea typeface="Calibri"/>
                <a:cs typeface="Calibri"/>
                <a:sym typeface="Calibri"/>
              </a:rPr>
              <a:t>BPMN</a:t>
            </a:r>
            <a:endParaRPr b="1" i="0" sz="1800" u="none" cap="none" strike="noStrike">
              <a:solidFill>
                <a:schemeClr val="dk1"/>
              </a:solidFill>
              <a:latin typeface="Calibri"/>
              <a:ea typeface="Calibri"/>
              <a:cs typeface="Calibri"/>
              <a:sym typeface="Calibri"/>
            </a:endParaRPr>
          </a:p>
        </p:txBody>
      </p:sp>
      <p:sp>
        <p:nvSpPr>
          <p:cNvPr id="141" name="Google Shape;141;p177"/>
          <p:cNvSpPr/>
          <p:nvPr/>
        </p:nvSpPr>
        <p:spPr>
          <a:xfrm>
            <a:off x="5050253" y="2597360"/>
            <a:ext cx="2520600" cy="709500"/>
          </a:xfrm>
          <a:prstGeom prst="roundRect">
            <a:avLst>
              <a:gd fmla="val 16667" name="adj"/>
            </a:avLst>
          </a:prstGeom>
          <a:solidFill>
            <a:schemeClr val="lt1"/>
          </a:solidFill>
          <a:ln cap="flat" cmpd="sng" w="12700">
            <a:solidFill>
              <a:srgbClr val="9660C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1" i="0" sz="1800" u="none" cap="none" strike="noStrike">
              <a:solidFill>
                <a:schemeClr val="dk1"/>
              </a:solidFill>
              <a:latin typeface="Calibri"/>
              <a:ea typeface="Calibri"/>
              <a:cs typeface="Calibri"/>
              <a:sym typeface="Calibri"/>
            </a:endParaRPr>
          </a:p>
        </p:txBody>
      </p:sp>
      <p:sp>
        <p:nvSpPr>
          <p:cNvPr id="142" name="Google Shape;142;p177"/>
          <p:cNvSpPr/>
          <p:nvPr/>
        </p:nvSpPr>
        <p:spPr>
          <a:xfrm>
            <a:off x="5252275" y="2643757"/>
            <a:ext cx="2248200" cy="616500"/>
          </a:xfrm>
          <a:prstGeom prst="roundRect">
            <a:avLst>
              <a:gd fmla="val 16667" name="adj"/>
            </a:avLst>
          </a:prstGeom>
          <a:solidFill>
            <a:schemeClr val="lt1"/>
          </a:solidFill>
          <a:ln cap="flat" cmpd="sng" w="12700">
            <a:solidFill>
              <a:srgbClr val="57F3F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es-MX" sz="1800" u="none" cap="none" strike="noStrike">
                <a:solidFill>
                  <a:schemeClr val="dk1"/>
                </a:solidFill>
                <a:latin typeface="Calibri"/>
                <a:ea typeface="Calibri"/>
                <a:cs typeface="Calibri"/>
                <a:sym typeface="Calibri"/>
              </a:rPr>
              <a:t>Recolección de Información</a:t>
            </a:r>
            <a:endParaRPr b="1" i="0" sz="1800" u="none" cap="none" strike="noStrike">
              <a:solidFill>
                <a:schemeClr val="dk1"/>
              </a:solidFill>
              <a:latin typeface="Calibri"/>
              <a:ea typeface="Calibri"/>
              <a:cs typeface="Calibri"/>
              <a:sym typeface="Calibri"/>
            </a:endParaRPr>
          </a:p>
        </p:txBody>
      </p:sp>
      <p:sp>
        <p:nvSpPr>
          <p:cNvPr id="143" name="Google Shape;143;p177"/>
          <p:cNvSpPr/>
          <p:nvPr/>
        </p:nvSpPr>
        <p:spPr>
          <a:xfrm>
            <a:off x="5050253" y="1603649"/>
            <a:ext cx="2520600" cy="709500"/>
          </a:xfrm>
          <a:prstGeom prst="roundRect">
            <a:avLst>
              <a:gd fmla="val 16667" name="adj"/>
            </a:avLst>
          </a:prstGeom>
          <a:solidFill>
            <a:schemeClr val="lt1"/>
          </a:solidFill>
          <a:ln cap="flat" cmpd="sng" w="12700">
            <a:solidFill>
              <a:srgbClr val="9660C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1" i="0" sz="1800" u="none" cap="none" strike="noStrike">
              <a:solidFill>
                <a:schemeClr val="dk1"/>
              </a:solidFill>
              <a:latin typeface="Calibri"/>
              <a:ea typeface="Calibri"/>
              <a:cs typeface="Calibri"/>
              <a:sym typeface="Calibri"/>
            </a:endParaRPr>
          </a:p>
        </p:txBody>
      </p:sp>
      <p:sp>
        <p:nvSpPr>
          <p:cNvPr id="144" name="Google Shape;144;p177"/>
          <p:cNvSpPr/>
          <p:nvPr/>
        </p:nvSpPr>
        <p:spPr>
          <a:xfrm>
            <a:off x="5252275" y="1650046"/>
            <a:ext cx="2248200" cy="616500"/>
          </a:xfrm>
          <a:prstGeom prst="roundRect">
            <a:avLst>
              <a:gd fmla="val 16667" name="adj"/>
            </a:avLst>
          </a:prstGeom>
          <a:solidFill>
            <a:schemeClr val="lt1"/>
          </a:solidFill>
          <a:ln cap="flat" cmpd="sng" w="12700">
            <a:solidFill>
              <a:srgbClr val="57F3F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es-MX" sz="1800" u="none" cap="none" strike="noStrike">
                <a:solidFill>
                  <a:schemeClr val="dk1"/>
                </a:solidFill>
                <a:latin typeface="Calibri"/>
                <a:ea typeface="Calibri"/>
                <a:cs typeface="Calibri"/>
                <a:sym typeface="Calibri"/>
              </a:rPr>
              <a:t>Delimitaciones</a:t>
            </a:r>
            <a:endParaRPr b="1" i="0" sz="1800" u="none" cap="none" strike="noStrike">
              <a:solidFill>
                <a:schemeClr val="dk1"/>
              </a:solidFill>
              <a:latin typeface="Calibri"/>
              <a:ea typeface="Calibri"/>
              <a:cs typeface="Calibri"/>
              <a:sym typeface="Calibri"/>
            </a:endParaRPr>
          </a:p>
        </p:txBody>
      </p:sp>
      <p:sp>
        <p:nvSpPr>
          <p:cNvPr id="145" name="Google Shape;145;p177"/>
          <p:cNvSpPr/>
          <p:nvPr/>
        </p:nvSpPr>
        <p:spPr>
          <a:xfrm>
            <a:off x="1137114" y="5539403"/>
            <a:ext cx="2643600" cy="809100"/>
          </a:xfrm>
          <a:prstGeom prst="roundRect">
            <a:avLst>
              <a:gd fmla="val 16667" name="adj"/>
            </a:avLst>
          </a:prstGeom>
          <a:solidFill>
            <a:schemeClr val="lt1"/>
          </a:solidFill>
          <a:ln cap="flat" cmpd="sng" w="12700">
            <a:solidFill>
              <a:srgbClr val="9660C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1" i="0" sz="1800" u="none" cap="none" strike="noStrike">
              <a:solidFill>
                <a:schemeClr val="dk1"/>
              </a:solidFill>
              <a:latin typeface="Calibri"/>
              <a:ea typeface="Calibri"/>
              <a:cs typeface="Calibri"/>
              <a:sym typeface="Calibri"/>
            </a:endParaRPr>
          </a:p>
        </p:txBody>
      </p:sp>
      <p:sp>
        <p:nvSpPr>
          <p:cNvPr id="146" name="Google Shape;146;p177"/>
          <p:cNvSpPr/>
          <p:nvPr/>
        </p:nvSpPr>
        <p:spPr>
          <a:xfrm>
            <a:off x="1192264" y="5591986"/>
            <a:ext cx="2542500" cy="709500"/>
          </a:xfrm>
          <a:prstGeom prst="roundRect">
            <a:avLst>
              <a:gd fmla="val 16667" name="adj"/>
            </a:avLst>
          </a:prstGeom>
          <a:solidFill>
            <a:schemeClr val="lt1"/>
          </a:solidFill>
          <a:ln cap="flat" cmpd="sng" w="12700">
            <a:solidFill>
              <a:srgbClr val="57F3F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1" i="0" lang="es-MX" sz="1600" u="none" cap="none" strike="noStrike">
                <a:solidFill>
                  <a:schemeClr val="dk1"/>
                </a:solidFill>
                <a:latin typeface="Calibri"/>
                <a:ea typeface="Calibri"/>
                <a:cs typeface="Calibri"/>
                <a:sym typeface="Calibri"/>
              </a:rPr>
              <a:t>Planteamiento </a:t>
            </a:r>
            <a:br>
              <a:rPr b="1" i="0" lang="es-MX" sz="1600" u="none" cap="none" strike="noStrike">
                <a:solidFill>
                  <a:schemeClr val="dk1"/>
                </a:solidFill>
                <a:latin typeface="Calibri"/>
                <a:ea typeface="Calibri"/>
                <a:cs typeface="Calibri"/>
                <a:sym typeface="Calibri"/>
              </a:rPr>
            </a:br>
            <a:r>
              <a:rPr b="1" i="0" lang="es-MX" sz="1600" u="none" cap="none" strike="noStrike">
                <a:solidFill>
                  <a:schemeClr val="dk1"/>
                </a:solidFill>
                <a:latin typeface="Calibri"/>
                <a:ea typeface="Calibri"/>
                <a:cs typeface="Calibri"/>
                <a:sym typeface="Calibri"/>
              </a:rPr>
              <a:t>problema </a:t>
            </a:r>
            <a:br>
              <a:rPr b="1" i="0" lang="es-MX" sz="1600" u="none" cap="none" strike="noStrike">
                <a:solidFill>
                  <a:schemeClr val="dk1"/>
                </a:solidFill>
                <a:latin typeface="Calibri"/>
                <a:ea typeface="Calibri"/>
                <a:cs typeface="Calibri"/>
                <a:sym typeface="Calibri"/>
              </a:rPr>
            </a:br>
            <a:r>
              <a:rPr b="1" i="0" lang="es-MX" sz="1600" u="none" cap="none" strike="noStrike">
                <a:solidFill>
                  <a:schemeClr val="dk1"/>
                </a:solidFill>
                <a:latin typeface="Calibri"/>
                <a:ea typeface="Calibri"/>
                <a:cs typeface="Calibri"/>
                <a:sym typeface="Calibri"/>
              </a:rPr>
              <a:t>y justificación</a:t>
            </a:r>
            <a:endParaRPr b="1" i="0" sz="1600" u="none" cap="none" strike="noStrike">
              <a:solidFill>
                <a:schemeClr val="dk1"/>
              </a:solidFill>
              <a:latin typeface="Calibri"/>
              <a:ea typeface="Calibri"/>
              <a:cs typeface="Calibri"/>
              <a:sym typeface="Calibri"/>
            </a:endParaRPr>
          </a:p>
        </p:txBody>
      </p:sp>
      <p:sp>
        <p:nvSpPr>
          <p:cNvPr id="147" name="Google Shape;147;p177"/>
          <p:cNvSpPr/>
          <p:nvPr/>
        </p:nvSpPr>
        <p:spPr>
          <a:xfrm>
            <a:off x="1137113" y="4570787"/>
            <a:ext cx="2643600" cy="709500"/>
          </a:xfrm>
          <a:prstGeom prst="roundRect">
            <a:avLst>
              <a:gd fmla="val 16667" name="adj"/>
            </a:avLst>
          </a:prstGeom>
          <a:solidFill>
            <a:schemeClr val="lt1"/>
          </a:solidFill>
          <a:ln cap="flat" cmpd="sng" w="12700">
            <a:solidFill>
              <a:srgbClr val="9660C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800"/>
              <a:buFont typeface="Arial"/>
              <a:buNone/>
            </a:pPr>
            <a:r>
              <a:t/>
            </a:r>
            <a:endParaRPr b="1" i="0" sz="1800" u="none" cap="none" strike="noStrike">
              <a:solidFill>
                <a:schemeClr val="dk1"/>
              </a:solidFill>
              <a:latin typeface="Calibri"/>
              <a:ea typeface="Calibri"/>
              <a:cs typeface="Calibri"/>
              <a:sym typeface="Calibri"/>
            </a:endParaRPr>
          </a:p>
        </p:txBody>
      </p:sp>
      <p:sp>
        <p:nvSpPr>
          <p:cNvPr id="148" name="Google Shape;148;p177"/>
          <p:cNvSpPr/>
          <p:nvPr/>
        </p:nvSpPr>
        <p:spPr>
          <a:xfrm>
            <a:off x="1373183" y="4629767"/>
            <a:ext cx="2361600" cy="616500"/>
          </a:xfrm>
          <a:prstGeom prst="roundRect">
            <a:avLst>
              <a:gd fmla="val 16667" name="adj"/>
            </a:avLst>
          </a:prstGeom>
          <a:solidFill>
            <a:schemeClr val="lt1"/>
          </a:solidFill>
          <a:ln cap="flat" cmpd="sng" w="12700">
            <a:solidFill>
              <a:srgbClr val="57F3F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800"/>
              <a:buFont typeface="Arial"/>
              <a:buNone/>
            </a:pPr>
            <a:r>
              <a:rPr b="1" i="0" lang="es-MX" sz="1800" u="none" cap="none" strike="noStrike">
                <a:solidFill>
                  <a:schemeClr val="dk1"/>
                </a:solidFill>
                <a:latin typeface="Calibri"/>
                <a:ea typeface="Calibri"/>
                <a:cs typeface="Calibri"/>
                <a:sym typeface="Calibri"/>
              </a:rPr>
              <a:t>  Objetivos Específicos</a:t>
            </a:r>
            <a:endParaRPr b="1" i="0" sz="1800" u="none" cap="none" strike="noStrike">
              <a:solidFill>
                <a:schemeClr val="dk1"/>
              </a:solidFill>
              <a:latin typeface="Calibri"/>
              <a:ea typeface="Calibri"/>
              <a:cs typeface="Calibri"/>
              <a:sym typeface="Calibri"/>
            </a:endParaRPr>
          </a:p>
        </p:txBody>
      </p:sp>
      <p:sp>
        <p:nvSpPr>
          <p:cNvPr id="149" name="Google Shape;149;p177"/>
          <p:cNvSpPr/>
          <p:nvPr/>
        </p:nvSpPr>
        <p:spPr>
          <a:xfrm>
            <a:off x="1137113" y="3515773"/>
            <a:ext cx="2643600" cy="709500"/>
          </a:xfrm>
          <a:prstGeom prst="roundRect">
            <a:avLst>
              <a:gd fmla="val 16667" name="adj"/>
            </a:avLst>
          </a:prstGeom>
          <a:solidFill>
            <a:schemeClr val="lt1"/>
          </a:solidFill>
          <a:ln cap="flat" cmpd="sng" w="12700">
            <a:solidFill>
              <a:srgbClr val="9660C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1" i="0" sz="1800" u="none" cap="none" strike="noStrike">
              <a:solidFill>
                <a:schemeClr val="dk1"/>
              </a:solidFill>
              <a:latin typeface="Calibri"/>
              <a:ea typeface="Calibri"/>
              <a:cs typeface="Calibri"/>
              <a:sym typeface="Calibri"/>
            </a:endParaRPr>
          </a:p>
        </p:txBody>
      </p:sp>
      <p:sp>
        <p:nvSpPr>
          <p:cNvPr id="150" name="Google Shape;150;p177"/>
          <p:cNvSpPr/>
          <p:nvPr/>
        </p:nvSpPr>
        <p:spPr>
          <a:xfrm>
            <a:off x="1339134" y="3562170"/>
            <a:ext cx="2395500" cy="616500"/>
          </a:xfrm>
          <a:prstGeom prst="roundRect">
            <a:avLst>
              <a:gd fmla="val 16667" name="adj"/>
            </a:avLst>
          </a:prstGeom>
          <a:solidFill>
            <a:schemeClr val="lt1"/>
          </a:solidFill>
          <a:ln cap="flat" cmpd="sng" w="12700">
            <a:solidFill>
              <a:srgbClr val="57F3F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800"/>
              <a:buFont typeface="Arial"/>
              <a:buNone/>
            </a:pPr>
            <a:r>
              <a:rPr b="1" i="0" lang="es-MX" sz="1800" u="none" cap="none" strike="noStrike">
                <a:solidFill>
                  <a:schemeClr val="dk1"/>
                </a:solidFill>
                <a:latin typeface="Calibri"/>
                <a:ea typeface="Calibri"/>
                <a:cs typeface="Calibri"/>
                <a:sym typeface="Calibri"/>
              </a:rPr>
              <a:t>Objetivos Generales</a:t>
            </a:r>
            <a:endParaRPr b="1" i="0" sz="1800" u="none" cap="none" strike="noStrike">
              <a:solidFill>
                <a:schemeClr val="dk1"/>
              </a:solidFill>
              <a:latin typeface="Calibri"/>
              <a:ea typeface="Calibri"/>
              <a:cs typeface="Calibri"/>
              <a:sym typeface="Calibri"/>
            </a:endParaRPr>
          </a:p>
        </p:txBody>
      </p:sp>
      <p:sp>
        <p:nvSpPr>
          <p:cNvPr id="151" name="Google Shape;151;p177"/>
          <p:cNvSpPr/>
          <p:nvPr/>
        </p:nvSpPr>
        <p:spPr>
          <a:xfrm>
            <a:off x="1137113" y="2470655"/>
            <a:ext cx="2643600" cy="709500"/>
          </a:xfrm>
          <a:prstGeom prst="roundRect">
            <a:avLst>
              <a:gd fmla="val 16667" name="adj"/>
            </a:avLst>
          </a:prstGeom>
          <a:solidFill>
            <a:schemeClr val="lt1"/>
          </a:solidFill>
          <a:ln cap="flat" cmpd="sng" w="12700">
            <a:solidFill>
              <a:srgbClr val="9660C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1" i="0" sz="1800" u="none" cap="none" strike="noStrike">
              <a:solidFill>
                <a:schemeClr val="dk1"/>
              </a:solidFill>
              <a:latin typeface="Calibri"/>
              <a:ea typeface="Calibri"/>
              <a:cs typeface="Calibri"/>
              <a:sym typeface="Calibri"/>
            </a:endParaRPr>
          </a:p>
        </p:txBody>
      </p:sp>
      <p:sp>
        <p:nvSpPr>
          <p:cNvPr id="152" name="Google Shape;152;p177"/>
          <p:cNvSpPr/>
          <p:nvPr/>
        </p:nvSpPr>
        <p:spPr>
          <a:xfrm>
            <a:off x="1339135" y="2517052"/>
            <a:ext cx="2395500" cy="616500"/>
          </a:xfrm>
          <a:prstGeom prst="roundRect">
            <a:avLst>
              <a:gd fmla="val 16667" name="adj"/>
            </a:avLst>
          </a:prstGeom>
          <a:solidFill>
            <a:schemeClr val="lt1"/>
          </a:solidFill>
          <a:ln cap="flat" cmpd="sng" w="12700">
            <a:solidFill>
              <a:srgbClr val="57F3F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es-MX" sz="1800" u="none" cap="none" strike="noStrike">
                <a:solidFill>
                  <a:schemeClr val="dk1"/>
                </a:solidFill>
                <a:latin typeface="Calibri"/>
                <a:ea typeface="Calibri"/>
                <a:cs typeface="Calibri"/>
                <a:sym typeface="Calibri"/>
              </a:rPr>
              <a:t>Objetivo General</a:t>
            </a:r>
            <a:endParaRPr b="1" i="0" sz="1800" u="none" cap="none" strike="noStrike">
              <a:solidFill>
                <a:schemeClr val="dk1"/>
              </a:solidFill>
              <a:latin typeface="Calibri"/>
              <a:ea typeface="Calibri"/>
              <a:cs typeface="Calibri"/>
              <a:sym typeface="Calibri"/>
            </a:endParaRPr>
          </a:p>
        </p:txBody>
      </p:sp>
      <p:sp>
        <p:nvSpPr>
          <p:cNvPr id="153" name="Google Shape;153;p177"/>
          <p:cNvSpPr/>
          <p:nvPr/>
        </p:nvSpPr>
        <p:spPr>
          <a:xfrm>
            <a:off x="1339134" y="1575425"/>
            <a:ext cx="2441400" cy="709500"/>
          </a:xfrm>
          <a:prstGeom prst="roundRect">
            <a:avLst>
              <a:gd fmla="val 16667" name="adj"/>
            </a:avLst>
          </a:prstGeom>
          <a:solidFill>
            <a:schemeClr val="lt1"/>
          </a:solidFill>
          <a:ln cap="flat" cmpd="sng" w="12700">
            <a:solidFill>
              <a:srgbClr val="9660C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1" i="0" sz="1800" u="none" cap="none" strike="noStrike">
              <a:solidFill>
                <a:schemeClr val="dk1"/>
              </a:solidFill>
              <a:latin typeface="Calibri"/>
              <a:ea typeface="Calibri"/>
              <a:cs typeface="Calibri"/>
              <a:sym typeface="Calibri"/>
            </a:endParaRPr>
          </a:p>
        </p:txBody>
      </p:sp>
      <p:sp>
        <p:nvSpPr>
          <p:cNvPr id="154" name="Google Shape;154;p177"/>
          <p:cNvSpPr/>
          <p:nvPr/>
        </p:nvSpPr>
        <p:spPr>
          <a:xfrm>
            <a:off x="796351" y="2390349"/>
            <a:ext cx="883500" cy="870000"/>
          </a:xfrm>
          <a:prstGeom prst="flowChartConnector">
            <a:avLst/>
          </a:prstGeom>
          <a:gradFill>
            <a:gsLst>
              <a:gs pos="0">
                <a:srgbClr val="57F3FB"/>
              </a:gs>
              <a:gs pos="88000">
                <a:srgbClr val="9660C8"/>
              </a:gs>
              <a:gs pos="100000">
                <a:srgbClr val="9660C8"/>
              </a:gs>
            </a:gsLst>
            <a:lin ang="135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1" i="0" sz="2400" u="none" cap="none" strike="noStrike">
              <a:solidFill>
                <a:schemeClr val="dk1"/>
              </a:solidFill>
              <a:latin typeface="Arial"/>
              <a:ea typeface="Arial"/>
              <a:cs typeface="Arial"/>
              <a:sym typeface="Arial"/>
            </a:endParaRPr>
          </a:p>
        </p:txBody>
      </p:sp>
      <p:sp>
        <p:nvSpPr>
          <p:cNvPr id="155" name="Google Shape;155;p177"/>
          <p:cNvSpPr/>
          <p:nvPr/>
        </p:nvSpPr>
        <p:spPr>
          <a:xfrm>
            <a:off x="893484" y="2470655"/>
            <a:ext cx="689400" cy="709500"/>
          </a:xfrm>
          <a:prstGeom prst="flowChartConnector">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1" i="0" lang="es-MX" sz="2400" u="none" cap="none" strike="noStrike">
                <a:solidFill>
                  <a:schemeClr val="dk1"/>
                </a:solidFill>
                <a:latin typeface="Arial"/>
                <a:ea typeface="Arial"/>
                <a:cs typeface="Arial"/>
                <a:sym typeface="Arial"/>
              </a:rPr>
              <a:t>2</a:t>
            </a:r>
            <a:endParaRPr b="1" i="0" sz="2400" u="none" cap="none" strike="noStrike">
              <a:solidFill>
                <a:schemeClr val="dk1"/>
              </a:solidFill>
              <a:latin typeface="Arial"/>
              <a:ea typeface="Arial"/>
              <a:cs typeface="Arial"/>
              <a:sym typeface="Arial"/>
            </a:endParaRPr>
          </a:p>
        </p:txBody>
      </p:sp>
      <p:sp>
        <p:nvSpPr>
          <p:cNvPr id="156" name="Google Shape;156;p177"/>
          <p:cNvSpPr/>
          <p:nvPr/>
        </p:nvSpPr>
        <p:spPr>
          <a:xfrm>
            <a:off x="758654" y="3463661"/>
            <a:ext cx="883500" cy="870000"/>
          </a:xfrm>
          <a:prstGeom prst="flowChartConnector">
            <a:avLst/>
          </a:prstGeom>
          <a:gradFill>
            <a:gsLst>
              <a:gs pos="0">
                <a:srgbClr val="57F3FB"/>
              </a:gs>
              <a:gs pos="88000">
                <a:srgbClr val="9660C8"/>
              </a:gs>
              <a:gs pos="100000">
                <a:srgbClr val="9660C8"/>
              </a:gs>
            </a:gsLst>
            <a:lin ang="135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1" i="0" sz="2400" u="none" cap="none" strike="noStrike">
              <a:solidFill>
                <a:schemeClr val="dk1"/>
              </a:solidFill>
              <a:latin typeface="Arial"/>
              <a:ea typeface="Arial"/>
              <a:cs typeface="Arial"/>
              <a:sym typeface="Arial"/>
            </a:endParaRPr>
          </a:p>
        </p:txBody>
      </p:sp>
      <p:sp>
        <p:nvSpPr>
          <p:cNvPr id="157" name="Google Shape;157;p177"/>
          <p:cNvSpPr/>
          <p:nvPr/>
        </p:nvSpPr>
        <p:spPr>
          <a:xfrm>
            <a:off x="855788" y="3543967"/>
            <a:ext cx="689400" cy="709500"/>
          </a:xfrm>
          <a:prstGeom prst="flowChartConnector">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1" i="0" lang="es-MX" sz="2400" u="none" cap="none" strike="noStrike">
                <a:solidFill>
                  <a:schemeClr val="dk1"/>
                </a:solidFill>
                <a:latin typeface="Arial"/>
                <a:ea typeface="Arial"/>
                <a:cs typeface="Arial"/>
                <a:sym typeface="Arial"/>
              </a:rPr>
              <a:t>3</a:t>
            </a:r>
            <a:endParaRPr b="1" i="0" sz="2400" u="none" cap="none" strike="noStrike">
              <a:solidFill>
                <a:schemeClr val="dk1"/>
              </a:solidFill>
              <a:latin typeface="Arial"/>
              <a:ea typeface="Arial"/>
              <a:cs typeface="Arial"/>
              <a:sym typeface="Arial"/>
            </a:endParaRPr>
          </a:p>
        </p:txBody>
      </p:sp>
      <p:sp>
        <p:nvSpPr>
          <p:cNvPr id="158" name="Google Shape;158;p177"/>
          <p:cNvSpPr/>
          <p:nvPr/>
        </p:nvSpPr>
        <p:spPr>
          <a:xfrm>
            <a:off x="758654" y="4456666"/>
            <a:ext cx="883500" cy="870000"/>
          </a:xfrm>
          <a:prstGeom prst="flowChartConnector">
            <a:avLst/>
          </a:prstGeom>
          <a:gradFill>
            <a:gsLst>
              <a:gs pos="0">
                <a:srgbClr val="57F3FB"/>
              </a:gs>
              <a:gs pos="88000">
                <a:srgbClr val="9660C8"/>
              </a:gs>
              <a:gs pos="100000">
                <a:srgbClr val="9660C8"/>
              </a:gs>
            </a:gsLst>
            <a:lin ang="135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1" i="0" sz="2400" u="none" cap="none" strike="noStrike">
              <a:solidFill>
                <a:schemeClr val="dk1"/>
              </a:solidFill>
              <a:latin typeface="Arial"/>
              <a:ea typeface="Arial"/>
              <a:cs typeface="Arial"/>
              <a:sym typeface="Arial"/>
            </a:endParaRPr>
          </a:p>
        </p:txBody>
      </p:sp>
      <p:sp>
        <p:nvSpPr>
          <p:cNvPr id="159" name="Google Shape;159;p177"/>
          <p:cNvSpPr/>
          <p:nvPr/>
        </p:nvSpPr>
        <p:spPr>
          <a:xfrm>
            <a:off x="855788" y="4536972"/>
            <a:ext cx="689400" cy="709500"/>
          </a:xfrm>
          <a:prstGeom prst="flowChartConnector">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1" i="0" lang="es-MX" sz="2400" u="none" cap="none" strike="noStrike">
                <a:solidFill>
                  <a:schemeClr val="dk1"/>
                </a:solidFill>
                <a:latin typeface="Arial"/>
                <a:ea typeface="Arial"/>
                <a:cs typeface="Arial"/>
                <a:sym typeface="Arial"/>
              </a:rPr>
              <a:t>4</a:t>
            </a:r>
            <a:endParaRPr b="1" i="0" sz="2400" u="none" cap="none" strike="noStrike">
              <a:solidFill>
                <a:schemeClr val="dk1"/>
              </a:solidFill>
              <a:latin typeface="Arial"/>
              <a:ea typeface="Arial"/>
              <a:cs typeface="Arial"/>
              <a:sym typeface="Arial"/>
            </a:endParaRPr>
          </a:p>
        </p:txBody>
      </p:sp>
      <p:sp>
        <p:nvSpPr>
          <p:cNvPr id="160" name="Google Shape;160;p177"/>
          <p:cNvSpPr/>
          <p:nvPr/>
        </p:nvSpPr>
        <p:spPr>
          <a:xfrm>
            <a:off x="758654" y="5478601"/>
            <a:ext cx="883500" cy="870000"/>
          </a:xfrm>
          <a:prstGeom prst="flowChartConnector">
            <a:avLst/>
          </a:prstGeom>
          <a:gradFill>
            <a:gsLst>
              <a:gs pos="0">
                <a:srgbClr val="57F3FB"/>
              </a:gs>
              <a:gs pos="88000">
                <a:srgbClr val="9660C8"/>
              </a:gs>
              <a:gs pos="100000">
                <a:srgbClr val="9660C8"/>
              </a:gs>
            </a:gsLst>
            <a:lin ang="135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1" i="0" sz="1800" u="none" cap="none" strike="noStrike">
              <a:solidFill>
                <a:schemeClr val="dk1"/>
              </a:solidFill>
              <a:latin typeface="Arial"/>
              <a:ea typeface="Arial"/>
              <a:cs typeface="Arial"/>
              <a:sym typeface="Arial"/>
            </a:endParaRPr>
          </a:p>
        </p:txBody>
      </p:sp>
      <p:sp>
        <p:nvSpPr>
          <p:cNvPr id="161" name="Google Shape;161;p177"/>
          <p:cNvSpPr/>
          <p:nvPr/>
        </p:nvSpPr>
        <p:spPr>
          <a:xfrm>
            <a:off x="855788" y="5558907"/>
            <a:ext cx="689400" cy="709500"/>
          </a:xfrm>
          <a:prstGeom prst="flowChartConnector">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1" i="0" lang="es-MX" sz="2400" u="none" cap="none" strike="noStrike">
                <a:solidFill>
                  <a:schemeClr val="dk1"/>
                </a:solidFill>
                <a:latin typeface="Arial"/>
                <a:ea typeface="Arial"/>
                <a:cs typeface="Arial"/>
                <a:sym typeface="Arial"/>
              </a:rPr>
              <a:t>5</a:t>
            </a:r>
            <a:endParaRPr b="1" i="0" sz="2400" u="none" cap="none" strike="noStrike">
              <a:solidFill>
                <a:schemeClr val="dk1"/>
              </a:solidFill>
              <a:latin typeface="Arial"/>
              <a:ea typeface="Arial"/>
              <a:cs typeface="Arial"/>
              <a:sym typeface="Arial"/>
            </a:endParaRPr>
          </a:p>
        </p:txBody>
      </p:sp>
      <p:sp>
        <p:nvSpPr>
          <p:cNvPr id="162" name="Google Shape;162;p177"/>
          <p:cNvSpPr/>
          <p:nvPr/>
        </p:nvSpPr>
        <p:spPr>
          <a:xfrm>
            <a:off x="4650094" y="1467911"/>
            <a:ext cx="883500" cy="870000"/>
          </a:xfrm>
          <a:prstGeom prst="flowChartConnector">
            <a:avLst/>
          </a:prstGeom>
          <a:gradFill>
            <a:gsLst>
              <a:gs pos="0">
                <a:srgbClr val="57F3FB"/>
              </a:gs>
              <a:gs pos="88000">
                <a:srgbClr val="9660C8"/>
              </a:gs>
              <a:gs pos="100000">
                <a:srgbClr val="9660C8"/>
              </a:gs>
            </a:gsLst>
            <a:lin ang="135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1" i="0" sz="2400" u="none" cap="none" strike="noStrike">
              <a:solidFill>
                <a:schemeClr val="dk1"/>
              </a:solidFill>
              <a:latin typeface="Arial"/>
              <a:ea typeface="Arial"/>
              <a:cs typeface="Arial"/>
              <a:sym typeface="Arial"/>
            </a:endParaRPr>
          </a:p>
        </p:txBody>
      </p:sp>
      <p:sp>
        <p:nvSpPr>
          <p:cNvPr id="163" name="Google Shape;163;p177"/>
          <p:cNvSpPr/>
          <p:nvPr/>
        </p:nvSpPr>
        <p:spPr>
          <a:xfrm>
            <a:off x="4747228" y="1548217"/>
            <a:ext cx="689400" cy="709500"/>
          </a:xfrm>
          <a:prstGeom prst="flowChartConnector">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1" i="0" lang="es-MX" sz="2400" u="none" cap="none" strike="noStrike">
                <a:solidFill>
                  <a:schemeClr val="dk1"/>
                </a:solidFill>
                <a:latin typeface="Arial"/>
                <a:ea typeface="Arial"/>
                <a:cs typeface="Arial"/>
                <a:sym typeface="Arial"/>
              </a:rPr>
              <a:t>6</a:t>
            </a:r>
            <a:endParaRPr b="1" i="0" sz="2400" u="none" cap="none" strike="noStrike">
              <a:solidFill>
                <a:schemeClr val="dk1"/>
              </a:solidFill>
              <a:latin typeface="Arial"/>
              <a:ea typeface="Arial"/>
              <a:cs typeface="Arial"/>
              <a:sym typeface="Arial"/>
            </a:endParaRPr>
          </a:p>
        </p:txBody>
      </p:sp>
      <p:sp>
        <p:nvSpPr>
          <p:cNvPr id="164" name="Google Shape;164;p177"/>
          <p:cNvSpPr/>
          <p:nvPr/>
        </p:nvSpPr>
        <p:spPr>
          <a:xfrm>
            <a:off x="4650094" y="2480082"/>
            <a:ext cx="883500" cy="870000"/>
          </a:xfrm>
          <a:prstGeom prst="flowChartConnector">
            <a:avLst/>
          </a:prstGeom>
          <a:gradFill>
            <a:gsLst>
              <a:gs pos="0">
                <a:srgbClr val="57F3FB"/>
              </a:gs>
              <a:gs pos="88000">
                <a:srgbClr val="9660C8"/>
              </a:gs>
              <a:gs pos="100000">
                <a:srgbClr val="9660C8"/>
              </a:gs>
            </a:gsLst>
            <a:lin ang="135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1" i="0" sz="2400" u="none" cap="none" strike="noStrike">
              <a:solidFill>
                <a:schemeClr val="dk1"/>
              </a:solidFill>
              <a:latin typeface="Arial"/>
              <a:ea typeface="Arial"/>
              <a:cs typeface="Arial"/>
              <a:sym typeface="Arial"/>
            </a:endParaRPr>
          </a:p>
        </p:txBody>
      </p:sp>
      <p:sp>
        <p:nvSpPr>
          <p:cNvPr id="165" name="Google Shape;165;p177"/>
          <p:cNvSpPr/>
          <p:nvPr/>
        </p:nvSpPr>
        <p:spPr>
          <a:xfrm>
            <a:off x="4747228" y="2560388"/>
            <a:ext cx="689400" cy="709500"/>
          </a:xfrm>
          <a:prstGeom prst="flowChartConnector">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1" i="0" lang="es-MX" sz="2400" u="none" cap="none" strike="noStrike">
                <a:solidFill>
                  <a:schemeClr val="dk1"/>
                </a:solidFill>
                <a:latin typeface="Arial"/>
                <a:ea typeface="Arial"/>
                <a:cs typeface="Arial"/>
                <a:sym typeface="Arial"/>
              </a:rPr>
              <a:t>7</a:t>
            </a:r>
            <a:endParaRPr b="1" i="0" sz="2400" u="none" cap="none" strike="noStrike">
              <a:solidFill>
                <a:schemeClr val="dk1"/>
              </a:solidFill>
              <a:latin typeface="Arial"/>
              <a:ea typeface="Arial"/>
              <a:cs typeface="Arial"/>
              <a:sym typeface="Arial"/>
            </a:endParaRPr>
          </a:p>
        </p:txBody>
      </p:sp>
      <p:sp>
        <p:nvSpPr>
          <p:cNvPr id="166" name="Google Shape;166;p177"/>
          <p:cNvSpPr/>
          <p:nvPr/>
        </p:nvSpPr>
        <p:spPr>
          <a:xfrm>
            <a:off x="4650094" y="3473087"/>
            <a:ext cx="883500" cy="870000"/>
          </a:xfrm>
          <a:prstGeom prst="flowChartConnector">
            <a:avLst/>
          </a:prstGeom>
          <a:gradFill>
            <a:gsLst>
              <a:gs pos="0">
                <a:srgbClr val="57F3FB"/>
              </a:gs>
              <a:gs pos="88000">
                <a:srgbClr val="9660C8"/>
              </a:gs>
              <a:gs pos="100000">
                <a:srgbClr val="9660C8"/>
              </a:gs>
            </a:gsLst>
            <a:lin ang="135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1" i="0" sz="2400" u="none" cap="none" strike="noStrike">
              <a:solidFill>
                <a:schemeClr val="dk1"/>
              </a:solidFill>
              <a:latin typeface="Arial"/>
              <a:ea typeface="Arial"/>
              <a:cs typeface="Arial"/>
              <a:sym typeface="Arial"/>
            </a:endParaRPr>
          </a:p>
        </p:txBody>
      </p:sp>
      <p:sp>
        <p:nvSpPr>
          <p:cNvPr id="167" name="Google Shape;167;p177"/>
          <p:cNvSpPr/>
          <p:nvPr/>
        </p:nvSpPr>
        <p:spPr>
          <a:xfrm>
            <a:off x="4747228" y="3553393"/>
            <a:ext cx="689400" cy="709500"/>
          </a:xfrm>
          <a:prstGeom prst="flowChartConnector">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1" i="0" lang="es-MX" sz="2400" u="none" cap="none" strike="noStrike">
                <a:solidFill>
                  <a:schemeClr val="dk1"/>
                </a:solidFill>
                <a:latin typeface="Arial"/>
                <a:ea typeface="Arial"/>
                <a:cs typeface="Arial"/>
                <a:sym typeface="Arial"/>
              </a:rPr>
              <a:t>8</a:t>
            </a:r>
            <a:endParaRPr b="1" i="0" sz="2400" u="none" cap="none" strike="noStrike">
              <a:solidFill>
                <a:schemeClr val="dk1"/>
              </a:solidFill>
              <a:latin typeface="Arial"/>
              <a:ea typeface="Arial"/>
              <a:cs typeface="Arial"/>
              <a:sym typeface="Arial"/>
            </a:endParaRPr>
          </a:p>
        </p:txBody>
      </p:sp>
      <p:sp>
        <p:nvSpPr>
          <p:cNvPr id="168" name="Google Shape;168;p177"/>
          <p:cNvSpPr/>
          <p:nvPr/>
        </p:nvSpPr>
        <p:spPr>
          <a:xfrm>
            <a:off x="4650094" y="4466092"/>
            <a:ext cx="883500" cy="870000"/>
          </a:xfrm>
          <a:prstGeom prst="flowChartConnector">
            <a:avLst/>
          </a:prstGeom>
          <a:gradFill>
            <a:gsLst>
              <a:gs pos="0">
                <a:srgbClr val="57F3FB"/>
              </a:gs>
              <a:gs pos="88000">
                <a:srgbClr val="9660C8"/>
              </a:gs>
              <a:gs pos="100000">
                <a:srgbClr val="9660C8"/>
              </a:gs>
            </a:gsLst>
            <a:lin ang="135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1" i="0" sz="2400" u="none" cap="none" strike="noStrike">
              <a:solidFill>
                <a:schemeClr val="dk1"/>
              </a:solidFill>
              <a:latin typeface="Arial"/>
              <a:ea typeface="Arial"/>
              <a:cs typeface="Arial"/>
              <a:sym typeface="Arial"/>
            </a:endParaRPr>
          </a:p>
        </p:txBody>
      </p:sp>
      <p:sp>
        <p:nvSpPr>
          <p:cNvPr id="169" name="Google Shape;169;p177"/>
          <p:cNvSpPr/>
          <p:nvPr/>
        </p:nvSpPr>
        <p:spPr>
          <a:xfrm>
            <a:off x="4747228" y="4546398"/>
            <a:ext cx="689400" cy="709500"/>
          </a:xfrm>
          <a:prstGeom prst="flowChartConnector">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1" i="0" lang="es-MX" sz="2400" u="none" cap="none" strike="noStrike">
                <a:solidFill>
                  <a:schemeClr val="dk1"/>
                </a:solidFill>
                <a:latin typeface="Arial"/>
                <a:ea typeface="Arial"/>
                <a:cs typeface="Arial"/>
                <a:sym typeface="Arial"/>
              </a:rPr>
              <a:t>9</a:t>
            </a:r>
            <a:endParaRPr b="1" i="0" sz="2400" u="none" cap="none" strike="noStrike">
              <a:solidFill>
                <a:schemeClr val="dk1"/>
              </a:solidFill>
              <a:latin typeface="Arial"/>
              <a:ea typeface="Arial"/>
              <a:cs typeface="Arial"/>
              <a:sym typeface="Arial"/>
            </a:endParaRPr>
          </a:p>
        </p:txBody>
      </p:sp>
      <p:sp>
        <p:nvSpPr>
          <p:cNvPr id="170" name="Google Shape;170;p177"/>
          <p:cNvSpPr/>
          <p:nvPr/>
        </p:nvSpPr>
        <p:spPr>
          <a:xfrm>
            <a:off x="4650094" y="5459097"/>
            <a:ext cx="883500" cy="870000"/>
          </a:xfrm>
          <a:prstGeom prst="flowChartConnector">
            <a:avLst/>
          </a:prstGeom>
          <a:gradFill>
            <a:gsLst>
              <a:gs pos="0">
                <a:srgbClr val="57F3FB"/>
              </a:gs>
              <a:gs pos="88000">
                <a:srgbClr val="9660C8"/>
              </a:gs>
              <a:gs pos="100000">
                <a:srgbClr val="9660C8"/>
              </a:gs>
            </a:gsLst>
            <a:lin ang="135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1" i="0" sz="1800" u="none" cap="none" strike="noStrike">
              <a:solidFill>
                <a:schemeClr val="dk1"/>
              </a:solidFill>
              <a:latin typeface="Arial"/>
              <a:ea typeface="Arial"/>
              <a:cs typeface="Arial"/>
              <a:sym typeface="Arial"/>
            </a:endParaRPr>
          </a:p>
        </p:txBody>
      </p:sp>
      <p:sp>
        <p:nvSpPr>
          <p:cNvPr id="171" name="Google Shape;171;p177"/>
          <p:cNvSpPr/>
          <p:nvPr/>
        </p:nvSpPr>
        <p:spPr>
          <a:xfrm>
            <a:off x="4747228" y="5539403"/>
            <a:ext cx="689400" cy="709500"/>
          </a:xfrm>
          <a:prstGeom prst="flowChartConnector">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1" i="0" lang="es-MX" sz="2100" u="none" cap="none" strike="noStrike">
                <a:solidFill>
                  <a:schemeClr val="dk1"/>
                </a:solidFill>
                <a:latin typeface="Arial"/>
                <a:ea typeface="Arial"/>
                <a:cs typeface="Arial"/>
                <a:sym typeface="Arial"/>
              </a:rPr>
              <a:t>10</a:t>
            </a:r>
            <a:endParaRPr b="1" i="0" sz="2100" u="none" cap="none" strike="noStrike">
              <a:solidFill>
                <a:schemeClr val="dk1"/>
              </a:solidFill>
              <a:latin typeface="Arial"/>
              <a:ea typeface="Arial"/>
              <a:cs typeface="Arial"/>
              <a:sym typeface="Arial"/>
            </a:endParaRPr>
          </a:p>
        </p:txBody>
      </p:sp>
      <p:sp>
        <p:nvSpPr>
          <p:cNvPr id="172" name="Google Shape;172;p177"/>
          <p:cNvSpPr/>
          <p:nvPr/>
        </p:nvSpPr>
        <p:spPr>
          <a:xfrm>
            <a:off x="8328869" y="1476945"/>
            <a:ext cx="883500" cy="870000"/>
          </a:xfrm>
          <a:prstGeom prst="flowChartConnector">
            <a:avLst/>
          </a:prstGeom>
          <a:gradFill>
            <a:gsLst>
              <a:gs pos="0">
                <a:srgbClr val="57F3FB"/>
              </a:gs>
              <a:gs pos="88000">
                <a:srgbClr val="9660C8"/>
              </a:gs>
              <a:gs pos="100000">
                <a:srgbClr val="9660C8"/>
              </a:gs>
            </a:gsLst>
            <a:lin ang="135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1" i="0" sz="2400" u="none" cap="none" strike="noStrike">
              <a:solidFill>
                <a:schemeClr val="dk1"/>
              </a:solidFill>
              <a:latin typeface="Arial"/>
              <a:ea typeface="Arial"/>
              <a:cs typeface="Arial"/>
              <a:sym typeface="Arial"/>
            </a:endParaRPr>
          </a:p>
        </p:txBody>
      </p:sp>
      <p:sp>
        <p:nvSpPr>
          <p:cNvPr id="173" name="Google Shape;173;p177"/>
          <p:cNvSpPr/>
          <p:nvPr/>
        </p:nvSpPr>
        <p:spPr>
          <a:xfrm>
            <a:off x="8426003" y="1557251"/>
            <a:ext cx="689400" cy="709500"/>
          </a:xfrm>
          <a:prstGeom prst="flowChartConnector">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1" i="0" lang="es-MX" sz="2200" u="none" cap="none" strike="noStrike">
                <a:solidFill>
                  <a:schemeClr val="dk1"/>
                </a:solidFill>
                <a:latin typeface="Arial"/>
                <a:ea typeface="Arial"/>
                <a:cs typeface="Arial"/>
                <a:sym typeface="Arial"/>
              </a:rPr>
              <a:t>11</a:t>
            </a:r>
            <a:endParaRPr b="1" i="0" sz="2200" u="none" cap="none" strike="noStrike">
              <a:solidFill>
                <a:schemeClr val="dk1"/>
              </a:solidFill>
              <a:latin typeface="Arial"/>
              <a:ea typeface="Arial"/>
              <a:cs typeface="Arial"/>
              <a:sym typeface="Arial"/>
            </a:endParaRPr>
          </a:p>
        </p:txBody>
      </p:sp>
      <p:sp>
        <p:nvSpPr>
          <p:cNvPr id="174" name="Google Shape;174;p177"/>
          <p:cNvSpPr/>
          <p:nvPr/>
        </p:nvSpPr>
        <p:spPr>
          <a:xfrm>
            <a:off x="8328869" y="2470656"/>
            <a:ext cx="883500" cy="870000"/>
          </a:xfrm>
          <a:prstGeom prst="flowChartConnector">
            <a:avLst/>
          </a:prstGeom>
          <a:gradFill>
            <a:gsLst>
              <a:gs pos="0">
                <a:srgbClr val="57F3FB"/>
              </a:gs>
              <a:gs pos="88000">
                <a:srgbClr val="9660C8"/>
              </a:gs>
              <a:gs pos="100000">
                <a:srgbClr val="9660C8"/>
              </a:gs>
            </a:gsLst>
            <a:lin ang="135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1" i="0" sz="2400" u="none" cap="none" strike="noStrike">
              <a:solidFill>
                <a:schemeClr val="dk1"/>
              </a:solidFill>
              <a:latin typeface="Arial"/>
              <a:ea typeface="Arial"/>
              <a:cs typeface="Arial"/>
              <a:sym typeface="Arial"/>
            </a:endParaRPr>
          </a:p>
        </p:txBody>
      </p:sp>
      <p:sp>
        <p:nvSpPr>
          <p:cNvPr id="175" name="Google Shape;175;p177"/>
          <p:cNvSpPr/>
          <p:nvPr/>
        </p:nvSpPr>
        <p:spPr>
          <a:xfrm>
            <a:off x="8426003" y="2550962"/>
            <a:ext cx="689400" cy="709500"/>
          </a:xfrm>
          <a:prstGeom prst="flowChartConnector">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1" i="0" lang="es-MX" sz="2100" u="none" cap="none" strike="noStrike">
                <a:solidFill>
                  <a:schemeClr val="dk1"/>
                </a:solidFill>
                <a:latin typeface="Arial"/>
                <a:ea typeface="Arial"/>
                <a:cs typeface="Arial"/>
                <a:sym typeface="Arial"/>
              </a:rPr>
              <a:t>12</a:t>
            </a:r>
            <a:endParaRPr b="1" i="0" sz="2100" u="none" cap="none" strike="noStrike">
              <a:solidFill>
                <a:schemeClr val="dk1"/>
              </a:solidFill>
              <a:latin typeface="Arial"/>
              <a:ea typeface="Arial"/>
              <a:cs typeface="Arial"/>
              <a:sym typeface="Arial"/>
            </a:endParaRPr>
          </a:p>
        </p:txBody>
      </p:sp>
      <p:sp>
        <p:nvSpPr>
          <p:cNvPr id="176" name="Google Shape;176;p177"/>
          <p:cNvSpPr/>
          <p:nvPr/>
        </p:nvSpPr>
        <p:spPr>
          <a:xfrm>
            <a:off x="1305085" y="1621822"/>
            <a:ext cx="2429700" cy="616500"/>
          </a:xfrm>
          <a:prstGeom prst="roundRect">
            <a:avLst>
              <a:gd fmla="val 16667" name="adj"/>
            </a:avLst>
          </a:prstGeom>
          <a:solidFill>
            <a:schemeClr val="lt1"/>
          </a:solidFill>
          <a:ln cap="flat" cmpd="sng" w="12700">
            <a:solidFill>
              <a:srgbClr val="57F3F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es-MX" sz="1800" u="none" cap="none" strike="noStrike">
                <a:solidFill>
                  <a:schemeClr val="dk1"/>
                </a:solidFill>
                <a:latin typeface="Calibri"/>
                <a:ea typeface="Calibri"/>
                <a:cs typeface="Calibri"/>
                <a:sym typeface="Calibri"/>
              </a:rPr>
              <a:t>Misión y Visión</a:t>
            </a:r>
            <a:endParaRPr b="1" i="0" sz="1800" u="none" cap="none" strike="noStrike">
              <a:solidFill>
                <a:schemeClr val="dk1"/>
              </a:solidFill>
              <a:latin typeface="Calibri"/>
              <a:ea typeface="Calibri"/>
              <a:cs typeface="Calibri"/>
              <a:sym typeface="Calibri"/>
            </a:endParaRPr>
          </a:p>
        </p:txBody>
      </p:sp>
      <p:sp>
        <p:nvSpPr>
          <p:cNvPr id="177" name="Google Shape;177;p177"/>
          <p:cNvSpPr/>
          <p:nvPr/>
        </p:nvSpPr>
        <p:spPr>
          <a:xfrm>
            <a:off x="8328869" y="3463661"/>
            <a:ext cx="883500" cy="870000"/>
          </a:xfrm>
          <a:prstGeom prst="flowChartConnector">
            <a:avLst/>
          </a:prstGeom>
          <a:gradFill>
            <a:gsLst>
              <a:gs pos="0">
                <a:srgbClr val="57F3FB"/>
              </a:gs>
              <a:gs pos="88000">
                <a:srgbClr val="9660C8"/>
              </a:gs>
              <a:gs pos="100000">
                <a:srgbClr val="9660C8"/>
              </a:gs>
            </a:gsLst>
            <a:lin ang="135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1" i="0" sz="2400" u="none" cap="none" strike="noStrike">
              <a:solidFill>
                <a:schemeClr val="dk1"/>
              </a:solidFill>
              <a:latin typeface="Arial"/>
              <a:ea typeface="Arial"/>
              <a:cs typeface="Arial"/>
              <a:sym typeface="Arial"/>
            </a:endParaRPr>
          </a:p>
        </p:txBody>
      </p:sp>
      <p:sp>
        <p:nvSpPr>
          <p:cNvPr id="178" name="Google Shape;178;p177"/>
          <p:cNvSpPr/>
          <p:nvPr/>
        </p:nvSpPr>
        <p:spPr>
          <a:xfrm>
            <a:off x="8426003" y="3543967"/>
            <a:ext cx="689400" cy="709500"/>
          </a:xfrm>
          <a:prstGeom prst="flowChartConnector">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1" i="0" lang="es-MX" sz="2100" u="none" cap="none" strike="noStrike">
                <a:solidFill>
                  <a:schemeClr val="dk1"/>
                </a:solidFill>
                <a:latin typeface="Arial"/>
                <a:ea typeface="Arial"/>
                <a:cs typeface="Arial"/>
                <a:sym typeface="Arial"/>
              </a:rPr>
              <a:t>13</a:t>
            </a:r>
            <a:endParaRPr b="1" i="0" sz="2100" u="none" cap="none" strike="noStrike">
              <a:solidFill>
                <a:schemeClr val="dk1"/>
              </a:solidFill>
              <a:latin typeface="Arial"/>
              <a:ea typeface="Arial"/>
              <a:cs typeface="Arial"/>
              <a:sym typeface="Arial"/>
            </a:endParaRPr>
          </a:p>
        </p:txBody>
      </p:sp>
      <p:sp>
        <p:nvSpPr>
          <p:cNvPr id="179" name="Google Shape;179;p177"/>
          <p:cNvSpPr/>
          <p:nvPr/>
        </p:nvSpPr>
        <p:spPr>
          <a:xfrm>
            <a:off x="8328869" y="4456666"/>
            <a:ext cx="883500" cy="870000"/>
          </a:xfrm>
          <a:prstGeom prst="flowChartConnector">
            <a:avLst/>
          </a:prstGeom>
          <a:gradFill>
            <a:gsLst>
              <a:gs pos="0">
                <a:srgbClr val="57F3FB"/>
              </a:gs>
              <a:gs pos="88000">
                <a:srgbClr val="9660C8"/>
              </a:gs>
              <a:gs pos="100000">
                <a:srgbClr val="9660C8"/>
              </a:gs>
            </a:gsLst>
            <a:lin ang="135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1" i="0" sz="2400" u="none" cap="none" strike="noStrike">
              <a:solidFill>
                <a:schemeClr val="dk1"/>
              </a:solidFill>
              <a:latin typeface="Arial"/>
              <a:ea typeface="Arial"/>
              <a:cs typeface="Arial"/>
              <a:sym typeface="Arial"/>
            </a:endParaRPr>
          </a:p>
        </p:txBody>
      </p:sp>
      <p:sp>
        <p:nvSpPr>
          <p:cNvPr id="180" name="Google Shape;180;p177"/>
          <p:cNvSpPr/>
          <p:nvPr/>
        </p:nvSpPr>
        <p:spPr>
          <a:xfrm>
            <a:off x="8426003" y="4536972"/>
            <a:ext cx="689400" cy="709500"/>
          </a:xfrm>
          <a:prstGeom prst="flowChartConnector">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1" i="0" lang="es-MX" sz="2100" u="none" cap="none" strike="noStrike">
                <a:solidFill>
                  <a:schemeClr val="dk1"/>
                </a:solidFill>
                <a:latin typeface="Arial"/>
                <a:ea typeface="Arial"/>
                <a:cs typeface="Arial"/>
                <a:sym typeface="Arial"/>
              </a:rPr>
              <a:t>14</a:t>
            </a:r>
            <a:endParaRPr b="1" i="0" sz="2100" u="none" cap="none" strike="noStrike">
              <a:solidFill>
                <a:schemeClr val="dk1"/>
              </a:solidFill>
              <a:latin typeface="Arial"/>
              <a:ea typeface="Arial"/>
              <a:cs typeface="Arial"/>
              <a:sym typeface="Arial"/>
            </a:endParaRPr>
          </a:p>
        </p:txBody>
      </p:sp>
      <p:sp>
        <p:nvSpPr>
          <p:cNvPr id="181" name="Google Shape;181;p177"/>
          <p:cNvSpPr/>
          <p:nvPr/>
        </p:nvSpPr>
        <p:spPr>
          <a:xfrm>
            <a:off x="8328869" y="5449671"/>
            <a:ext cx="883500" cy="870000"/>
          </a:xfrm>
          <a:prstGeom prst="flowChartConnector">
            <a:avLst/>
          </a:prstGeom>
          <a:gradFill>
            <a:gsLst>
              <a:gs pos="0">
                <a:srgbClr val="57F3FB"/>
              </a:gs>
              <a:gs pos="88000">
                <a:srgbClr val="9660C8"/>
              </a:gs>
              <a:gs pos="100000">
                <a:srgbClr val="9660C8"/>
              </a:gs>
            </a:gsLst>
            <a:lin ang="135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1" i="0" sz="1800" u="none" cap="none" strike="noStrike">
              <a:solidFill>
                <a:schemeClr val="dk1"/>
              </a:solidFill>
              <a:latin typeface="Arial"/>
              <a:ea typeface="Arial"/>
              <a:cs typeface="Arial"/>
              <a:sym typeface="Arial"/>
            </a:endParaRPr>
          </a:p>
        </p:txBody>
      </p:sp>
      <p:sp>
        <p:nvSpPr>
          <p:cNvPr id="182" name="Google Shape;182;p177"/>
          <p:cNvSpPr/>
          <p:nvPr/>
        </p:nvSpPr>
        <p:spPr>
          <a:xfrm>
            <a:off x="8426003" y="5529977"/>
            <a:ext cx="689400" cy="709500"/>
          </a:xfrm>
          <a:prstGeom prst="flowChartConnector">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1" i="0" lang="es-MX" sz="2100" u="none" cap="none" strike="noStrike">
                <a:solidFill>
                  <a:schemeClr val="dk1"/>
                </a:solidFill>
                <a:latin typeface="Arial"/>
                <a:ea typeface="Arial"/>
                <a:cs typeface="Arial"/>
                <a:sym typeface="Arial"/>
              </a:rPr>
              <a:t>15</a:t>
            </a:r>
            <a:endParaRPr b="1" i="0" sz="2100" u="none" cap="none" strike="noStrike">
              <a:solidFill>
                <a:schemeClr val="dk1"/>
              </a:solidFill>
              <a:latin typeface="Arial"/>
              <a:ea typeface="Arial"/>
              <a:cs typeface="Arial"/>
              <a:sym typeface="Arial"/>
            </a:endParaRPr>
          </a:p>
        </p:txBody>
      </p:sp>
      <p:sp>
        <p:nvSpPr>
          <p:cNvPr id="183" name="Google Shape;183;p177"/>
          <p:cNvSpPr/>
          <p:nvPr/>
        </p:nvSpPr>
        <p:spPr>
          <a:xfrm>
            <a:off x="800226" y="1448721"/>
            <a:ext cx="883500" cy="870000"/>
          </a:xfrm>
          <a:prstGeom prst="flowChartConnector">
            <a:avLst/>
          </a:prstGeom>
          <a:gradFill>
            <a:gsLst>
              <a:gs pos="0">
                <a:srgbClr val="57F3FB"/>
              </a:gs>
              <a:gs pos="88000">
                <a:srgbClr val="9660C8"/>
              </a:gs>
              <a:gs pos="100000">
                <a:srgbClr val="9660C8"/>
              </a:gs>
            </a:gsLst>
            <a:lin ang="135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1" i="0" sz="2400" u="none" cap="none" strike="noStrike">
              <a:solidFill>
                <a:schemeClr val="dk1"/>
              </a:solidFill>
              <a:latin typeface="Arial"/>
              <a:ea typeface="Arial"/>
              <a:cs typeface="Arial"/>
              <a:sym typeface="Arial"/>
            </a:endParaRPr>
          </a:p>
        </p:txBody>
      </p:sp>
      <p:sp>
        <p:nvSpPr>
          <p:cNvPr id="184" name="Google Shape;184;p177"/>
          <p:cNvSpPr/>
          <p:nvPr/>
        </p:nvSpPr>
        <p:spPr>
          <a:xfrm>
            <a:off x="897361" y="1529027"/>
            <a:ext cx="689400" cy="709500"/>
          </a:xfrm>
          <a:prstGeom prst="flowChartConnector">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1" i="0" lang="es-MX" sz="2400" u="none" cap="none" strike="noStrike">
                <a:solidFill>
                  <a:schemeClr val="dk1"/>
                </a:solidFill>
                <a:latin typeface="Arial"/>
                <a:ea typeface="Arial"/>
                <a:cs typeface="Arial"/>
                <a:sym typeface="Arial"/>
              </a:rPr>
              <a:t>1</a:t>
            </a:r>
            <a:endParaRPr b="1" i="0" sz="2400" u="none" cap="none" strike="noStrike">
              <a:solidFill>
                <a:schemeClr val="dk1"/>
              </a:solidFill>
              <a:latin typeface="Arial"/>
              <a:ea typeface="Arial"/>
              <a:cs typeface="Arial"/>
              <a:sym typeface="Arial"/>
            </a:endParaRPr>
          </a:p>
        </p:txBody>
      </p:sp>
      <p:sp>
        <p:nvSpPr>
          <p:cNvPr id="185" name="Google Shape;185;p177"/>
          <p:cNvSpPr/>
          <p:nvPr/>
        </p:nvSpPr>
        <p:spPr>
          <a:xfrm>
            <a:off x="5271475" y="509375"/>
            <a:ext cx="2078100" cy="825000"/>
          </a:xfrm>
          <a:prstGeom prst="roundRect">
            <a:avLst>
              <a:gd fmla="val 16667"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600"/>
              <a:buFont typeface="Arial"/>
              <a:buNone/>
            </a:pPr>
            <a:r>
              <a:rPr b="0" i="0" lang="es-MX" sz="3600" u="none" cap="none" strike="noStrike">
                <a:solidFill>
                  <a:schemeClr val="dk1"/>
                </a:solidFill>
                <a:latin typeface="Calibri"/>
                <a:ea typeface="Calibri"/>
                <a:cs typeface="Calibri"/>
                <a:sym typeface="Calibri"/>
              </a:rPr>
              <a:t>Índice</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57F3FB"/>
            </a:gs>
            <a:gs pos="35000">
              <a:srgbClr val="57F3FB"/>
            </a:gs>
            <a:gs pos="65000">
              <a:srgbClr val="9660C8"/>
            </a:gs>
            <a:gs pos="100000">
              <a:srgbClr val="9660C8"/>
            </a:gs>
          </a:gsLst>
          <a:lin ang="0" scaled="0"/>
        </a:gradFill>
      </p:bgPr>
    </p:bg>
    <p:spTree>
      <p:nvGrpSpPr>
        <p:cNvPr id="734" name="Shape 734"/>
        <p:cNvGrpSpPr/>
        <p:nvPr/>
      </p:nvGrpSpPr>
      <p:grpSpPr>
        <a:xfrm>
          <a:off x="0" y="0"/>
          <a:ext cx="0" cy="0"/>
          <a:chOff x="0" y="0"/>
          <a:chExt cx="0" cy="0"/>
        </a:xfrm>
      </p:grpSpPr>
      <p:sp>
        <p:nvSpPr>
          <p:cNvPr id="735" name="Google Shape;735;p28"/>
          <p:cNvSpPr/>
          <p:nvPr/>
        </p:nvSpPr>
        <p:spPr>
          <a:xfrm>
            <a:off x="133048" y="117446"/>
            <a:ext cx="11933117" cy="661052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36" name="Google Shape;736;p28"/>
          <p:cNvSpPr txBox="1"/>
          <p:nvPr/>
        </p:nvSpPr>
        <p:spPr>
          <a:xfrm>
            <a:off x="3912200" y="344925"/>
            <a:ext cx="4295880" cy="492443"/>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600"/>
              <a:buFont typeface="Arial"/>
              <a:buNone/>
            </a:pPr>
            <a:r>
              <a:rPr b="1" i="0" lang="es-MX" sz="2600" u="none" cap="none" strike="noStrike">
                <a:solidFill>
                  <a:srgbClr val="57F3FB"/>
                </a:solidFill>
                <a:latin typeface="Arial"/>
                <a:ea typeface="Arial"/>
                <a:cs typeface="Arial"/>
                <a:sym typeface="Arial"/>
              </a:rPr>
              <a:t>HISTORIAS DE USUARIO</a:t>
            </a:r>
            <a:endParaRPr b="1" i="0" sz="2600" u="none" cap="none" strike="noStrike">
              <a:solidFill>
                <a:srgbClr val="57F3FB"/>
              </a:solidFill>
              <a:latin typeface="Arial"/>
              <a:ea typeface="Arial"/>
              <a:cs typeface="Arial"/>
              <a:sym typeface="Arial"/>
            </a:endParaRPr>
          </a:p>
        </p:txBody>
      </p:sp>
      <p:sp>
        <p:nvSpPr>
          <p:cNvPr id="737" name="Google Shape;737;p28"/>
          <p:cNvSpPr txBox="1"/>
          <p:nvPr/>
        </p:nvSpPr>
        <p:spPr>
          <a:xfrm>
            <a:off x="3894270" y="342159"/>
            <a:ext cx="4295880" cy="492443"/>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600"/>
              <a:buFont typeface="Arial"/>
              <a:buNone/>
            </a:pPr>
            <a:r>
              <a:rPr b="1" i="0" lang="es-MX" sz="2600" u="none" cap="none" strike="noStrike">
                <a:solidFill>
                  <a:schemeClr val="dk1"/>
                </a:solidFill>
                <a:latin typeface="Arial"/>
                <a:ea typeface="Arial"/>
                <a:cs typeface="Arial"/>
                <a:sym typeface="Arial"/>
              </a:rPr>
              <a:t>HISTORIAS DE USUARIO</a:t>
            </a:r>
            <a:endParaRPr b="1" i="0" sz="2600" u="none" cap="none" strike="noStrike">
              <a:solidFill>
                <a:schemeClr val="dk1"/>
              </a:solidFill>
              <a:latin typeface="Arial"/>
              <a:ea typeface="Arial"/>
              <a:cs typeface="Arial"/>
              <a:sym typeface="Arial"/>
            </a:endParaRPr>
          </a:p>
        </p:txBody>
      </p:sp>
      <p:sp>
        <p:nvSpPr>
          <p:cNvPr id="738" name="Google Shape;738;p28"/>
          <p:cNvSpPr txBox="1"/>
          <p:nvPr/>
        </p:nvSpPr>
        <p:spPr>
          <a:xfrm>
            <a:off x="264383" y="883551"/>
            <a:ext cx="5370011" cy="507831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s-MX" sz="1800" u="none" cap="none" strike="noStrike">
                <a:solidFill>
                  <a:schemeClr val="dk1"/>
                </a:solidFill>
                <a:latin typeface="Arial"/>
                <a:ea typeface="Arial"/>
                <a:cs typeface="Arial"/>
                <a:sym typeface="Arial"/>
              </a:rPr>
              <a:t>Crear interfaz aulas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1" i="0" lang="es-MX" sz="1800" u="none" cap="none" strike="noStrike">
                <a:solidFill>
                  <a:schemeClr val="dk1"/>
                </a:solidFill>
                <a:latin typeface="Arial"/>
                <a:ea typeface="Arial"/>
                <a:cs typeface="Arial"/>
                <a:sym typeface="Arial"/>
              </a:rPr>
              <a:t>Situación actual:</a:t>
            </a:r>
            <a:r>
              <a:rPr b="0" i="0" lang="es-MX" sz="1800" u="none" cap="none" strike="noStrike">
                <a:solidFill>
                  <a:schemeClr val="dk1"/>
                </a:solidFill>
                <a:latin typeface="Arial"/>
                <a:ea typeface="Arial"/>
                <a:cs typeface="Arial"/>
                <a:sym typeface="Arial"/>
              </a:rPr>
              <a:t> se necesita crear una interfaz para que el docente pueda visualizar sus aulas  por medio de una tabla correspondientes a las que debe asistir</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1" i="0" lang="es-MX" sz="1800" u="none" cap="none" strike="noStrike">
                <a:solidFill>
                  <a:schemeClr val="dk1"/>
                </a:solidFill>
                <a:latin typeface="Arial"/>
                <a:ea typeface="Arial"/>
                <a:cs typeface="Arial"/>
                <a:sym typeface="Arial"/>
              </a:rPr>
              <a:t>Descripción de impacto:</a:t>
            </a:r>
            <a:r>
              <a:rPr b="0" i="0" lang="es-MX" sz="1800" u="none" cap="none" strike="noStrike">
                <a:solidFill>
                  <a:schemeClr val="dk1"/>
                </a:solidFill>
                <a:latin typeface="Arial"/>
                <a:ea typeface="Arial"/>
                <a:cs typeface="Arial"/>
                <a:sym typeface="Arial"/>
              </a:rPr>
              <a:t> Se le permite al usuario docente visualizar las aulas a las que debe asistir durante el transcurso de la semana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1" i="0" lang="es-MX" sz="1800" u="none" cap="none" strike="noStrike">
                <a:solidFill>
                  <a:schemeClr val="dk1"/>
                </a:solidFill>
                <a:latin typeface="Arial"/>
                <a:ea typeface="Arial"/>
                <a:cs typeface="Arial"/>
                <a:sym typeface="Arial"/>
              </a:rPr>
              <a:t>Como: </a:t>
            </a:r>
            <a:r>
              <a:rPr b="0" i="0" lang="es-MX" sz="1800" u="none" cap="none" strike="noStrike">
                <a:solidFill>
                  <a:schemeClr val="dk1"/>
                </a:solidFill>
                <a:latin typeface="Arial"/>
                <a:ea typeface="Arial"/>
                <a:cs typeface="Arial"/>
                <a:sym typeface="Arial"/>
              </a:rPr>
              <a:t>usuario docente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1" i="0" lang="es-MX" sz="1800" u="none" cap="none" strike="noStrike">
                <a:solidFill>
                  <a:schemeClr val="dk1"/>
                </a:solidFill>
                <a:latin typeface="Arial"/>
                <a:ea typeface="Arial"/>
                <a:cs typeface="Arial"/>
                <a:sym typeface="Arial"/>
              </a:rPr>
              <a:t>Que:  </a:t>
            </a:r>
            <a:r>
              <a:rPr b="0" i="0" lang="es-MX" sz="1800" u="none" cap="none" strike="noStrike">
                <a:solidFill>
                  <a:schemeClr val="dk1"/>
                </a:solidFill>
                <a:latin typeface="Arial"/>
                <a:ea typeface="Arial"/>
                <a:cs typeface="Arial"/>
                <a:sym typeface="Arial"/>
              </a:rPr>
              <a:t>Crear la interfaz donde se visualiza una tabla con las diferentes aulas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1" i="0" lang="es-MX" sz="1800" u="none" cap="none" strike="noStrike">
                <a:solidFill>
                  <a:schemeClr val="dk1"/>
                </a:solidFill>
                <a:latin typeface="Arial"/>
                <a:ea typeface="Arial"/>
                <a:cs typeface="Arial"/>
                <a:sym typeface="Arial"/>
              </a:rPr>
              <a:t>Para: </a:t>
            </a:r>
            <a:r>
              <a:rPr b="0" i="0" lang="es-MX" sz="1800" u="none" cap="none" strike="noStrike">
                <a:solidFill>
                  <a:schemeClr val="dk1"/>
                </a:solidFill>
                <a:latin typeface="Arial"/>
                <a:ea typeface="Arial"/>
                <a:cs typeface="Arial"/>
                <a:sym typeface="Arial"/>
              </a:rPr>
              <a:t>el docente tiene el control por medio de una tabla  de saber a qué aula asistir</a:t>
            </a:r>
            <a:endParaRPr b="0" i="0" sz="1800" u="none" cap="none" strike="noStrike">
              <a:solidFill>
                <a:schemeClr val="dk1"/>
              </a:solidFill>
              <a:latin typeface="Arial"/>
              <a:ea typeface="Arial"/>
              <a:cs typeface="Arial"/>
              <a:sym typeface="Arial"/>
            </a:endParaRPr>
          </a:p>
        </p:txBody>
      </p:sp>
      <p:sp>
        <p:nvSpPr>
          <p:cNvPr id="739" name="Google Shape;739;p28"/>
          <p:cNvSpPr txBox="1"/>
          <p:nvPr/>
        </p:nvSpPr>
        <p:spPr>
          <a:xfrm>
            <a:off x="6396076" y="2684043"/>
            <a:ext cx="5370011" cy="147732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s-MX" sz="1800" u="none" cap="none" strike="noStrike">
                <a:solidFill>
                  <a:schemeClr val="dk1"/>
                </a:solidFill>
                <a:latin typeface="Arial"/>
                <a:ea typeface="Arial"/>
                <a:cs typeface="Arial"/>
                <a:sym typeface="Arial"/>
              </a:rPr>
              <a:t>Criterios de aceptación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434343"/>
              </a:solidFill>
              <a:latin typeface="Arial"/>
              <a:ea typeface="Arial"/>
              <a:cs typeface="Arial"/>
              <a:sym typeface="Arial"/>
            </a:endParaRPr>
          </a:p>
          <a:p>
            <a:pPr indent="-285750" lvl="0" marL="285750" marR="0" rtl="0" algn="l">
              <a:lnSpc>
                <a:spcPct val="100000"/>
              </a:lnSpc>
              <a:spcBef>
                <a:spcPts val="0"/>
              </a:spcBef>
              <a:spcAft>
                <a:spcPts val="0"/>
              </a:spcAft>
              <a:buClr>
                <a:srgbClr val="434343"/>
              </a:buClr>
              <a:buSzPts val="1800"/>
              <a:buFont typeface="Arial"/>
              <a:buChar char="•"/>
            </a:pPr>
            <a:r>
              <a:rPr b="0" i="0" lang="es-MX" sz="1800" u="none" cap="none" strike="noStrike">
                <a:solidFill>
                  <a:srgbClr val="434343"/>
                </a:solidFill>
                <a:latin typeface="Arial"/>
                <a:ea typeface="Arial"/>
                <a:cs typeface="Arial"/>
                <a:sym typeface="Arial"/>
              </a:rPr>
              <a:t>La interfaz contiene una tabla con las dichas aulas y cursos a las que debe asistir el docente durante toda la semana de lunes a viernes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57F3FB"/>
            </a:gs>
            <a:gs pos="35000">
              <a:srgbClr val="57F3FB"/>
            </a:gs>
            <a:gs pos="65000">
              <a:srgbClr val="9660C8"/>
            </a:gs>
            <a:gs pos="100000">
              <a:srgbClr val="9660C8"/>
            </a:gs>
          </a:gsLst>
          <a:lin ang="10800000" scaled="0"/>
        </a:gradFill>
      </p:bgPr>
    </p:bg>
    <p:spTree>
      <p:nvGrpSpPr>
        <p:cNvPr id="743" name="Shape 743"/>
        <p:cNvGrpSpPr/>
        <p:nvPr/>
      </p:nvGrpSpPr>
      <p:grpSpPr>
        <a:xfrm>
          <a:off x="0" y="0"/>
          <a:ext cx="0" cy="0"/>
          <a:chOff x="0" y="0"/>
          <a:chExt cx="0" cy="0"/>
        </a:xfrm>
      </p:grpSpPr>
      <p:sp>
        <p:nvSpPr>
          <p:cNvPr id="744" name="Google Shape;744;p29"/>
          <p:cNvSpPr/>
          <p:nvPr/>
        </p:nvSpPr>
        <p:spPr>
          <a:xfrm>
            <a:off x="157239" y="117446"/>
            <a:ext cx="11908926" cy="661052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45" name="Google Shape;745;p29"/>
          <p:cNvSpPr txBox="1"/>
          <p:nvPr/>
        </p:nvSpPr>
        <p:spPr>
          <a:xfrm>
            <a:off x="3912200" y="344925"/>
            <a:ext cx="4295880" cy="492443"/>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600"/>
              <a:buFont typeface="Arial"/>
              <a:buNone/>
            </a:pPr>
            <a:r>
              <a:rPr b="1" i="0" lang="es-MX" sz="2600" u="none" cap="none" strike="noStrike">
                <a:solidFill>
                  <a:srgbClr val="57F3FB"/>
                </a:solidFill>
                <a:latin typeface="Arial"/>
                <a:ea typeface="Arial"/>
                <a:cs typeface="Arial"/>
                <a:sym typeface="Arial"/>
              </a:rPr>
              <a:t>HISTORIAS DE USUARIO</a:t>
            </a:r>
            <a:endParaRPr b="1" i="0" sz="2600" u="none" cap="none" strike="noStrike">
              <a:solidFill>
                <a:srgbClr val="57F3FB"/>
              </a:solidFill>
              <a:latin typeface="Arial"/>
              <a:ea typeface="Arial"/>
              <a:cs typeface="Arial"/>
              <a:sym typeface="Arial"/>
            </a:endParaRPr>
          </a:p>
        </p:txBody>
      </p:sp>
      <p:sp>
        <p:nvSpPr>
          <p:cNvPr id="746" name="Google Shape;746;p29"/>
          <p:cNvSpPr txBox="1"/>
          <p:nvPr/>
        </p:nvSpPr>
        <p:spPr>
          <a:xfrm>
            <a:off x="3894270" y="342159"/>
            <a:ext cx="4295880" cy="492443"/>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600"/>
              <a:buFont typeface="Arial"/>
              <a:buNone/>
            </a:pPr>
            <a:r>
              <a:rPr b="1" i="0" lang="es-MX" sz="2600" u="none" cap="none" strike="noStrike">
                <a:solidFill>
                  <a:schemeClr val="dk1"/>
                </a:solidFill>
                <a:latin typeface="Arial"/>
                <a:ea typeface="Arial"/>
                <a:cs typeface="Arial"/>
                <a:sym typeface="Arial"/>
              </a:rPr>
              <a:t>HISTORIAS DE USUARIO</a:t>
            </a:r>
            <a:endParaRPr b="1" i="0" sz="2600" u="none" cap="none" strike="noStrike">
              <a:solidFill>
                <a:schemeClr val="dk1"/>
              </a:solidFill>
              <a:latin typeface="Arial"/>
              <a:ea typeface="Arial"/>
              <a:cs typeface="Arial"/>
              <a:sym typeface="Arial"/>
            </a:endParaRPr>
          </a:p>
        </p:txBody>
      </p:sp>
      <p:sp>
        <p:nvSpPr>
          <p:cNvPr id="747" name="Google Shape;747;p29"/>
          <p:cNvSpPr txBox="1"/>
          <p:nvPr/>
        </p:nvSpPr>
        <p:spPr>
          <a:xfrm>
            <a:off x="264383" y="883551"/>
            <a:ext cx="5370011" cy="507831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s-MX" sz="1800" u="none" cap="none" strike="noStrike">
                <a:solidFill>
                  <a:schemeClr val="dk1"/>
                </a:solidFill>
                <a:latin typeface="Arial"/>
                <a:ea typeface="Arial"/>
                <a:cs typeface="Arial"/>
                <a:sym typeface="Arial"/>
              </a:rPr>
              <a:t>Crear interfaz subir notas docentes</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1" i="0" lang="es-MX" sz="1800" u="none" cap="none" strike="noStrike">
                <a:solidFill>
                  <a:schemeClr val="dk1"/>
                </a:solidFill>
                <a:latin typeface="Arial"/>
                <a:ea typeface="Arial"/>
                <a:cs typeface="Arial"/>
                <a:sym typeface="Arial"/>
              </a:rPr>
              <a:t>Situación actual:</a:t>
            </a:r>
            <a:r>
              <a:rPr b="0" i="0" lang="es-MX" sz="1800" u="none" cap="none" strike="noStrike">
                <a:solidFill>
                  <a:schemeClr val="dk1"/>
                </a:solidFill>
                <a:latin typeface="Arial"/>
                <a:ea typeface="Arial"/>
                <a:cs typeface="Arial"/>
                <a:sym typeface="Arial"/>
              </a:rPr>
              <a:t> Se necesita crear una interfaz donde el docente evidencia botones con cada curso para poder ingresar a una tabla donde subirá las respectivas notas</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1" i="0" lang="es-MX" sz="1800" u="none" cap="none" strike="noStrike">
                <a:solidFill>
                  <a:schemeClr val="dk1"/>
                </a:solidFill>
                <a:latin typeface="Arial"/>
                <a:ea typeface="Arial"/>
                <a:cs typeface="Arial"/>
                <a:sym typeface="Arial"/>
              </a:rPr>
              <a:t>Descripción de impacto:</a:t>
            </a:r>
            <a:r>
              <a:rPr b="0" i="0" lang="es-MX" sz="1800" u="none" cap="none" strike="noStrike">
                <a:solidFill>
                  <a:schemeClr val="dk1"/>
                </a:solidFill>
                <a:latin typeface="Arial"/>
                <a:ea typeface="Arial"/>
                <a:cs typeface="Arial"/>
                <a:sym typeface="Arial"/>
              </a:rPr>
              <a:t>  se le permite al usuario visualizar los botones de cada curso para poder acceder a ellos cargar sus notas</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1" i="0" lang="es-MX" sz="1800" u="none" cap="none" strike="noStrike">
                <a:solidFill>
                  <a:schemeClr val="dk1"/>
                </a:solidFill>
                <a:latin typeface="Arial"/>
                <a:ea typeface="Arial"/>
                <a:cs typeface="Arial"/>
                <a:sym typeface="Arial"/>
              </a:rPr>
              <a:t>Como: </a:t>
            </a:r>
            <a:r>
              <a:rPr b="0" i="0" lang="es-MX" sz="1800" u="none" cap="none" strike="noStrike">
                <a:solidFill>
                  <a:schemeClr val="dk1"/>
                </a:solidFill>
                <a:latin typeface="Arial"/>
                <a:ea typeface="Arial"/>
                <a:cs typeface="Arial"/>
                <a:sym typeface="Arial"/>
              </a:rPr>
              <a:t>usuario docente</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1" i="0" lang="es-MX" sz="1800" u="none" cap="none" strike="noStrike">
                <a:solidFill>
                  <a:schemeClr val="dk1"/>
                </a:solidFill>
                <a:latin typeface="Arial"/>
                <a:ea typeface="Arial"/>
                <a:cs typeface="Arial"/>
                <a:sym typeface="Arial"/>
              </a:rPr>
              <a:t>Que:  </a:t>
            </a:r>
            <a:r>
              <a:rPr b="0" i="0" lang="es-MX" sz="1800" u="none" cap="none" strike="noStrike">
                <a:solidFill>
                  <a:schemeClr val="dk1"/>
                </a:solidFill>
                <a:latin typeface="Arial"/>
                <a:ea typeface="Arial"/>
                <a:cs typeface="Arial"/>
                <a:sym typeface="Arial"/>
              </a:rPr>
              <a:t>crear la interfaz donde se visualizan botones de los diferentes cursos</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1" i="0" lang="es-MX" sz="1800" u="none" cap="none" strike="noStrike">
                <a:solidFill>
                  <a:schemeClr val="dk1"/>
                </a:solidFill>
                <a:latin typeface="Arial"/>
                <a:ea typeface="Arial"/>
                <a:cs typeface="Arial"/>
                <a:sym typeface="Arial"/>
              </a:rPr>
              <a:t>Para: </a:t>
            </a:r>
            <a:r>
              <a:rPr b="0" i="0" lang="es-MX" sz="1800" u="none" cap="none" strike="noStrike">
                <a:solidFill>
                  <a:schemeClr val="dk1"/>
                </a:solidFill>
                <a:latin typeface="Arial"/>
                <a:ea typeface="Arial"/>
                <a:cs typeface="Arial"/>
                <a:sym typeface="Arial"/>
              </a:rPr>
              <a:t>el docente puede visualizar los botones de cada curso y cargar sus dichas notas</a:t>
            </a:r>
            <a:endParaRPr b="0" i="0" sz="1800" u="none" cap="none" strike="noStrike">
              <a:solidFill>
                <a:schemeClr val="dk1"/>
              </a:solidFill>
              <a:latin typeface="Arial"/>
              <a:ea typeface="Arial"/>
              <a:cs typeface="Arial"/>
              <a:sym typeface="Arial"/>
            </a:endParaRPr>
          </a:p>
        </p:txBody>
      </p:sp>
      <p:sp>
        <p:nvSpPr>
          <p:cNvPr id="748" name="Google Shape;748;p29"/>
          <p:cNvSpPr txBox="1"/>
          <p:nvPr/>
        </p:nvSpPr>
        <p:spPr>
          <a:xfrm>
            <a:off x="6396076" y="2822542"/>
            <a:ext cx="5370011" cy="120032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s-MX" sz="1800" u="none" cap="none" strike="noStrike">
                <a:solidFill>
                  <a:schemeClr val="dk1"/>
                </a:solidFill>
                <a:latin typeface="Arial"/>
                <a:ea typeface="Arial"/>
                <a:cs typeface="Arial"/>
                <a:sym typeface="Arial"/>
              </a:rPr>
              <a:t>Criterios de aceptación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434343"/>
              </a:solidFill>
              <a:latin typeface="Arial"/>
              <a:ea typeface="Arial"/>
              <a:cs typeface="Arial"/>
              <a:sym typeface="Arial"/>
            </a:endParaRPr>
          </a:p>
          <a:p>
            <a:pPr indent="-285750" lvl="0" marL="285750" marR="0" rtl="0" algn="l">
              <a:lnSpc>
                <a:spcPct val="100000"/>
              </a:lnSpc>
              <a:spcBef>
                <a:spcPts val="0"/>
              </a:spcBef>
              <a:spcAft>
                <a:spcPts val="0"/>
              </a:spcAft>
              <a:buClr>
                <a:srgbClr val="434343"/>
              </a:buClr>
              <a:buSzPts val="1800"/>
              <a:buFont typeface="Arial"/>
              <a:buChar char="•"/>
            </a:pPr>
            <a:r>
              <a:rPr b="0" i="0" lang="es-MX" sz="1800" u="none" cap="none" strike="noStrike">
                <a:solidFill>
                  <a:srgbClr val="434343"/>
                </a:solidFill>
                <a:latin typeface="Arial"/>
                <a:ea typeface="Arial"/>
                <a:cs typeface="Arial"/>
                <a:sym typeface="Arial"/>
              </a:rPr>
              <a:t>la interfaz contiene 6 botone y los siguientes se organizan de sexto a once de bachillerato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57F3FB"/>
            </a:gs>
            <a:gs pos="35000">
              <a:srgbClr val="57F3FB"/>
            </a:gs>
            <a:gs pos="65000">
              <a:srgbClr val="9660C8"/>
            </a:gs>
            <a:gs pos="100000">
              <a:srgbClr val="9660C8"/>
            </a:gs>
          </a:gsLst>
          <a:lin ang="0" scaled="0"/>
        </a:gradFill>
      </p:bgPr>
    </p:bg>
    <p:spTree>
      <p:nvGrpSpPr>
        <p:cNvPr id="752" name="Shape 752"/>
        <p:cNvGrpSpPr/>
        <p:nvPr/>
      </p:nvGrpSpPr>
      <p:grpSpPr>
        <a:xfrm>
          <a:off x="0" y="0"/>
          <a:ext cx="0" cy="0"/>
          <a:chOff x="0" y="0"/>
          <a:chExt cx="0" cy="0"/>
        </a:xfrm>
      </p:grpSpPr>
      <p:sp>
        <p:nvSpPr>
          <p:cNvPr id="753" name="Google Shape;753;p30"/>
          <p:cNvSpPr/>
          <p:nvPr/>
        </p:nvSpPr>
        <p:spPr>
          <a:xfrm>
            <a:off x="120953" y="117446"/>
            <a:ext cx="11945212" cy="661052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54" name="Google Shape;754;p30"/>
          <p:cNvSpPr txBox="1"/>
          <p:nvPr/>
        </p:nvSpPr>
        <p:spPr>
          <a:xfrm>
            <a:off x="3912200" y="344925"/>
            <a:ext cx="4295880" cy="492443"/>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600"/>
              <a:buFont typeface="Arial"/>
              <a:buNone/>
            </a:pPr>
            <a:r>
              <a:rPr b="1" i="0" lang="es-MX" sz="2600" u="none" cap="none" strike="noStrike">
                <a:solidFill>
                  <a:srgbClr val="57F3FB"/>
                </a:solidFill>
                <a:latin typeface="Arial"/>
                <a:ea typeface="Arial"/>
                <a:cs typeface="Arial"/>
                <a:sym typeface="Arial"/>
              </a:rPr>
              <a:t>HISTORIAS DE USUARIO</a:t>
            </a:r>
            <a:endParaRPr b="1" i="0" sz="2600" u="none" cap="none" strike="noStrike">
              <a:solidFill>
                <a:srgbClr val="57F3FB"/>
              </a:solidFill>
              <a:latin typeface="Arial"/>
              <a:ea typeface="Arial"/>
              <a:cs typeface="Arial"/>
              <a:sym typeface="Arial"/>
            </a:endParaRPr>
          </a:p>
        </p:txBody>
      </p:sp>
      <p:sp>
        <p:nvSpPr>
          <p:cNvPr id="755" name="Google Shape;755;p30"/>
          <p:cNvSpPr txBox="1"/>
          <p:nvPr/>
        </p:nvSpPr>
        <p:spPr>
          <a:xfrm>
            <a:off x="3894270" y="342159"/>
            <a:ext cx="4295880" cy="492443"/>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600"/>
              <a:buFont typeface="Arial"/>
              <a:buNone/>
            </a:pPr>
            <a:r>
              <a:rPr b="1" i="0" lang="es-MX" sz="2600" u="none" cap="none" strike="noStrike">
                <a:solidFill>
                  <a:schemeClr val="dk1"/>
                </a:solidFill>
                <a:latin typeface="Arial"/>
                <a:ea typeface="Arial"/>
                <a:cs typeface="Arial"/>
                <a:sym typeface="Arial"/>
              </a:rPr>
              <a:t>HISTORIAS DE USUARIO</a:t>
            </a:r>
            <a:endParaRPr b="1" i="0" sz="2600" u="none" cap="none" strike="noStrike">
              <a:solidFill>
                <a:schemeClr val="dk1"/>
              </a:solidFill>
              <a:latin typeface="Arial"/>
              <a:ea typeface="Arial"/>
              <a:cs typeface="Arial"/>
              <a:sym typeface="Arial"/>
            </a:endParaRPr>
          </a:p>
        </p:txBody>
      </p:sp>
      <p:sp>
        <p:nvSpPr>
          <p:cNvPr id="756" name="Google Shape;756;p30"/>
          <p:cNvSpPr txBox="1"/>
          <p:nvPr/>
        </p:nvSpPr>
        <p:spPr>
          <a:xfrm>
            <a:off x="264383" y="883551"/>
            <a:ext cx="5370011" cy="507831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s-MX" sz="1800" u="none" cap="none" strike="noStrike">
                <a:solidFill>
                  <a:schemeClr val="dk1"/>
                </a:solidFill>
                <a:latin typeface="Arial"/>
                <a:ea typeface="Arial"/>
                <a:cs typeface="Arial"/>
                <a:sym typeface="Arial"/>
              </a:rPr>
              <a:t>Crear interfaz tabla notas docente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1" i="0" lang="es-MX" sz="1800" u="none" cap="none" strike="noStrike">
                <a:solidFill>
                  <a:schemeClr val="dk1"/>
                </a:solidFill>
                <a:latin typeface="Arial"/>
                <a:ea typeface="Arial"/>
                <a:cs typeface="Arial"/>
                <a:sym typeface="Arial"/>
              </a:rPr>
              <a:t>Situación actual:</a:t>
            </a:r>
            <a:r>
              <a:rPr b="0" i="0" lang="es-MX" sz="1800" u="none" cap="none" strike="noStrike">
                <a:solidFill>
                  <a:schemeClr val="dk1"/>
                </a:solidFill>
                <a:latin typeface="Arial"/>
                <a:ea typeface="Arial"/>
                <a:cs typeface="Arial"/>
                <a:sym typeface="Arial"/>
              </a:rPr>
              <a:t> se crea una interfaz donde el docente visualiza una tabla para el cargue de notas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1" i="0" lang="es-MX" sz="1800" u="none" cap="none" strike="noStrike">
                <a:solidFill>
                  <a:schemeClr val="dk1"/>
                </a:solidFill>
                <a:latin typeface="Arial"/>
                <a:ea typeface="Arial"/>
                <a:cs typeface="Arial"/>
                <a:sym typeface="Arial"/>
              </a:rPr>
              <a:t>Descripción de impacto:</a:t>
            </a:r>
            <a:r>
              <a:rPr b="0" i="0" lang="es-MX" sz="1800" u="none" cap="none" strike="noStrike">
                <a:solidFill>
                  <a:schemeClr val="dk1"/>
                </a:solidFill>
                <a:latin typeface="Arial"/>
                <a:ea typeface="Arial"/>
                <a:cs typeface="Arial"/>
                <a:sym typeface="Arial"/>
              </a:rPr>
              <a:t> se le permite al usuario cargar las notas de los diferentes cursos programados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1" i="0" lang="es-MX" sz="1800" u="none" cap="none" strike="noStrike">
                <a:solidFill>
                  <a:schemeClr val="dk1"/>
                </a:solidFill>
                <a:latin typeface="Arial"/>
                <a:ea typeface="Arial"/>
                <a:cs typeface="Arial"/>
                <a:sym typeface="Arial"/>
              </a:rPr>
              <a:t>Como: </a:t>
            </a:r>
            <a:r>
              <a:rPr b="0" i="0" lang="es-MX" sz="1800" u="none" cap="none" strike="noStrike">
                <a:solidFill>
                  <a:schemeClr val="dk1"/>
                </a:solidFill>
                <a:latin typeface="Arial"/>
                <a:ea typeface="Arial"/>
                <a:cs typeface="Arial"/>
                <a:sym typeface="Arial"/>
              </a:rPr>
              <a:t>Usuario docente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1" i="0" lang="es-MX" sz="1800" u="none" cap="none" strike="noStrike">
                <a:solidFill>
                  <a:schemeClr val="dk1"/>
                </a:solidFill>
                <a:latin typeface="Arial"/>
                <a:ea typeface="Arial"/>
                <a:cs typeface="Arial"/>
                <a:sym typeface="Arial"/>
              </a:rPr>
              <a:t>Que:  </a:t>
            </a:r>
            <a:r>
              <a:rPr b="0" i="0" lang="es-MX" sz="1800" u="none" cap="none" strike="noStrike">
                <a:solidFill>
                  <a:schemeClr val="dk1"/>
                </a:solidFill>
                <a:latin typeface="Arial"/>
                <a:ea typeface="Arial"/>
                <a:cs typeface="Arial"/>
                <a:sym typeface="Arial"/>
              </a:rPr>
              <a:t>crear  la interfaz donde se evidencia una tabla de dichas actividades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1" i="0" lang="es-MX" sz="1800" u="none" cap="none" strike="noStrike">
                <a:solidFill>
                  <a:schemeClr val="dk1"/>
                </a:solidFill>
                <a:latin typeface="Arial"/>
                <a:ea typeface="Arial"/>
                <a:cs typeface="Arial"/>
                <a:sym typeface="Arial"/>
              </a:rPr>
              <a:t>Para: </a:t>
            </a:r>
            <a:r>
              <a:rPr b="0" i="0" lang="es-MX" sz="1800" u="none" cap="none" strike="noStrike">
                <a:solidFill>
                  <a:schemeClr val="dk1"/>
                </a:solidFill>
                <a:latin typeface="Arial"/>
                <a:ea typeface="Arial"/>
                <a:cs typeface="Arial"/>
                <a:sym typeface="Arial"/>
              </a:rPr>
              <a:t>el docente se le permite hacer el cargue de notas de los diferentes cursos de dichas actividades realizadas</a:t>
            </a:r>
            <a:endParaRPr b="0" i="0" sz="1800" u="none" cap="none" strike="noStrike">
              <a:solidFill>
                <a:schemeClr val="dk1"/>
              </a:solidFill>
              <a:latin typeface="Arial"/>
              <a:ea typeface="Arial"/>
              <a:cs typeface="Arial"/>
              <a:sym typeface="Arial"/>
            </a:endParaRPr>
          </a:p>
        </p:txBody>
      </p:sp>
      <p:sp>
        <p:nvSpPr>
          <p:cNvPr id="757" name="Google Shape;757;p30"/>
          <p:cNvSpPr txBox="1"/>
          <p:nvPr/>
        </p:nvSpPr>
        <p:spPr>
          <a:xfrm>
            <a:off x="6396076" y="2822542"/>
            <a:ext cx="5370011" cy="120032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s-MX" sz="1800" u="none" cap="none" strike="noStrike">
                <a:solidFill>
                  <a:schemeClr val="dk1"/>
                </a:solidFill>
                <a:latin typeface="Arial"/>
                <a:ea typeface="Arial"/>
                <a:cs typeface="Arial"/>
                <a:sym typeface="Arial"/>
              </a:rPr>
              <a:t>Criterios de aceptación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434343"/>
              </a:solidFill>
              <a:latin typeface="Arial"/>
              <a:ea typeface="Arial"/>
              <a:cs typeface="Arial"/>
              <a:sym typeface="Arial"/>
            </a:endParaRPr>
          </a:p>
          <a:p>
            <a:pPr indent="-285750" lvl="0" marL="285750" marR="0" rtl="0" algn="l">
              <a:lnSpc>
                <a:spcPct val="100000"/>
              </a:lnSpc>
              <a:spcBef>
                <a:spcPts val="0"/>
              </a:spcBef>
              <a:spcAft>
                <a:spcPts val="0"/>
              </a:spcAft>
              <a:buClr>
                <a:srgbClr val="434343"/>
              </a:buClr>
              <a:buSzPts val="1800"/>
              <a:buFont typeface="Arial"/>
              <a:buChar char="•"/>
            </a:pPr>
            <a:r>
              <a:rPr b="0" i="0" lang="es-MX" sz="1800" u="none" cap="none" strike="noStrike">
                <a:solidFill>
                  <a:srgbClr val="434343"/>
                </a:solidFill>
                <a:latin typeface="Arial"/>
                <a:ea typeface="Arial"/>
                <a:cs typeface="Arial"/>
                <a:sym typeface="Arial"/>
              </a:rPr>
              <a:t>la interfaz contiene una tabla donde se evidencian dichas actividades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57F3FB"/>
            </a:gs>
            <a:gs pos="35000">
              <a:srgbClr val="57F3FB"/>
            </a:gs>
            <a:gs pos="65000">
              <a:srgbClr val="9660C8"/>
            </a:gs>
            <a:gs pos="100000">
              <a:srgbClr val="9660C8"/>
            </a:gs>
          </a:gsLst>
          <a:lin ang="10800000" scaled="0"/>
        </a:gradFill>
      </p:bgPr>
    </p:bg>
    <p:spTree>
      <p:nvGrpSpPr>
        <p:cNvPr id="761" name="Shape 761"/>
        <p:cNvGrpSpPr/>
        <p:nvPr/>
      </p:nvGrpSpPr>
      <p:grpSpPr>
        <a:xfrm>
          <a:off x="0" y="0"/>
          <a:ext cx="0" cy="0"/>
          <a:chOff x="0" y="0"/>
          <a:chExt cx="0" cy="0"/>
        </a:xfrm>
      </p:grpSpPr>
      <p:sp>
        <p:nvSpPr>
          <p:cNvPr id="762" name="Google Shape;762;p31"/>
          <p:cNvSpPr/>
          <p:nvPr/>
        </p:nvSpPr>
        <p:spPr>
          <a:xfrm>
            <a:off x="169334" y="117446"/>
            <a:ext cx="11896831" cy="661052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63" name="Google Shape;763;p31"/>
          <p:cNvSpPr txBox="1"/>
          <p:nvPr/>
        </p:nvSpPr>
        <p:spPr>
          <a:xfrm>
            <a:off x="3912200" y="344925"/>
            <a:ext cx="4295880" cy="492443"/>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600"/>
              <a:buFont typeface="Arial"/>
              <a:buNone/>
            </a:pPr>
            <a:r>
              <a:rPr b="1" i="0" lang="es-MX" sz="2600" u="none" cap="none" strike="noStrike">
                <a:solidFill>
                  <a:srgbClr val="57F3FB"/>
                </a:solidFill>
                <a:latin typeface="Arial"/>
                <a:ea typeface="Arial"/>
                <a:cs typeface="Arial"/>
                <a:sym typeface="Arial"/>
              </a:rPr>
              <a:t>HISTORIAS DE USUARIO</a:t>
            </a:r>
            <a:endParaRPr b="1" i="0" sz="2600" u="none" cap="none" strike="noStrike">
              <a:solidFill>
                <a:srgbClr val="57F3FB"/>
              </a:solidFill>
              <a:latin typeface="Arial"/>
              <a:ea typeface="Arial"/>
              <a:cs typeface="Arial"/>
              <a:sym typeface="Arial"/>
            </a:endParaRPr>
          </a:p>
        </p:txBody>
      </p:sp>
      <p:sp>
        <p:nvSpPr>
          <p:cNvPr id="764" name="Google Shape;764;p31"/>
          <p:cNvSpPr txBox="1"/>
          <p:nvPr/>
        </p:nvSpPr>
        <p:spPr>
          <a:xfrm>
            <a:off x="3894270" y="342159"/>
            <a:ext cx="4295880" cy="492443"/>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600"/>
              <a:buFont typeface="Arial"/>
              <a:buNone/>
            </a:pPr>
            <a:r>
              <a:rPr b="1" i="0" lang="es-MX" sz="2600" u="none" cap="none" strike="noStrike">
                <a:solidFill>
                  <a:schemeClr val="dk1"/>
                </a:solidFill>
                <a:latin typeface="Arial"/>
                <a:ea typeface="Arial"/>
                <a:cs typeface="Arial"/>
                <a:sym typeface="Arial"/>
              </a:rPr>
              <a:t>HISTORIAS DE USUARIO</a:t>
            </a:r>
            <a:endParaRPr b="1" i="0" sz="2600" u="none" cap="none" strike="noStrike">
              <a:solidFill>
                <a:schemeClr val="dk1"/>
              </a:solidFill>
              <a:latin typeface="Arial"/>
              <a:ea typeface="Arial"/>
              <a:cs typeface="Arial"/>
              <a:sym typeface="Arial"/>
            </a:endParaRPr>
          </a:p>
        </p:txBody>
      </p:sp>
      <p:sp>
        <p:nvSpPr>
          <p:cNvPr id="765" name="Google Shape;765;p31"/>
          <p:cNvSpPr txBox="1"/>
          <p:nvPr/>
        </p:nvSpPr>
        <p:spPr>
          <a:xfrm>
            <a:off x="264383" y="1299049"/>
            <a:ext cx="5370011" cy="480131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s-MX" sz="1800" u="none" cap="none" strike="noStrike">
                <a:solidFill>
                  <a:schemeClr val="dk1"/>
                </a:solidFill>
                <a:latin typeface="Arial"/>
                <a:ea typeface="Arial"/>
                <a:cs typeface="Arial"/>
                <a:sym typeface="Arial"/>
              </a:rPr>
              <a:t>Crear interfaz quienes somos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1" i="0" lang="es-MX" sz="1800" u="none" cap="none" strike="noStrike">
                <a:solidFill>
                  <a:schemeClr val="dk1"/>
                </a:solidFill>
                <a:latin typeface="Arial"/>
                <a:ea typeface="Arial"/>
                <a:cs typeface="Arial"/>
                <a:sym typeface="Arial"/>
              </a:rPr>
              <a:t>Situación actual:</a:t>
            </a:r>
            <a:r>
              <a:rPr b="0" i="0" lang="es-MX" sz="1800" u="none" cap="none" strike="noStrike">
                <a:solidFill>
                  <a:schemeClr val="dk1"/>
                </a:solidFill>
                <a:latin typeface="Arial"/>
                <a:ea typeface="Arial"/>
                <a:cs typeface="Arial"/>
                <a:sym typeface="Arial"/>
              </a:rPr>
              <a:t> se creará una interfaz donde los usuarios visualizan la información más importante de nuestro sistema de información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1" i="0" lang="es-MX" sz="1800" u="none" cap="none" strike="noStrike">
                <a:solidFill>
                  <a:schemeClr val="dk1"/>
                </a:solidFill>
                <a:latin typeface="Arial"/>
                <a:ea typeface="Arial"/>
                <a:cs typeface="Arial"/>
                <a:sym typeface="Arial"/>
              </a:rPr>
              <a:t>Descripción de impacto:</a:t>
            </a:r>
            <a:r>
              <a:rPr b="0" i="0" lang="es-MX" sz="1800" u="none" cap="none" strike="noStrike">
                <a:solidFill>
                  <a:schemeClr val="dk1"/>
                </a:solidFill>
                <a:latin typeface="Arial"/>
                <a:ea typeface="Arial"/>
                <a:cs typeface="Arial"/>
                <a:sym typeface="Arial"/>
              </a:rPr>
              <a:t> se le permite al usuario conocer la historia en nuestro sistema de información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1" i="0" lang="es-MX" sz="1800" u="none" cap="none" strike="noStrike">
                <a:solidFill>
                  <a:schemeClr val="dk1"/>
                </a:solidFill>
                <a:latin typeface="Arial"/>
                <a:ea typeface="Arial"/>
                <a:cs typeface="Arial"/>
                <a:sym typeface="Arial"/>
              </a:rPr>
              <a:t>Como: </a:t>
            </a:r>
            <a:r>
              <a:rPr b="0" i="0" lang="es-MX" sz="1800" u="none" cap="none" strike="noStrike">
                <a:solidFill>
                  <a:schemeClr val="dk1"/>
                </a:solidFill>
                <a:latin typeface="Arial"/>
                <a:ea typeface="Arial"/>
                <a:cs typeface="Arial"/>
                <a:sym typeface="Arial"/>
              </a:rPr>
              <a:t>estudiante o docente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1" i="0" lang="es-MX" sz="1800" u="none" cap="none" strike="noStrike">
                <a:solidFill>
                  <a:schemeClr val="dk1"/>
                </a:solidFill>
                <a:latin typeface="Arial"/>
                <a:ea typeface="Arial"/>
                <a:cs typeface="Arial"/>
                <a:sym typeface="Arial"/>
              </a:rPr>
              <a:t>Que:  </a:t>
            </a:r>
            <a:r>
              <a:rPr b="0" i="0" lang="es-MX" sz="1800" u="none" cap="none" strike="noStrike">
                <a:solidFill>
                  <a:schemeClr val="dk1"/>
                </a:solidFill>
                <a:latin typeface="Arial"/>
                <a:ea typeface="Arial"/>
                <a:cs typeface="Arial"/>
                <a:sym typeface="Arial"/>
              </a:rPr>
              <a:t>crear la interfaz donde se evidencia información básica de nuestro sistema</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s-MX" sz="1800" u="none" cap="none" strike="noStrike">
                <a:solidFill>
                  <a:schemeClr val="dk1"/>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1" i="0" lang="es-MX" sz="1800" u="none" cap="none" strike="noStrike">
                <a:solidFill>
                  <a:schemeClr val="dk1"/>
                </a:solidFill>
                <a:latin typeface="Arial"/>
                <a:ea typeface="Arial"/>
                <a:cs typeface="Arial"/>
                <a:sym typeface="Arial"/>
              </a:rPr>
              <a:t>Para: </a:t>
            </a:r>
            <a:r>
              <a:rPr b="0" i="0" lang="es-MX" sz="1800" u="none" cap="none" strike="noStrike">
                <a:solidFill>
                  <a:schemeClr val="dk1"/>
                </a:solidFill>
                <a:latin typeface="Arial"/>
                <a:ea typeface="Arial"/>
                <a:cs typeface="Arial"/>
                <a:sym typeface="Arial"/>
              </a:rPr>
              <a:t>los usuarios deben visualizar la información que proyecta nuestro sistema de información</a:t>
            </a:r>
            <a:endParaRPr b="0" i="0" sz="1800" u="none" cap="none" strike="noStrike">
              <a:solidFill>
                <a:schemeClr val="dk1"/>
              </a:solidFill>
              <a:latin typeface="Arial"/>
              <a:ea typeface="Arial"/>
              <a:cs typeface="Arial"/>
              <a:sym typeface="Arial"/>
            </a:endParaRPr>
          </a:p>
        </p:txBody>
      </p:sp>
      <p:sp>
        <p:nvSpPr>
          <p:cNvPr id="766" name="Google Shape;766;p31"/>
          <p:cNvSpPr txBox="1"/>
          <p:nvPr/>
        </p:nvSpPr>
        <p:spPr>
          <a:xfrm>
            <a:off x="6396076" y="2776376"/>
            <a:ext cx="5370011" cy="92333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s-MX" sz="1800" u="none" cap="none" strike="noStrike">
                <a:solidFill>
                  <a:schemeClr val="dk1"/>
                </a:solidFill>
                <a:latin typeface="Arial"/>
                <a:ea typeface="Arial"/>
                <a:cs typeface="Arial"/>
                <a:sym typeface="Arial"/>
              </a:rPr>
              <a:t>Criterios de aceptación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434343"/>
              </a:solidFill>
              <a:latin typeface="Arial"/>
              <a:ea typeface="Arial"/>
              <a:cs typeface="Arial"/>
              <a:sym typeface="Arial"/>
            </a:endParaRPr>
          </a:p>
          <a:p>
            <a:pPr indent="-285750" lvl="0" marL="285750" marR="0" rtl="0" algn="l">
              <a:lnSpc>
                <a:spcPct val="100000"/>
              </a:lnSpc>
              <a:spcBef>
                <a:spcPts val="0"/>
              </a:spcBef>
              <a:spcAft>
                <a:spcPts val="0"/>
              </a:spcAft>
              <a:buClr>
                <a:srgbClr val="434343"/>
              </a:buClr>
              <a:buSzPts val="1800"/>
              <a:buFont typeface="Arial"/>
              <a:buChar char="•"/>
            </a:pPr>
            <a:r>
              <a:rPr b="0" i="0" lang="es-MX" sz="1800" u="none" cap="none" strike="noStrike">
                <a:solidFill>
                  <a:srgbClr val="434343"/>
                </a:solidFill>
                <a:latin typeface="Arial"/>
                <a:ea typeface="Arial"/>
                <a:cs typeface="Arial"/>
                <a:sym typeface="Arial"/>
              </a:rPr>
              <a:t>la interfaz contiene un botón quienes somos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57F3FB"/>
            </a:gs>
            <a:gs pos="35000">
              <a:srgbClr val="57F3FB"/>
            </a:gs>
            <a:gs pos="65000">
              <a:srgbClr val="9660C8"/>
            </a:gs>
            <a:gs pos="100000">
              <a:srgbClr val="9660C8"/>
            </a:gs>
          </a:gsLst>
          <a:lin ang="0" scaled="0"/>
        </a:gradFill>
      </p:bgPr>
    </p:bg>
    <p:spTree>
      <p:nvGrpSpPr>
        <p:cNvPr id="770" name="Shape 770"/>
        <p:cNvGrpSpPr/>
        <p:nvPr/>
      </p:nvGrpSpPr>
      <p:grpSpPr>
        <a:xfrm>
          <a:off x="0" y="0"/>
          <a:ext cx="0" cy="0"/>
          <a:chOff x="0" y="0"/>
          <a:chExt cx="0" cy="0"/>
        </a:xfrm>
      </p:grpSpPr>
      <p:sp>
        <p:nvSpPr>
          <p:cNvPr id="771" name="Google Shape;771;p32"/>
          <p:cNvSpPr/>
          <p:nvPr/>
        </p:nvSpPr>
        <p:spPr>
          <a:xfrm>
            <a:off x="169335" y="117446"/>
            <a:ext cx="11896830" cy="661052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72" name="Google Shape;772;p32"/>
          <p:cNvSpPr txBox="1"/>
          <p:nvPr/>
        </p:nvSpPr>
        <p:spPr>
          <a:xfrm>
            <a:off x="3912200" y="344925"/>
            <a:ext cx="4295880" cy="492443"/>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600"/>
              <a:buFont typeface="Arial"/>
              <a:buNone/>
            </a:pPr>
            <a:r>
              <a:rPr b="1" i="0" lang="es-MX" sz="2600" u="none" cap="none" strike="noStrike">
                <a:solidFill>
                  <a:srgbClr val="57F3FB"/>
                </a:solidFill>
                <a:latin typeface="Arial"/>
                <a:ea typeface="Arial"/>
                <a:cs typeface="Arial"/>
                <a:sym typeface="Arial"/>
              </a:rPr>
              <a:t>HISTORIAS DE USUARIO</a:t>
            </a:r>
            <a:endParaRPr b="1" i="0" sz="2600" u="none" cap="none" strike="noStrike">
              <a:solidFill>
                <a:srgbClr val="57F3FB"/>
              </a:solidFill>
              <a:latin typeface="Arial"/>
              <a:ea typeface="Arial"/>
              <a:cs typeface="Arial"/>
              <a:sym typeface="Arial"/>
            </a:endParaRPr>
          </a:p>
        </p:txBody>
      </p:sp>
      <p:sp>
        <p:nvSpPr>
          <p:cNvPr id="773" name="Google Shape;773;p32"/>
          <p:cNvSpPr txBox="1"/>
          <p:nvPr/>
        </p:nvSpPr>
        <p:spPr>
          <a:xfrm>
            <a:off x="3894270" y="342159"/>
            <a:ext cx="4295880" cy="492443"/>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600"/>
              <a:buFont typeface="Arial"/>
              <a:buNone/>
            </a:pPr>
            <a:r>
              <a:rPr b="1" i="0" lang="es-MX" sz="2600" u="none" cap="none" strike="noStrike">
                <a:solidFill>
                  <a:schemeClr val="dk1"/>
                </a:solidFill>
                <a:latin typeface="Arial"/>
                <a:ea typeface="Arial"/>
                <a:cs typeface="Arial"/>
                <a:sym typeface="Arial"/>
              </a:rPr>
              <a:t>HISTORIAS DE USUARIO</a:t>
            </a:r>
            <a:endParaRPr b="1" i="0" sz="2600" u="none" cap="none" strike="noStrike">
              <a:solidFill>
                <a:schemeClr val="dk1"/>
              </a:solidFill>
              <a:latin typeface="Arial"/>
              <a:ea typeface="Arial"/>
              <a:cs typeface="Arial"/>
              <a:sym typeface="Arial"/>
            </a:endParaRPr>
          </a:p>
        </p:txBody>
      </p:sp>
      <p:sp>
        <p:nvSpPr>
          <p:cNvPr id="774" name="Google Shape;774;p32"/>
          <p:cNvSpPr txBox="1"/>
          <p:nvPr/>
        </p:nvSpPr>
        <p:spPr>
          <a:xfrm>
            <a:off x="264383" y="745051"/>
            <a:ext cx="5370011" cy="535531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s-MX" sz="1800" u="none" cap="none" strike="noStrike">
                <a:solidFill>
                  <a:schemeClr val="dk1"/>
                </a:solidFill>
                <a:latin typeface="Arial"/>
                <a:ea typeface="Arial"/>
                <a:cs typeface="Arial"/>
                <a:sym typeface="Arial"/>
              </a:rPr>
              <a:t>Crear interfaz centro de ayuda</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1" i="0" lang="es-MX" sz="1800" u="none" cap="none" strike="noStrike">
                <a:solidFill>
                  <a:schemeClr val="dk1"/>
                </a:solidFill>
                <a:latin typeface="Arial"/>
                <a:ea typeface="Arial"/>
                <a:cs typeface="Arial"/>
                <a:sym typeface="Arial"/>
              </a:rPr>
              <a:t>Situación actual:</a:t>
            </a:r>
            <a:r>
              <a:rPr b="0" i="0" lang="es-MX" sz="1800" u="none" cap="none" strike="noStrike">
                <a:solidFill>
                  <a:schemeClr val="dk1"/>
                </a:solidFill>
                <a:latin typeface="Arial"/>
                <a:ea typeface="Arial"/>
                <a:cs typeface="Arial"/>
                <a:sym typeface="Arial"/>
              </a:rPr>
              <a:t> se crea la interfaz donde le brinda a los usuarios una ayuda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s-MX" sz="1800" u="none" cap="none" strike="noStrike">
                <a:solidFill>
                  <a:schemeClr val="dk1"/>
                </a:solidFill>
                <a:latin typeface="Arial"/>
                <a:ea typeface="Arial"/>
                <a:cs typeface="Arial"/>
                <a:sym typeface="Arial"/>
              </a:rPr>
              <a:t>de nuestro sistema de información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1" i="0" lang="es-MX" sz="1800" u="none" cap="none" strike="noStrike">
                <a:solidFill>
                  <a:schemeClr val="dk1"/>
                </a:solidFill>
                <a:latin typeface="Arial"/>
                <a:ea typeface="Arial"/>
                <a:cs typeface="Arial"/>
                <a:sym typeface="Arial"/>
              </a:rPr>
              <a:t>Descripción de impacto:</a:t>
            </a:r>
            <a:r>
              <a:rPr b="0" i="0" lang="es-MX" sz="1800" u="none" cap="none" strike="noStrike">
                <a:solidFill>
                  <a:schemeClr val="dk1"/>
                </a:solidFill>
                <a:latin typeface="Arial"/>
                <a:ea typeface="Arial"/>
                <a:cs typeface="Arial"/>
                <a:sym typeface="Arial"/>
              </a:rPr>
              <a:t> se le permite al usuario encontrar una guía que le ayudará a manejar el sistema de información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1" i="0" lang="es-MX" sz="1800" u="none" cap="none" strike="noStrike">
                <a:solidFill>
                  <a:schemeClr val="dk1"/>
                </a:solidFill>
                <a:latin typeface="Arial"/>
                <a:ea typeface="Arial"/>
                <a:cs typeface="Arial"/>
                <a:sym typeface="Arial"/>
              </a:rPr>
              <a:t>Como: </a:t>
            </a:r>
            <a:r>
              <a:rPr b="0" i="0" lang="es-MX" sz="1800" u="none" cap="none" strike="noStrike">
                <a:solidFill>
                  <a:schemeClr val="dk1"/>
                </a:solidFill>
                <a:latin typeface="Arial"/>
                <a:ea typeface="Arial"/>
                <a:cs typeface="Arial"/>
                <a:sym typeface="Arial"/>
              </a:rPr>
              <a:t>estudiante o docente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1" i="0" lang="es-MX" sz="1800" u="none" cap="none" strike="noStrike">
                <a:solidFill>
                  <a:schemeClr val="dk1"/>
                </a:solidFill>
                <a:latin typeface="Arial"/>
                <a:ea typeface="Arial"/>
                <a:cs typeface="Arial"/>
                <a:sym typeface="Arial"/>
              </a:rPr>
              <a:t>Que:  </a:t>
            </a:r>
            <a:r>
              <a:rPr b="0" i="0" lang="es-MX" sz="1800" u="none" cap="none" strike="noStrike">
                <a:solidFill>
                  <a:schemeClr val="dk1"/>
                </a:solidFill>
                <a:latin typeface="Arial"/>
                <a:ea typeface="Arial"/>
                <a:cs typeface="Arial"/>
                <a:sym typeface="Arial"/>
              </a:rPr>
              <a:t>crear la interfaz donde se evidencia una guía de ayuda para manejar el sistema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s-MX" sz="1800" u="none" cap="none" strike="noStrike">
                <a:solidFill>
                  <a:schemeClr val="dk1"/>
                </a:solidFill>
                <a:latin typeface="Arial"/>
                <a:ea typeface="Arial"/>
                <a:cs typeface="Arial"/>
                <a:sym typeface="Arial"/>
              </a:rPr>
              <a:t>de información.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s-MX" sz="1800" u="none" cap="none" strike="noStrike">
                <a:solidFill>
                  <a:schemeClr val="dk1"/>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1" i="0" lang="es-MX" sz="1800" u="none" cap="none" strike="noStrike">
                <a:solidFill>
                  <a:schemeClr val="dk1"/>
                </a:solidFill>
                <a:latin typeface="Arial"/>
                <a:ea typeface="Arial"/>
                <a:cs typeface="Arial"/>
                <a:sym typeface="Arial"/>
              </a:rPr>
              <a:t>Para: </a:t>
            </a:r>
            <a:r>
              <a:rPr b="0" i="0" lang="es-MX" sz="1800" u="none" cap="none" strike="noStrike">
                <a:solidFill>
                  <a:schemeClr val="dk1"/>
                </a:solidFill>
                <a:latin typeface="Arial"/>
                <a:ea typeface="Arial"/>
                <a:cs typeface="Arial"/>
                <a:sym typeface="Arial"/>
              </a:rPr>
              <a:t>se le brinda al usuario un apoyo para el correcto manejo del sistema de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s-MX" sz="1800" u="none" cap="none" strike="noStrike">
                <a:solidFill>
                  <a:schemeClr val="dk1"/>
                </a:solidFill>
                <a:latin typeface="Arial"/>
                <a:ea typeface="Arial"/>
                <a:cs typeface="Arial"/>
                <a:sym typeface="Arial"/>
              </a:rPr>
              <a:t>información</a:t>
            </a:r>
            <a:endParaRPr b="0" i="0" sz="1400" u="none" cap="none" strike="noStrike">
              <a:solidFill>
                <a:srgbClr val="000000"/>
              </a:solidFill>
              <a:latin typeface="Arial"/>
              <a:ea typeface="Arial"/>
              <a:cs typeface="Arial"/>
              <a:sym typeface="Arial"/>
            </a:endParaRPr>
          </a:p>
        </p:txBody>
      </p:sp>
      <p:sp>
        <p:nvSpPr>
          <p:cNvPr id="775" name="Google Shape;775;p32"/>
          <p:cNvSpPr txBox="1"/>
          <p:nvPr/>
        </p:nvSpPr>
        <p:spPr>
          <a:xfrm>
            <a:off x="6396076" y="2407044"/>
            <a:ext cx="5370011" cy="203132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s-MX" sz="1800" u="none" cap="none" strike="noStrike">
                <a:solidFill>
                  <a:schemeClr val="dk1"/>
                </a:solidFill>
                <a:latin typeface="Arial"/>
                <a:ea typeface="Arial"/>
                <a:cs typeface="Arial"/>
                <a:sym typeface="Arial"/>
              </a:rPr>
              <a:t>Criterios de aceptación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434343"/>
              </a:solidFill>
              <a:latin typeface="Arial"/>
              <a:ea typeface="Arial"/>
              <a:cs typeface="Arial"/>
              <a:sym typeface="Arial"/>
            </a:endParaRPr>
          </a:p>
          <a:p>
            <a:pPr indent="-114300" lvl="0" marL="0" marR="0" rtl="0" algn="l">
              <a:lnSpc>
                <a:spcPct val="100000"/>
              </a:lnSpc>
              <a:spcBef>
                <a:spcPts val="0"/>
              </a:spcBef>
              <a:spcAft>
                <a:spcPts val="0"/>
              </a:spcAft>
              <a:buClr>
                <a:srgbClr val="434343"/>
              </a:buClr>
              <a:buSzPts val="1800"/>
              <a:buFont typeface="Arial"/>
              <a:buChar char="•"/>
            </a:pPr>
            <a:r>
              <a:rPr b="0" i="0" lang="es-MX" sz="1800" u="none" cap="none" strike="noStrike">
                <a:solidFill>
                  <a:srgbClr val="434343"/>
                </a:solidFill>
                <a:latin typeface="Arial"/>
                <a:ea typeface="Arial"/>
                <a:cs typeface="Arial"/>
                <a:sym typeface="Arial"/>
              </a:rPr>
              <a:t>la interfaz contiene una barra de búsqueda </a:t>
            </a:r>
            <a:endParaRPr b="0" i="0" sz="1400" u="none" cap="none" strike="noStrike">
              <a:solidFill>
                <a:srgbClr val="000000"/>
              </a:solidFill>
              <a:latin typeface="Arial"/>
              <a:ea typeface="Arial"/>
              <a:cs typeface="Arial"/>
              <a:sym typeface="Arial"/>
            </a:endParaRPr>
          </a:p>
          <a:p>
            <a:pPr indent="-114300" lvl="0" marL="0" marR="0" rtl="0" algn="l">
              <a:lnSpc>
                <a:spcPct val="100000"/>
              </a:lnSpc>
              <a:spcBef>
                <a:spcPts val="0"/>
              </a:spcBef>
              <a:spcAft>
                <a:spcPts val="0"/>
              </a:spcAft>
              <a:buClr>
                <a:srgbClr val="434343"/>
              </a:buClr>
              <a:buSzPts val="1800"/>
              <a:buFont typeface="Arial"/>
              <a:buChar char="•"/>
            </a:pPr>
            <a:r>
              <a:rPr b="0" i="0" lang="es-MX" sz="1800" u="none" cap="none" strike="noStrike">
                <a:solidFill>
                  <a:srgbClr val="434343"/>
                </a:solidFill>
                <a:latin typeface="Arial"/>
                <a:ea typeface="Arial"/>
                <a:cs typeface="Arial"/>
                <a:sym typeface="Arial"/>
              </a:rPr>
              <a:t>la interfaz contiene la información básica para el manejo </a:t>
            </a:r>
            <a:endParaRPr b="0" i="0" sz="1400" u="none" cap="none" strike="noStrike">
              <a:solidFill>
                <a:srgbClr val="000000"/>
              </a:solidFill>
              <a:latin typeface="Arial"/>
              <a:ea typeface="Arial"/>
              <a:cs typeface="Arial"/>
              <a:sym typeface="Arial"/>
            </a:endParaRPr>
          </a:p>
          <a:p>
            <a:pPr indent="-114300" lvl="0" marL="0" marR="0" rtl="0" algn="l">
              <a:lnSpc>
                <a:spcPct val="100000"/>
              </a:lnSpc>
              <a:spcBef>
                <a:spcPts val="0"/>
              </a:spcBef>
              <a:spcAft>
                <a:spcPts val="0"/>
              </a:spcAft>
              <a:buClr>
                <a:srgbClr val="434343"/>
              </a:buClr>
              <a:buSzPts val="1800"/>
              <a:buFont typeface="Arial"/>
              <a:buChar char="•"/>
            </a:pPr>
            <a:r>
              <a:rPr b="0" i="0" lang="es-MX" sz="1800" u="none" cap="none" strike="noStrike">
                <a:solidFill>
                  <a:srgbClr val="434343"/>
                </a:solidFill>
                <a:latin typeface="Arial"/>
                <a:ea typeface="Arial"/>
                <a:cs typeface="Arial"/>
                <a:sym typeface="Arial"/>
              </a:rPr>
              <a:t>la interfaz contiene logo en la parte superior derecha</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79" name="Shape 779"/>
        <p:cNvGrpSpPr/>
        <p:nvPr/>
      </p:nvGrpSpPr>
      <p:grpSpPr>
        <a:xfrm>
          <a:off x="0" y="0"/>
          <a:ext cx="0" cy="0"/>
          <a:chOff x="0" y="0"/>
          <a:chExt cx="0" cy="0"/>
        </a:xfrm>
      </p:grpSpPr>
      <p:sp>
        <p:nvSpPr>
          <p:cNvPr id="780" name="Google Shape;780;p39"/>
          <p:cNvSpPr/>
          <p:nvPr/>
        </p:nvSpPr>
        <p:spPr>
          <a:xfrm>
            <a:off x="347935" y="298490"/>
            <a:ext cx="11502300" cy="6213000"/>
          </a:xfrm>
          <a:prstGeom prst="rect">
            <a:avLst/>
          </a:prstGeom>
          <a:noFill/>
          <a:ln cap="flat" cmpd="sng" w="76200">
            <a:solidFill>
              <a:srgbClr val="57F3F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81" name="Google Shape;781;p39"/>
          <p:cNvSpPr/>
          <p:nvPr/>
        </p:nvSpPr>
        <p:spPr>
          <a:xfrm>
            <a:off x="221673" y="166255"/>
            <a:ext cx="11748600" cy="6456300"/>
          </a:xfrm>
          <a:prstGeom prst="rect">
            <a:avLst/>
          </a:prstGeom>
          <a:noFill/>
          <a:ln cap="flat" cmpd="sng" w="76200">
            <a:solidFill>
              <a:srgbClr val="9660C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82" name="Google Shape;782;p39"/>
          <p:cNvSpPr txBox="1"/>
          <p:nvPr/>
        </p:nvSpPr>
        <p:spPr>
          <a:xfrm>
            <a:off x="3571362" y="298502"/>
            <a:ext cx="5049300" cy="4926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600"/>
              <a:buFont typeface="Arial"/>
              <a:buNone/>
            </a:pPr>
            <a:r>
              <a:rPr b="1" i="0" lang="es-MX" sz="2600" u="none" cap="none" strike="noStrike">
                <a:solidFill>
                  <a:schemeClr val="dk1"/>
                </a:solidFill>
                <a:latin typeface="Arial"/>
                <a:ea typeface="Arial"/>
                <a:cs typeface="Arial"/>
                <a:sym typeface="Arial"/>
              </a:rPr>
              <a:t>DIAGRAMAS CASO DE USO</a:t>
            </a:r>
            <a:endParaRPr b="1" i="0" sz="2600" u="none" cap="none" strike="noStrike">
              <a:solidFill>
                <a:schemeClr val="dk1"/>
              </a:solidFill>
              <a:latin typeface="Arial"/>
              <a:ea typeface="Arial"/>
              <a:cs typeface="Arial"/>
              <a:sym typeface="Arial"/>
            </a:endParaRPr>
          </a:p>
        </p:txBody>
      </p:sp>
      <p:sp>
        <p:nvSpPr>
          <p:cNvPr id="783" name="Google Shape;783;p39"/>
          <p:cNvSpPr txBox="1"/>
          <p:nvPr/>
        </p:nvSpPr>
        <p:spPr>
          <a:xfrm>
            <a:off x="5337445" y="592669"/>
            <a:ext cx="1517100" cy="369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1" lang="es-MX" sz="1800" u="none" cap="none" strike="noStrike">
                <a:solidFill>
                  <a:srgbClr val="000000"/>
                </a:solidFill>
                <a:latin typeface="Arial"/>
                <a:ea typeface="Arial"/>
                <a:cs typeface="Arial"/>
                <a:sym typeface="Arial"/>
              </a:rPr>
              <a:t>Registrar</a:t>
            </a:r>
            <a:endParaRPr b="0" i="1" sz="1800" u="none" cap="none" strike="noStrike">
              <a:solidFill>
                <a:schemeClr val="dk1"/>
              </a:solidFill>
              <a:latin typeface="Arial"/>
              <a:ea typeface="Arial"/>
              <a:cs typeface="Arial"/>
              <a:sym typeface="Arial"/>
            </a:endParaRPr>
          </a:p>
        </p:txBody>
      </p:sp>
      <p:pic>
        <p:nvPicPr>
          <p:cNvPr id="784" name="Google Shape;784;p39"/>
          <p:cNvPicPr preferRelativeResize="0"/>
          <p:nvPr/>
        </p:nvPicPr>
        <p:blipFill rotWithShape="1">
          <a:blip r:embed="rId3">
            <a:alphaModFix/>
          </a:blip>
          <a:srcRect b="26667" l="0" r="0" t="0"/>
          <a:stretch/>
        </p:blipFill>
        <p:spPr>
          <a:xfrm>
            <a:off x="10598103" y="459480"/>
            <a:ext cx="1209018" cy="635685"/>
          </a:xfrm>
          <a:prstGeom prst="rect">
            <a:avLst/>
          </a:prstGeom>
          <a:noFill/>
          <a:ln>
            <a:noFill/>
          </a:ln>
        </p:spPr>
      </p:pic>
      <p:pic>
        <p:nvPicPr>
          <p:cNvPr id="785" name="Google Shape;785;p39"/>
          <p:cNvPicPr preferRelativeResize="0"/>
          <p:nvPr/>
        </p:nvPicPr>
        <p:blipFill>
          <a:blip r:embed="rId4">
            <a:alphaModFix/>
          </a:blip>
          <a:stretch>
            <a:fillRect/>
          </a:stretch>
        </p:blipFill>
        <p:spPr>
          <a:xfrm>
            <a:off x="1470684" y="961963"/>
            <a:ext cx="9509524" cy="541537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89" name="Shape 789"/>
        <p:cNvGrpSpPr/>
        <p:nvPr/>
      </p:nvGrpSpPr>
      <p:grpSpPr>
        <a:xfrm>
          <a:off x="0" y="0"/>
          <a:ext cx="0" cy="0"/>
          <a:chOff x="0" y="0"/>
          <a:chExt cx="0" cy="0"/>
        </a:xfrm>
      </p:grpSpPr>
      <p:sp>
        <p:nvSpPr>
          <p:cNvPr id="790" name="Google Shape;790;p40"/>
          <p:cNvSpPr/>
          <p:nvPr/>
        </p:nvSpPr>
        <p:spPr>
          <a:xfrm>
            <a:off x="221673" y="166255"/>
            <a:ext cx="11748654" cy="6456218"/>
          </a:xfrm>
          <a:prstGeom prst="rect">
            <a:avLst/>
          </a:prstGeom>
          <a:noFill/>
          <a:ln cap="flat" cmpd="sng" w="76200">
            <a:solidFill>
              <a:srgbClr val="9660C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91" name="Google Shape;791;p40"/>
          <p:cNvSpPr/>
          <p:nvPr/>
        </p:nvSpPr>
        <p:spPr>
          <a:xfrm>
            <a:off x="347935" y="298490"/>
            <a:ext cx="11502300" cy="6213000"/>
          </a:xfrm>
          <a:prstGeom prst="rect">
            <a:avLst/>
          </a:prstGeom>
          <a:noFill/>
          <a:ln cap="flat" cmpd="sng" w="76200">
            <a:solidFill>
              <a:srgbClr val="57F3F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92" name="Google Shape;792;p40"/>
          <p:cNvSpPr txBox="1"/>
          <p:nvPr/>
        </p:nvSpPr>
        <p:spPr>
          <a:xfrm>
            <a:off x="3795149" y="531102"/>
            <a:ext cx="4819414" cy="492443"/>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600"/>
              <a:buFont typeface="Arial"/>
              <a:buNone/>
            </a:pPr>
            <a:r>
              <a:rPr b="1" i="0" lang="es-MX" sz="2600" u="none" cap="none" strike="noStrike">
                <a:solidFill>
                  <a:schemeClr val="dk1"/>
                </a:solidFill>
                <a:latin typeface="Arial"/>
                <a:ea typeface="Arial"/>
                <a:cs typeface="Arial"/>
                <a:sym typeface="Arial"/>
              </a:rPr>
              <a:t>DIAGRAMAS CASO DE USO</a:t>
            </a:r>
            <a:endParaRPr b="1" i="0" sz="2600" u="none" cap="none" strike="noStrike">
              <a:solidFill>
                <a:schemeClr val="dk1"/>
              </a:solidFill>
              <a:latin typeface="Arial"/>
              <a:ea typeface="Arial"/>
              <a:cs typeface="Arial"/>
              <a:sym typeface="Arial"/>
            </a:endParaRPr>
          </a:p>
        </p:txBody>
      </p:sp>
      <p:sp>
        <p:nvSpPr>
          <p:cNvPr id="793" name="Google Shape;793;p40"/>
          <p:cNvSpPr txBox="1"/>
          <p:nvPr/>
        </p:nvSpPr>
        <p:spPr>
          <a:xfrm>
            <a:off x="5244661" y="1023545"/>
            <a:ext cx="1702675" cy="36933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1" lang="es-MX" sz="1800" u="none" cap="none" strike="noStrike">
                <a:solidFill>
                  <a:srgbClr val="000000"/>
                </a:solidFill>
                <a:latin typeface="Arial"/>
                <a:ea typeface="Arial"/>
                <a:cs typeface="Arial"/>
                <a:sym typeface="Arial"/>
              </a:rPr>
              <a:t>Iniciar sesión</a:t>
            </a:r>
            <a:endParaRPr b="0" i="1" sz="1800" u="none" cap="none" strike="noStrike">
              <a:solidFill>
                <a:schemeClr val="dk1"/>
              </a:solidFill>
              <a:latin typeface="Arial"/>
              <a:ea typeface="Arial"/>
              <a:cs typeface="Arial"/>
              <a:sym typeface="Arial"/>
            </a:endParaRPr>
          </a:p>
        </p:txBody>
      </p:sp>
      <p:pic>
        <p:nvPicPr>
          <p:cNvPr id="794" name="Google Shape;794;p40"/>
          <p:cNvPicPr preferRelativeResize="0"/>
          <p:nvPr/>
        </p:nvPicPr>
        <p:blipFill rotWithShape="1">
          <a:blip r:embed="rId3">
            <a:alphaModFix/>
          </a:blip>
          <a:srcRect b="26667" l="0" r="0" t="0"/>
          <a:stretch/>
        </p:blipFill>
        <p:spPr>
          <a:xfrm>
            <a:off x="10598103" y="459480"/>
            <a:ext cx="1209018" cy="635685"/>
          </a:xfrm>
          <a:prstGeom prst="rect">
            <a:avLst/>
          </a:prstGeom>
          <a:noFill/>
          <a:ln>
            <a:noFill/>
          </a:ln>
        </p:spPr>
      </p:pic>
      <p:pic>
        <p:nvPicPr>
          <p:cNvPr id="795" name="Google Shape;795;p40"/>
          <p:cNvPicPr preferRelativeResize="0"/>
          <p:nvPr/>
        </p:nvPicPr>
        <p:blipFill rotWithShape="1">
          <a:blip r:embed="rId3">
            <a:alphaModFix/>
          </a:blip>
          <a:srcRect b="26667" l="0" r="0" t="0"/>
          <a:stretch/>
        </p:blipFill>
        <p:spPr>
          <a:xfrm>
            <a:off x="10598103" y="459480"/>
            <a:ext cx="1209018" cy="635685"/>
          </a:xfrm>
          <a:prstGeom prst="rect">
            <a:avLst/>
          </a:prstGeom>
          <a:noFill/>
          <a:ln>
            <a:noFill/>
          </a:ln>
        </p:spPr>
      </p:pic>
      <p:pic>
        <p:nvPicPr>
          <p:cNvPr id="796" name="Google Shape;796;p40"/>
          <p:cNvPicPr preferRelativeResize="0"/>
          <p:nvPr/>
        </p:nvPicPr>
        <p:blipFill>
          <a:blip r:embed="rId4">
            <a:alphaModFix/>
          </a:blip>
          <a:stretch>
            <a:fillRect/>
          </a:stretch>
        </p:blipFill>
        <p:spPr>
          <a:xfrm>
            <a:off x="2292905" y="1309930"/>
            <a:ext cx="7612352" cy="502702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0" name="Shape 800"/>
        <p:cNvGrpSpPr/>
        <p:nvPr/>
      </p:nvGrpSpPr>
      <p:grpSpPr>
        <a:xfrm>
          <a:off x="0" y="0"/>
          <a:ext cx="0" cy="0"/>
          <a:chOff x="0" y="0"/>
          <a:chExt cx="0" cy="0"/>
        </a:xfrm>
      </p:grpSpPr>
      <p:sp>
        <p:nvSpPr>
          <p:cNvPr id="801" name="Google Shape;801;p41"/>
          <p:cNvSpPr txBox="1"/>
          <p:nvPr/>
        </p:nvSpPr>
        <p:spPr>
          <a:xfrm>
            <a:off x="3795149" y="531102"/>
            <a:ext cx="4843604" cy="492443"/>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600"/>
              <a:buFont typeface="Arial"/>
              <a:buNone/>
            </a:pPr>
            <a:r>
              <a:rPr b="1" i="0" lang="es-MX" sz="2600" u="none" cap="none" strike="noStrike">
                <a:solidFill>
                  <a:schemeClr val="dk1"/>
                </a:solidFill>
                <a:latin typeface="Arial"/>
                <a:ea typeface="Arial"/>
                <a:cs typeface="Arial"/>
                <a:sym typeface="Arial"/>
              </a:rPr>
              <a:t>DIAGRAMAS CASO DE USO</a:t>
            </a:r>
            <a:endParaRPr b="1" i="0" sz="2600" u="none" cap="none" strike="noStrike">
              <a:solidFill>
                <a:schemeClr val="dk1"/>
              </a:solidFill>
              <a:latin typeface="Arial"/>
              <a:ea typeface="Arial"/>
              <a:cs typeface="Arial"/>
              <a:sym typeface="Arial"/>
            </a:endParaRPr>
          </a:p>
        </p:txBody>
      </p:sp>
      <p:sp>
        <p:nvSpPr>
          <p:cNvPr id="802" name="Google Shape;802;p41"/>
          <p:cNvSpPr txBox="1"/>
          <p:nvPr/>
        </p:nvSpPr>
        <p:spPr>
          <a:xfrm>
            <a:off x="5466945" y="966699"/>
            <a:ext cx="1258107" cy="36933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1" lang="es-MX" sz="1800" u="none" cap="none" strike="noStrike">
                <a:solidFill>
                  <a:srgbClr val="000000"/>
                </a:solidFill>
                <a:latin typeface="Arial"/>
                <a:ea typeface="Arial"/>
                <a:cs typeface="Arial"/>
                <a:sym typeface="Arial"/>
              </a:rPr>
              <a:t>Alumno</a:t>
            </a:r>
            <a:endParaRPr b="0" i="1" sz="1800" u="none" cap="none" strike="noStrike">
              <a:solidFill>
                <a:schemeClr val="dk1"/>
              </a:solidFill>
              <a:latin typeface="Arial"/>
              <a:ea typeface="Arial"/>
              <a:cs typeface="Arial"/>
              <a:sym typeface="Arial"/>
            </a:endParaRPr>
          </a:p>
        </p:txBody>
      </p:sp>
      <p:pic>
        <p:nvPicPr>
          <p:cNvPr id="803" name="Google Shape;803;p41"/>
          <p:cNvPicPr preferRelativeResize="0"/>
          <p:nvPr/>
        </p:nvPicPr>
        <p:blipFill rotWithShape="1">
          <a:blip r:embed="rId3">
            <a:alphaModFix/>
          </a:blip>
          <a:srcRect b="0" l="0" r="0" t="0"/>
          <a:stretch/>
        </p:blipFill>
        <p:spPr>
          <a:xfrm>
            <a:off x="1097657" y="1459142"/>
            <a:ext cx="10511247" cy="4400744"/>
          </a:xfrm>
          <a:prstGeom prst="rect">
            <a:avLst/>
          </a:prstGeom>
          <a:noFill/>
          <a:ln>
            <a:noFill/>
          </a:ln>
        </p:spPr>
      </p:pic>
      <p:pic>
        <p:nvPicPr>
          <p:cNvPr id="804" name="Google Shape;804;p41"/>
          <p:cNvPicPr preferRelativeResize="0"/>
          <p:nvPr/>
        </p:nvPicPr>
        <p:blipFill rotWithShape="1">
          <a:blip r:embed="rId4">
            <a:alphaModFix/>
          </a:blip>
          <a:srcRect b="26667" l="0" r="0" t="0"/>
          <a:stretch/>
        </p:blipFill>
        <p:spPr>
          <a:xfrm>
            <a:off x="10598103" y="459480"/>
            <a:ext cx="1209018" cy="635685"/>
          </a:xfrm>
          <a:prstGeom prst="rect">
            <a:avLst/>
          </a:prstGeom>
          <a:noFill/>
          <a:ln>
            <a:noFill/>
          </a:ln>
        </p:spPr>
      </p:pic>
      <p:pic>
        <p:nvPicPr>
          <p:cNvPr id="805" name="Google Shape;805;p41"/>
          <p:cNvPicPr preferRelativeResize="0"/>
          <p:nvPr/>
        </p:nvPicPr>
        <p:blipFill rotWithShape="1">
          <a:blip r:embed="rId4">
            <a:alphaModFix/>
          </a:blip>
          <a:srcRect b="26667" l="0" r="0" t="0"/>
          <a:stretch/>
        </p:blipFill>
        <p:spPr>
          <a:xfrm>
            <a:off x="10598103" y="459480"/>
            <a:ext cx="1209018" cy="635685"/>
          </a:xfrm>
          <a:prstGeom prst="rect">
            <a:avLst/>
          </a:prstGeom>
          <a:noFill/>
          <a:ln>
            <a:noFill/>
          </a:ln>
        </p:spPr>
      </p:pic>
      <p:sp>
        <p:nvSpPr>
          <p:cNvPr id="806" name="Google Shape;806;p41"/>
          <p:cNvSpPr/>
          <p:nvPr/>
        </p:nvSpPr>
        <p:spPr>
          <a:xfrm>
            <a:off x="221673" y="166255"/>
            <a:ext cx="11748654" cy="6456218"/>
          </a:xfrm>
          <a:prstGeom prst="rect">
            <a:avLst/>
          </a:prstGeom>
          <a:noFill/>
          <a:ln cap="flat" cmpd="sng" w="76200">
            <a:solidFill>
              <a:srgbClr val="9660C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807" name="Google Shape;807;p41"/>
          <p:cNvSpPr/>
          <p:nvPr/>
        </p:nvSpPr>
        <p:spPr>
          <a:xfrm>
            <a:off x="347935" y="298490"/>
            <a:ext cx="11502321" cy="6213146"/>
          </a:xfrm>
          <a:prstGeom prst="rect">
            <a:avLst/>
          </a:prstGeom>
          <a:noFill/>
          <a:ln cap="flat" cmpd="sng" w="76200">
            <a:solidFill>
              <a:srgbClr val="57F3F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11" name="Shape 811"/>
        <p:cNvGrpSpPr/>
        <p:nvPr/>
      </p:nvGrpSpPr>
      <p:grpSpPr>
        <a:xfrm>
          <a:off x="0" y="0"/>
          <a:ext cx="0" cy="0"/>
          <a:chOff x="0" y="0"/>
          <a:chExt cx="0" cy="0"/>
        </a:xfrm>
      </p:grpSpPr>
      <p:sp>
        <p:nvSpPr>
          <p:cNvPr id="812" name="Google Shape;812;p42"/>
          <p:cNvSpPr/>
          <p:nvPr/>
        </p:nvSpPr>
        <p:spPr>
          <a:xfrm>
            <a:off x="221673" y="166255"/>
            <a:ext cx="11748654" cy="6456218"/>
          </a:xfrm>
          <a:prstGeom prst="rect">
            <a:avLst/>
          </a:prstGeom>
          <a:noFill/>
          <a:ln cap="flat" cmpd="sng" w="76200">
            <a:solidFill>
              <a:srgbClr val="9660C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813" name="Google Shape;813;p42"/>
          <p:cNvSpPr/>
          <p:nvPr/>
        </p:nvSpPr>
        <p:spPr>
          <a:xfrm>
            <a:off x="347935" y="298490"/>
            <a:ext cx="11502321" cy="6213146"/>
          </a:xfrm>
          <a:prstGeom prst="rect">
            <a:avLst/>
          </a:prstGeom>
          <a:noFill/>
          <a:ln cap="flat" cmpd="sng" w="76200">
            <a:solidFill>
              <a:srgbClr val="57F3F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814" name="Google Shape;814;p42"/>
          <p:cNvSpPr txBox="1"/>
          <p:nvPr/>
        </p:nvSpPr>
        <p:spPr>
          <a:xfrm>
            <a:off x="3795149" y="531102"/>
            <a:ext cx="4843604" cy="492443"/>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600"/>
              <a:buFont typeface="Arial"/>
              <a:buNone/>
            </a:pPr>
            <a:r>
              <a:rPr b="1" i="0" lang="es-MX" sz="2600" u="none" cap="none" strike="noStrike">
                <a:solidFill>
                  <a:schemeClr val="dk1"/>
                </a:solidFill>
                <a:latin typeface="Arial"/>
                <a:ea typeface="Arial"/>
                <a:cs typeface="Arial"/>
                <a:sym typeface="Arial"/>
              </a:rPr>
              <a:t>DIAGRAMAS CASO DE USO</a:t>
            </a:r>
            <a:endParaRPr b="1" i="0" sz="2600" u="none" cap="none" strike="noStrike">
              <a:solidFill>
                <a:schemeClr val="dk1"/>
              </a:solidFill>
              <a:latin typeface="Arial"/>
              <a:ea typeface="Arial"/>
              <a:cs typeface="Arial"/>
              <a:sym typeface="Arial"/>
            </a:endParaRPr>
          </a:p>
        </p:txBody>
      </p:sp>
      <p:sp>
        <p:nvSpPr>
          <p:cNvPr id="815" name="Google Shape;815;p42"/>
          <p:cNvSpPr txBox="1"/>
          <p:nvPr/>
        </p:nvSpPr>
        <p:spPr>
          <a:xfrm>
            <a:off x="5466945" y="1023545"/>
            <a:ext cx="1258107" cy="36933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1" lang="es-MX" sz="1800" u="none" cap="none" strike="noStrike">
                <a:solidFill>
                  <a:srgbClr val="000000"/>
                </a:solidFill>
                <a:latin typeface="Arial"/>
                <a:ea typeface="Arial"/>
                <a:cs typeface="Arial"/>
                <a:sym typeface="Arial"/>
              </a:rPr>
              <a:t>Docente</a:t>
            </a:r>
            <a:endParaRPr b="0" i="1" sz="1800" u="none" cap="none" strike="noStrike">
              <a:solidFill>
                <a:schemeClr val="dk1"/>
              </a:solidFill>
              <a:latin typeface="Arial"/>
              <a:ea typeface="Arial"/>
              <a:cs typeface="Arial"/>
              <a:sym typeface="Arial"/>
            </a:endParaRPr>
          </a:p>
        </p:txBody>
      </p:sp>
      <p:pic>
        <p:nvPicPr>
          <p:cNvPr id="816" name="Google Shape;816;p42"/>
          <p:cNvPicPr preferRelativeResize="0"/>
          <p:nvPr/>
        </p:nvPicPr>
        <p:blipFill rotWithShape="1">
          <a:blip r:embed="rId3">
            <a:alphaModFix/>
          </a:blip>
          <a:srcRect b="26667" l="0" r="0" t="0"/>
          <a:stretch/>
        </p:blipFill>
        <p:spPr>
          <a:xfrm>
            <a:off x="10598103" y="459480"/>
            <a:ext cx="1209018" cy="635685"/>
          </a:xfrm>
          <a:prstGeom prst="rect">
            <a:avLst/>
          </a:prstGeom>
          <a:noFill/>
          <a:ln>
            <a:noFill/>
          </a:ln>
        </p:spPr>
      </p:pic>
      <p:pic>
        <p:nvPicPr>
          <p:cNvPr id="817" name="Google Shape;817;p42"/>
          <p:cNvPicPr preferRelativeResize="0"/>
          <p:nvPr/>
        </p:nvPicPr>
        <p:blipFill rotWithShape="1">
          <a:blip r:embed="rId3">
            <a:alphaModFix/>
          </a:blip>
          <a:srcRect b="26667" l="0" r="0" t="0"/>
          <a:stretch/>
        </p:blipFill>
        <p:spPr>
          <a:xfrm>
            <a:off x="10598103" y="459480"/>
            <a:ext cx="1209018" cy="635685"/>
          </a:xfrm>
          <a:prstGeom prst="rect">
            <a:avLst/>
          </a:prstGeom>
          <a:noFill/>
          <a:ln>
            <a:noFill/>
          </a:ln>
        </p:spPr>
      </p:pic>
      <p:pic>
        <p:nvPicPr>
          <p:cNvPr id="818" name="Google Shape;818;p42"/>
          <p:cNvPicPr preferRelativeResize="0"/>
          <p:nvPr/>
        </p:nvPicPr>
        <p:blipFill rotWithShape="1">
          <a:blip r:embed="rId4">
            <a:alphaModFix/>
          </a:blip>
          <a:srcRect b="0" l="0" r="0" t="-2228"/>
          <a:stretch/>
        </p:blipFill>
        <p:spPr>
          <a:xfrm>
            <a:off x="1903875" y="1216963"/>
            <a:ext cx="8626155" cy="442407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22" name="Shape 822"/>
        <p:cNvGrpSpPr/>
        <p:nvPr/>
      </p:nvGrpSpPr>
      <p:grpSpPr>
        <a:xfrm>
          <a:off x="0" y="0"/>
          <a:ext cx="0" cy="0"/>
          <a:chOff x="0" y="0"/>
          <a:chExt cx="0" cy="0"/>
        </a:xfrm>
      </p:grpSpPr>
      <p:sp>
        <p:nvSpPr>
          <p:cNvPr id="823" name="Google Shape;823;p43"/>
          <p:cNvSpPr/>
          <p:nvPr/>
        </p:nvSpPr>
        <p:spPr>
          <a:xfrm>
            <a:off x="221673" y="166255"/>
            <a:ext cx="11748654" cy="6456218"/>
          </a:xfrm>
          <a:prstGeom prst="rect">
            <a:avLst/>
          </a:prstGeom>
          <a:noFill/>
          <a:ln cap="flat" cmpd="sng" w="76200">
            <a:solidFill>
              <a:srgbClr val="9660C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824" name="Google Shape;824;p43"/>
          <p:cNvSpPr/>
          <p:nvPr/>
        </p:nvSpPr>
        <p:spPr>
          <a:xfrm>
            <a:off x="347935" y="298490"/>
            <a:ext cx="11502321" cy="6213146"/>
          </a:xfrm>
          <a:prstGeom prst="rect">
            <a:avLst/>
          </a:prstGeom>
          <a:noFill/>
          <a:ln cap="flat" cmpd="sng" w="76200">
            <a:solidFill>
              <a:srgbClr val="57F3F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825" name="Google Shape;825;p43"/>
          <p:cNvSpPr txBox="1"/>
          <p:nvPr/>
        </p:nvSpPr>
        <p:spPr>
          <a:xfrm>
            <a:off x="3795149" y="531102"/>
            <a:ext cx="4855700" cy="492443"/>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600"/>
              <a:buFont typeface="Arial"/>
              <a:buNone/>
            </a:pPr>
            <a:r>
              <a:rPr b="1" i="0" lang="es-MX" sz="2600" u="none" cap="none" strike="noStrike">
                <a:solidFill>
                  <a:schemeClr val="dk1"/>
                </a:solidFill>
                <a:latin typeface="Arial"/>
                <a:ea typeface="Arial"/>
                <a:cs typeface="Arial"/>
                <a:sym typeface="Arial"/>
              </a:rPr>
              <a:t>DIAGRAMAS CASO DE USO</a:t>
            </a:r>
            <a:endParaRPr b="1" i="0" sz="2600" u="none" cap="none" strike="noStrike">
              <a:solidFill>
                <a:schemeClr val="dk1"/>
              </a:solidFill>
              <a:latin typeface="Arial"/>
              <a:ea typeface="Arial"/>
              <a:cs typeface="Arial"/>
              <a:sym typeface="Arial"/>
            </a:endParaRPr>
          </a:p>
        </p:txBody>
      </p:sp>
      <p:sp>
        <p:nvSpPr>
          <p:cNvPr id="826" name="Google Shape;826;p43"/>
          <p:cNvSpPr txBox="1"/>
          <p:nvPr/>
        </p:nvSpPr>
        <p:spPr>
          <a:xfrm>
            <a:off x="5079009" y="1023545"/>
            <a:ext cx="2033979" cy="36933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i="1" lang="es-MX" sz="1800"/>
              <a:t>Administrador</a:t>
            </a:r>
            <a:endParaRPr b="0" i="1" sz="1800" u="none" cap="none" strike="noStrike">
              <a:solidFill>
                <a:schemeClr val="dk1"/>
              </a:solidFill>
              <a:latin typeface="Arial"/>
              <a:ea typeface="Arial"/>
              <a:cs typeface="Arial"/>
              <a:sym typeface="Arial"/>
            </a:endParaRPr>
          </a:p>
        </p:txBody>
      </p:sp>
      <p:pic>
        <p:nvPicPr>
          <p:cNvPr id="827" name="Google Shape;827;p43"/>
          <p:cNvPicPr preferRelativeResize="0"/>
          <p:nvPr/>
        </p:nvPicPr>
        <p:blipFill rotWithShape="1">
          <a:blip r:embed="rId3">
            <a:alphaModFix/>
          </a:blip>
          <a:srcRect b="26667" l="0" r="0" t="0"/>
          <a:stretch/>
        </p:blipFill>
        <p:spPr>
          <a:xfrm>
            <a:off x="10598103" y="459480"/>
            <a:ext cx="1209018" cy="635685"/>
          </a:xfrm>
          <a:prstGeom prst="rect">
            <a:avLst/>
          </a:prstGeom>
          <a:noFill/>
          <a:ln>
            <a:noFill/>
          </a:ln>
        </p:spPr>
      </p:pic>
      <p:pic>
        <p:nvPicPr>
          <p:cNvPr id="828" name="Google Shape;828;p43"/>
          <p:cNvPicPr preferRelativeResize="0"/>
          <p:nvPr/>
        </p:nvPicPr>
        <p:blipFill rotWithShape="1">
          <a:blip r:embed="rId3">
            <a:alphaModFix/>
          </a:blip>
          <a:srcRect b="26667" l="0" r="0" t="0"/>
          <a:stretch/>
        </p:blipFill>
        <p:spPr>
          <a:xfrm>
            <a:off x="10598103" y="459480"/>
            <a:ext cx="1209018" cy="635685"/>
          </a:xfrm>
          <a:prstGeom prst="rect">
            <a:avLst/>
          </a:prstGeom>
          <a:noFill/>
          <a:ln>
            <a:noFill/>
          </a:ln>
        </p:spPr>
      </p:pic>
      <p:pic>
        <p:nvPicPr>
          <p:cNvPr id="829" name="Google Shape;829;p43"/>
          <p:cNvPicPr preferRelativeResize="0"/>
          <p:nvPr/>
        </p:nvPicPr>
        <p:blipFill>
          <a:blip r:embed="rId4">
            <a:alphaModFix/>
          </a:blip>
          <a:stretch>
            <a:fillRect/>
          </a:stretch>
        </p:blipFill>
        <p:spPr>
          <a:xfrm>
            <a:off x="3028176" y="1392875"/>
            <a:ext cx="6141825" cy="491979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pic>
        <p:nvPicPr>
          <p:cNvPr id="190" name="Google Shape;190;p3"/>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191" name="Google Shape;191;p3"/>
          <p:cNvSpPr txBox="1"/>
          <p:nvPr/>
        </p:nvSpPr>
        <p:spPr>
          <a:xfrm>
            <a:off x="6497046" y="1439235"/>
            <a:ext cx="1304717" cy="369332"/>
          </a:xfrm>
          <a:prstGeom prst="rect">
            <a:avLst/>
          </a:prstGeom>
          <a:solidFill>
            <a:srgbClr val="B3FAFD"/>
          </a:solidFill>
          <a:ln cap="flat" cmpd="sng" w="9525">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192" name="Google Shape;192;p3"/>
          <p:cNvSpPr txBox="1"/>
          <p:nvPr/>
        </p:nvSpPr>
        <p:spPr>
          <a:xfrm>
            <a:off x="2980816" y="1497816"/>
            <a:ext cx="1304717" cy="369332"/>
          </a:xfrm>
          <a:prstGeom prst="rect">
            <a:avLst/>
          </a:prstGeom>
          <a:solidFill>
            <a:srgbClr val="CC99FF"/>
          </a:solidFill>
          <a:ln cap="flat" cmpd="sng" w="9525">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193" name="Google Shape;193;p3"/>
          <p:cNvSpPr/>
          <p:nvPr/>
        </p:nvSpPr>
        <p:spPr>
          <a:xfrm>
            <a:off x="6000924" y="1807284"/>
            <a:ext cx="2420429" cy="3048332"/>
          </a:xfrm>
          <a:prstGeom prst="snip2DiagRect">
            <a:avLst>
              <a:gd fmla="val 0" name="adj1"/>
              <a:gd fmla="val 16667" name="adj2"/>
            </a:avLst>
          </a:prstGeom>
          <a:solidFill>
            <a:srgbClr val="B3FAFD"/>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1" i="0" sz="1800" u="none" cap="none" strike="noStrike">
              <a:solidFill>
                <a:schemeClr val="accent2"/>
              </a:solidFill>
              <a:latin typeface="Trebuchet MS"/>
              <a:ea typeface="Trebuchet MS"/>
              <a:cs typeface="Trebuchet MS"/>
              <a:sym typeface="Trebuchet MS"/>
            </a:endParaRPr>
          </a:p>
        </p:txBody>
      </p:sp>
      <p:sp>
        <p:nvSpPr>
          <p:cNvPr id="194" name="Google Shape;194;p3"/>
          <p:cNvSpPr/>
          <p:nvPr/>
        </p:nvSpPr>
        <p:spPr>
          <a:xfrm>
            <a:off x="2374995" y="1858451"/>
            <a:ext cx="2361943" cy="2955255"/>
          </a:xfrm>
          <a:prstGeom prst="snip2DiagRect">
            <a:avLst>
              <a:gd fmla="val 0" name="adj1"/>
              <a:gd fmla="val 16667" name="adj2"/>
            </a:avLst>
          </a:prstGeom>
          <a:solidFill>
            <a:srgbClr val="CC99F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1" i="0" sz="1800" u="none" cap="none" strike="noStrike">
              <a:solidFill>
                <a:schemeClr val="accent2"/>
              </a:solidFill>
              <a:latin typeface="Trebuchet MS"/>
              <a:ea typeface="Trebuchet MS"/>
              <a:cs typeface="Trebuchet MS"/>
              <a:sym typeface="Trebuchet MS"/>
            </a:endParaRPr>
          </a:p>
        </p:txBody>
      </p:sp>
      <p:sp>
        <p:nvSpPr>
          <p:cNvPr id="195" name="Google Shape;195;p3"/>
          <p:cNvSpPr/>
          <p:nvPr/>
        </p:nvSpPr>
        <p:spPr>
          <a:xfrm>
            <a:off x="2501702" y="1951372"/>
            <a:ext cx="2361943" cy="2955255"/>
          </a:xfrm>
          <a:prstGeom prst="snip2DiagRect">
            <a:avLst>
              <a:gd fmla="val 0" name="adj1"/>
              <a:gd fmla="val 16667" name="adj2"/>
            </a:avLst>
          </a:prstGeom>
          <a:solidFill>
            <a:srgbClr val="B3FAFD"/>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100"/>
              <a:buFont typeface="Arial"/>
              <a:buNone/>
            </a:pPr>
            <a:r>
              <a:rPr i="1" lang="es-MX" sz="1800"/>
              <a:t>Gestionar y compartir el sistema de información de la institución a los integrantes. </a:t>
            </a:r>
            <a:endParaRPr i="1" sz="1800"/>
          </a:p>
          <a:p>
            <a:pPr indent="0" lvl="0" marL="0" marR="0" rtl="0" algn="ctr">
              <a:lnSpc>
                <a:spcPct val="100000"/>
              </a:lnSpc>
              <a:spcBef>
                <a:spcPts val="0"/>
              </a:spcBef>
              <a:spcAft>
                <a:spcPts val="0"/>
              </a:spcAft>
              <a:buClr>
                <a:srgbClr val="000000"/>
              </a:buClr>
              <a:buSzPts val="1800"/>
              <a:buFont typeface="Arial"/>
              <a:buNone/>
            </a:pPr>
            <a:r>
              <a:t/>
            </a:r>
            <a:endParaRPr b="1" i="0" sz="1800" u="none" cap="none" strike="noStrike">
              <a:solidFill>
                <a:schemeClr val="accent2"/>
              </a:solidFill>
              <a:latin typeface="Trebuchet MS"/>
              <a:ea typeface="Trebuchet MS"/>
              <a:cs typeface="Trebuchet MS"/>
              <a:sym typeface="Trebuchet MS"/>
            </a:endParaRPr>
          </a:p>
        </p:txBody>
      </p:sp>
      <p:sp>
        <p:nvSpPr>
          <p:cNvPr id="196" name="Google Shape;196;p3"/>
          <p:cNvSpPr/>
          <p:nvPr/>
        </p:nvSpPr>
        <p:spPr>
          <a:xfrm>
            <a:off x="6114254" y="1882725"/>
            <a:ext cx="2369467" cy="2977441"/>
          </a:xfrm>
          <a:prstGeom prst="snip2DiagRect">
            <a:avLst>
              <a:gd fmla="val 0" name="adj1"/>
              <a:gd fmla="val 16667" name="adj2"/>
            </a:avLst>
          </a:prstGeom>
          <a:solidFill>
            <a:srgbClr val="CC99F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i="1" lang="es-MX" sz="1600"/>
              <a:t>Ser una herramienta completa e indispensable para la institución Educativa en el 2023.</a:t>
            </a:r>
            <a:endParaRPr b="0" i="1" sz="1600" u="none" cap="none" strike="noStrike">
              <a:solidFill>
                <a:schemeClr val="accent2"/>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t/>
            </a:r>
            <a:endParaRPr b="1" i="0" sz="1600" u="none" cap="none" strike="noStrike">
              <a:solidFill>
                <a:schemeClr val="accent2"/>
              </a:solidFill>
              <a:latin typeface="Trebuchet MS"/>
              <a:ea typeface="Trebuchet MS"/>
              <a:cs typeface="Trebuchet MS"/>
              <a:sym typeface="Trebuchet MS"/>
            </a:endParaRPr>
          </a:p>
        </p:txBody>
      </p:sp>
      <p:sp>
        <p:nvSpPr>
          <p:cNvPr id="197" name="Google Shape;197;p3"/>
          <p:cNvSpPr txBox="1"/>
          <p:nvPr/>
        </p:nvSpPr>
        <p:spPr>
          <a:xfrm>
            <a:off x="3030314" y="1582040"/>
            <a:ext cx="1304717" cy="369332"/>
          </a:xfrm>
          <a:prstGeom prst="rect">
            <a:avLst/>
          </a:prstGeom>
          <a:solidFill>
            <a:srgbClr val="B3FAFD"/>
          </a:solidFill>
          <a:ln cap="flat" cmpd="sng" w="9525">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1" i="0" lang="es-MX" sz="1800" u="none" cap="none" strike="noStrike">
                <a:solidFill>
                  <a:schemeClr val="dk1"/>
                </a:solidFill>
                <a:latin typeface="Trebuchet MS"/>
                <a:ea typeface="Trebuchet MS"/>
                <a:cs typeface="Trebuchet MS"/>
                <a:sym typeface="Trebuchet MS"/>
              </a:rPr>
              <a:t>Misión</a:t>
            </a:r>
            <a:endParaRPr b="1" i="0" sz="1800" u="none" cap="none" strike="noStrike">
              <a:solidFill>
                <a:schemeClr val="dk1"/>
              </a:solidFill>
              <a:latin typeface="Trebuchet MS"/>
              <a:ea typeface="Trebuchet MS"/>
              <a:cs typeface="Trebuchet MS"/>
              <a:sym typeface="Trebuchet MS"/>
            </a:endParaRPr>
          </a:p>
        </p:txBody>
      </p:sp>
      <p:sp>
        <p:nvSpPr>
          <p:cNvPr id="198" name="Google Shape;198;p3"/>
          <p:cNvSpPr txBox="1"/>
          <p:nvPr/>
        </p:nvSpPr>
        <p:spPr>
          <a:xfrm>
            <a:off x="6546544" y="1526261"/>
            <a:ext cx="1304717" cy="369332"/>
          </a:xfrm>
          <a:prstGeom prst="rect">
            <a:avLst/>
          </a:prstGeom>
          <a:solidFill>
            <a:srgbClr val="CC99FF"/>
          </a:solidFill>
          <a:ln cap="flat" cmpd="sng" w="9525">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1" i="0" lang="es-MX" sz="1800" u="none" cap="none" strike="noStrike">
                <a:solidFill>
                  <a:schemeClr val="dk1"/>
                </a:solidFill>
                <a:latin typeface="Trebuchet MS"/>
                <a:ea typeface="Trebuchet MS"/>
                <a:cs typeface="Trebuchet MS"/>
                <a:sym typeface="Trebuchet MS"/>
              </a:rPr>
              <a:t>Visión</a:t>
            </a:r>
            <a:endParaRPr b="1" i="0" sz="1800" u="none" cap="none" strike="noStrike">
              <a:solidFill>
                <a:schemeClr val="dk1"/>
              </a:solidFill>
              <a:latin typeface="Trebuchet MS"/>
              <a:ea typeface="Trebuchet MS"/>
              <a:cs typeface="Trebuchet MS"/>
              <a:sym typeface="Trebuchet MS"/>
            </a:endParaRPr>
          </a:p>
        </p:txBody>
      </p:sp>
      <p:pic>
        <p:nvPicPr>
          <p:cNvPr descr="Cinta de premiación con una estrella" id="199" name="Google Shape;199;p3"/>
          <p:cNvPicPr preferRelativeResize="0"/>
          <p:nvPr/>
        </p:nvPicPr>
        <p:blipFill rotWithShape="1">
          <a:blip r:embed="rId4">
            <a:alphaModFix/>
          </a:blip>
          <a:srcRect b="18348" l="23329" r="23583" t="18415"/>
          <a:stretch/>
        </p:blipFill>
        <p:spPr>
          <a:xfrm>
            <a:off x="7746137" y="4029360"/>
            <a:ext cx="1166380" cy="1389405"/>
          </a:xfrm>
          <a:prstGeom prst="rect">
            <a:avLst/>
          </a:prstGeom>
          <a:noFill/>
          <a:ln>
            <a:noFill/>
          </a:ln>
        </p:spPr>
      </p:pic>
      <p:pic>
        <p:nvPicPr>
          <p:cNvPr descr="Centro educativo con relleno sólido" id="200" name="Google Shape;200;p3"/>
          <p:cNvPicPr preferRelativeResize="0"/>
          <p:nvPr/>
        </p:nvPicPr>
        <p:blipFill rotWithShape="1">
          <a:blip r:embed="rId5">
            <a:alphaModFix/>
          </a:blip>
          <a:srcRect b="15803" l="11697" r="8078" t="16047"/>
          <a:stretch/>
        </p:blipFill>
        <p:spPr>
          <a:xfrm>
            <a:off x="4520104" y="4518286"/>
            <a:ext cx="1133052" cy="962524"/>
          </a:xfrm>
          <a:prstGeom prst="rect">
            <a:avLst/>
          </a:prstGeom>
          <a:noFill/>
          <a:ln>
            <a:noFill/>
          </a:ln>
        </p:spPr>
      </p:pic>
      <p:pic>
        <p:nvPicPr>
          <p:cNvPr descr="Lista de comprobación con relleno sólido" id="201" name="Google Shape;201;p3"/>
          <p:cNvPicPr preferRelativeResize="0"/>
          <p:nvPr/>
        </p:nvPicPr>
        <p:blipFill rotWithShape="1">
          <a:blip r:embed="rId6">
            <a:alphaModFix/>
          </a:blip>
          <a:srcRect b="6326" l="16995" r="16418" t="7119"/>
          <a:stretch/>
        </p:blipFill>
        <p:spPr>
          <a:xfrm>
            <a:off x="1720874" y="4589352"/>
            <a:ext cx="608856" cy="793925"/>
          </a:xfrm>
          <a:prstGeom prst="rect">
            <a:avLst/>
          </a:prstGeom>
          <a:noFill/>
          <a:ln>
            <a:noFill/>
          </a:ln>
        </p:spPr>
      </p:pic>
      <p:cxnSp>
        <p:nvCxnSpPr>
          <p:cNvPr id="202" name="Google Shape;202;p3"/>
          <p:cNvCxnSpPr>
            <a:stCxn id="203" idx="2"/>
            <a:endCxn id="201" idx="0"/>
          </p:cNvCxnSpPr>
          <p:nvPr/>
        </p:nvCxnSpPr>
        <p:spPr>
          <a:xfrm>
            <a:off x="2025302" y="2598660"/>
            <a:ext cx="0" cy="1990800"/>
          </a:xfrm>
          <a:prstGeom prst="straightConnector1">
            <a:avLst/>
          </a:prstGeom>
          <a:noFill/>
          <a:ln cap="rnd" cmpd="sng" w="12700">
            <a:solidFill>
              <a:schemeClr val="dk1"/>
            </a:solidFill>
            <a:prstDash val="solid"/>
            <a:round/>
            <a:headEnd len="sm" w="sm" type="none"/>
            <a:tailEnd len="med" w="med" type="triangle"/>
          </a:ln>
        </p:spPr>
      </p:cxnSp>
      <p:cxnSp>
        <p:nvCxnSpPr>
          <p:cNvPr id="204" name="Google Shape;204;p3"/>
          <p:cNvCxnSpPr>
            <a:stCxn id="201" idx="3"/>
            <a:endCxn id="200" idx="1"/>
          </p:cNvCxnSpPr>
          <p:nvPr/>
        </p:nvCxnSpPr>
        <p:spPr>
          <a:xfrm>
            <a:off x="2329730" y="4986315"/>
            <a:ext cx="2190300" cy="13200"/>
          </a:xfrm>
          <a:prstGeom prst="straightConnector1">
            <a:avLst/>
          </a:prstGeom>
          <a:noFill/>
          <a:ln cap="rnd" cmpd="sng" w="12700">
            <a:solidFill>
              <a:schemeClr val="dk1"/>
            </a:solidFill>
            <a:prstDash val="solid"/>
            <a:round/>
            <a:headEnd len="sm" w="sm" type="none"/>
            <a:tailEnd len="med" w="med" type="triangle"/>
          </a:ln>
        </p:spPr>
      </p:cxnSp>
      <p:pic>
        <p:nvPicPr>
          <p:cNvPr descr="Hombre llevando un portátil" id="203" name="Google Shape;203;p3"/>
          <p:cNvPicPr preferRelativeResize="0"/>
          <p:nvPr/>
        </p:nvPicPr>
        <p:blipFill rotWithShape="1">
          <a:blip r:embed="rId7">
            <a:alphaModFix/>
          </a:blip>
          <a:srcRect b="0" l="0" r="1612" t="0"/>
          <a:stretch/>
        </p:blipFill>
        <p:spPr>
          <a:xfrm>
            <a:off x="1214664" y="1360410"/>
            <a:ext cx="1621276" cy="1238250"/>
          </a:xfrm>
          <a:prstGeom prst="rect">
            <a:avLst/>
          </a:prstGeom>
          <a:noFill/>
          <a:ln>
            <a:noFill/>
          </a:ln>
        </p:spPr>
      </p:pic>
      <p:pic>
        <p:nvPicPr>
          <p:cNvPr descr="Un chico con pelo corto" id="205" name="Google Shape;205;p3"/>
          <p:cNvPicPr preferRelativeResize="0"/>
          <p:nvPr/>
        </p:nvPicPr>
        <p:blipFill rotWithShape="1">
          <a:blip r:embed="rId8">
            <a:alphaModFix/>
          </a:blip>
          <a:srcRect b="0" l="0" r="0" t="0"/>
          <a:stretch/>
        </p:blipFill>
        <p:spPr>
          <a:xfrm>
            <a:off x="1649408" y="803143"/>
            <a:ext cx="600075" cy="695325"/>
          </a:xfrm>
          <a:prstGeom prst="rect">
            <a:avLst/>
          </a:prstGeom>
          <a:noFill/>
          <a:ln>
            <a:noFill/>
          </a:ln>
        </p:spPr>
      </p:pic>
      <p:pic>
        <p:nvPicPr>
          <p:cNvPr descr="Una cara feliz" id="206" name="Google Shape;206;p3"/>
          <p:cNvPicPr preferRelativeResize="0"/>
          <p:nvPr/>
        </p:nvPicPr>
        <p:blipFill rotWithShape="1">
          <a:blip r:embed="rId9">
            <a:alphaModFix/>
          </a:blip>
          <a:srcRect b="0" l="0" r="0" t="0"/>
          <a:stretch/>
        </p:blipFill>
        <p:spPr>
          <a:xfrm>
            <a:off x="1834325" y="1062580"/>
            <a:ext cx="304800" cy="314325"/>
          </a:xfrm>
          <a:prstGeom prst="rect">
            <a:avLst/>
          </a:prstGeom>
          <a:noFill/>
          <a:ln>
            <a:noFill/>
          </a:ln>
        </p:spPr>
      </p:pic>
      <p:pic>
        <p:nvPicPr>
          <p:cNvPr descr="Flecha circular con relleno sólido" id="207" name="Google Shape;207;p3"/>
          <p:cNvPicPr preferRelativeResize="0"/>
          <p:nvPr/>
        </p:nvPicPr>
        <p:blipFill rotWithShape="1">
          <a:blip r:embed="rId10">
            <a:alphaModFix/>
          </a:blip>
          <a:srcRect b="12968" l="12187" r="12583" t="10978"/>
          <a:stretch/>
        </p:blipFill>
        <p:spPr>
          <a:xfrm>
            <a:off x="2334704" y="1857384"/>
            <a:ext cx="321733" cy="325253"/>
          </a:xfrm>
          <a:prstGeom prst="rect">
            <a:avLst/>
          </a:prstGeom>
          <a:noFill/>
          <a:ln>
            <a:noFill/>
          </a:ln>
        </p:spPr>
      </p:pic>
      <p:cxnSp>
        <p:nvCxnSpPr>
          <p:cNvPr id="208" name="Google Shape;208;p3"/>
          <p:cNvCxnSpPr/>
          <p:nvPr/>
        </p:nvCxnSpPr>
        <p:spPr>
          <a:xfrm>
            <a:off x="576019" y="2320704"/>
            <a:ext cx="149154" cy="4537296"/>
          </a:xfrm>
          <a:prstGeom prst="straightConnector1">
            <a:avLst/>
          </a:prstGeom>
          <a:noFill/>
          <a:ln cap="rnd" cmpd="sng" w="12700">
            <a:solidFill>
              <a:srgbClr val="57F3FB"/>
            </a:solidFill>
            <a:prstDash val="solid"/>
            <a:round/>
            <a:headEnd len="sm" w="sm" type="none"/>
            <a:tailEnd len="sm" w="sm" type="none"/>
          </a:ln>
        </p:spPr>
      </p:cxnSp>
      <p:pic>
        <p:nvPicPr>
          <p:cNvPr id="209" name="Google Shape;209;p3"/>
          <p:cNvPicPr preferRelativeResize="0"/>
          <p:nvPr/>
        </p:nvPicPr>
        <p:blipFill rotWithShape="1">
          <a:blip r:embed="rId11">
            <a:alphaModFix/>
          </a:blip>
          <a:srcRect b="0" l="0" r="0" t="0"/>
          <a:stretch/>
        </p:blipFill>
        <p:spPr>
          <a:xfrm rot="307029">
            <a:off x="5155396" y="1173436"/>
            <a:ext cx="1377978" cy="1899939"/>
          </a:xfrm>
          <a:prstGeom prst="rect">
            <a:avLst/>
          </a:prstGeom>
          <a:noFill/>
          <a:ln>
            <a:noFill/>
          </a:ln>
        </p:spPr>
      </p:pic>
      <p:pic>
        <p:nvPicPr>
          <p:cNvPr id="210" name="Google Shape;210;p3"/>
          <p:cNvPicPr preferRelativeResize="0"/>
          <p:nvPr/>
        </p:nvPicPr>
        <p:blipFill rotWithShape="1">
          <a:blip r:embed="rId12">
            <a:alphaModFix/>
          </a:blip>
          <a:srcRect b="26667" l="0" r="0" t="0"/>
          <a:stretch/>
        </p:blipFill>
        <p:spPr>
          <a:xfrm>
            <a:off x="10791261" y="242771"/>
            <a:ext cx="1209018" cy="635685"/>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33" name="Shape 833"/>
        <p:cNvGrpSpPr/>
        <p:nvPr/>
      </p:nvGrpSpPr>
      <p:grpSpPr>
        <a:xfrm>
          <a:off x="0" y="0"/>
          <a:ext cx="0" cy="0"/>
          <a:chOff x="0" y="0"/>
          <a:chExt cx="0" cy="0"/>
        </a:xfrm>
      </p:grpSpPr>
      <p:sp>
        <p:nvSpPr>
          <p:cNvPr id="834" name="Google Shape;834;g1ab1390640c_0_131"/>
          <p:cNvSpPr/>
          <p:nvPr/>
        </p:nvSpPr>
        <p:spPr>
          <a:xfrm>
            <a:off x="221673" y="166255"/>
            <a:ext cx="11748600" cy="6456300"/>
          </a:xfrm>
          <a:prstGeom prst="rect">
            <a:avLst/>
          </a:prstGeom>
          <a:noFill/>
          <a:ln cap="flat" cmpd="sng" w="76200">
            <a:solidFill>
              <a:srgbClr val="9660C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835" name="Google Shape;835;g1ab1390640c_0_131"/>
          <p:cNvSpPr/>
          <p:nvPr/>
        </p:nvSpPr>
        <p:spPr>
          <a:xfrm>
            <a:off x="347935" y="298490"/>
            <a:ext cx="11502300" cy="6213000"/>
          </a:xfrm>
          <a:prstGeom prst="rect">
            <a:avLst/>
          </a:prstGeom>
          <a:noFill/>
          <a:ln cap="flat" cmpd="sng" w="76200">
            <a:solidFill>
              <a:srgbClr val="57F3F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836" name="Google Shape;836;g1ab1390640c_0_131"/>
          <p:cNvSpPr txBox="1"/>
          <p:nvPr/>
        </p:nvSpPr>
        <p:spPr>
          <a:xfrm>
            <a:off x="3795149" y="531102"/>
            <a:ext cx="4855800" cy="4926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600"/>
              <a:buFont typeface="Arial"/>
              <a:buNone/>
            </a:pPr>
            <a:r>
              <a:rPr b="1" i="0" lang="es-MX" sz="2600" u="none" cap="none" strike="noStrike">
                <a:solidFill>
                  <a:schemeClr val="dk1"/>
                </a:solidFill>
                <a:latin typeface="Arial"/>
                <a:ea typeface="Arial"/>
                <a:cs typeface="Arial"/>
                <a:sym typeface="Arial"/>
              </a:rPr>
              <a:t>DIAGRAMAS CASO DE USO</a:t>
            </a:r>
            <a:endParaRPr b="1" i="0" sz="2600" u="none" cap="none" strike="noStrike">
              <a:solidFill>
                <a:schemeClr val="dk1"/>
              </a:solidFill>
              <a:latin typeface="Arial"/>
              <a:ea typeface="Arial"/>
              <a:cs typeface="Arial"/>
              <a:sym typeface="Arial"/>
            </a:endParaRPr>
          </a:p>
        </p:txBody>
      </p:sp>
      <p:sp>
        <p:nvSpPr>
          <p:cNvPr id="837" name="Google Shape;837;g1ab1390640c_0_131"/>
          <p:cNvSpPr txBox="1"/>
          <p:nvPr/>
        </p:nvSpPr>
        <p:spPr>
          <a:xfrm>
            <a:off x="5079009" y="1023545"/>
            <a:ext cx="2034000" cy="369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1" lang="es-MX" sz="1800" u="none" cap="none" strike="noStrike">
                <a:solidFill>
                  <a:srgbClr val="000000"/>
                </a:solidFill>
                <a:latin typeface="Arial"/>
                <a:ea typeface="Arial"/>
                <a:cs typeface="Arial"/>
                <a:sym typeface="Arial"/>
              </a:rPr>
              <a:t>Apartados extra</a:t>
            </a:r>
            <a:endParaRPr b="0" i="1" sz="1800" u="none" cap="none" strike="noStrike">
              <a:solidFill>
                <a:schemeClr val="dk1"/>
              </a:solidFill>
              <a:latin typeface="Arial"/>
              <a:ea typeface="Arial"/>
              <a:cs typeface="Arial"/>
              <a:sym typeface="Arial"/>
            </a:endParaRPr>
          </a:p>
        </p:txBody>
      </p:sp>
      <p:pic>
        <p:nvPicPr>
          <p:cNvPr id="838" name="Google Shape;838;g1ab1390640c_0_131"/>
          <p:cNvPicPr preferRelativeResize="0"/>
          <p:nvPr/>
        </p:nvPicPr>
        <p:blipFill rotWithShape="1">
          <a:blip r:embed="rId3">
            <a:alphaModFix/>
          </a:blip>
          <a:srcRect b="26664" l="0" r="0" t="0"/>
          <a:stretch/>
        </p:blipFill>
        <p:spPr>
          <a:xfrm>
            <a:off x="10598103" y="459480"/>
            <a:ext cx="1209018" cy="635685"/>
          </a:xfrm>
          <a:prstGeom prst="rect">
            <a:avLst/>
          </a:prstGeom>
          <a:noFill/>
          <a:ln>
            <a:noFill/>
          </a:ln>
        </p:spPr>
      </p:pic>
      <p:pic>
        <p:nvPicPr>
          <p:cNvPr id="839" name="Google Shape;839;g1ab1390640c_0_131"/>
          <p:cNvPicPr preferRelativeResize="0"/>
          <p:nvPr/>
        </p:nvPicPr>
        <p:blipFill rotWithShape="1">
          <a:blip r:embed="rId3">
            <a:alphaModFix/>
          </a:blip>
          <a:srcRect b="26664" l="0" r="0" t="0"/>
          <a:stretch/>
        </p:blipFill>
        <p:spPr>
          <a:xfrm>
            <a:off x="10598103" y="459480"/>
            <a:ext cx="1209018" cy="635685"/>
          </a:xfrm>
          <a:prstGeom prst="rect">
            <a:avLst/>
          </a:prstGeom>
          <a:noFill/>
          <a:ln>
            <a:noFill/>
          </a:ln>
        </p:spPr>
      </p:pic>
      <p:pic>
        <p:nvPicPr>
          <p:cNvPr id="840" name="Google Shape;840;g1ab1390640c_0_131"/>
          <p:cNvPicPr preferRelativeResize="0"/>
          <p:nvPr/>
        </p:nvPicPr>
        <p:blipFill>
          <a:blip r:embed="rId4">
            <a:alphaModFix/>
          </a:blip>
          <a:stretch>
            <a:fillRect/>
          </a:stretch>
        </p:blipFill>
        <p:spPr>
          <a:xfrm>
            <a:off x="1616688" y="1392849"/>
            <a:ext cx="9212725" cy="468910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4" name="Shape 844"/>
        <p:cNvGrpSpPr/>
        <p:nvPr/>
      </p:nvGrpSpPr>
      <p:grpSpPr>
        <a:xfrm>
          <a:off x="0" y="0"/>
          <a:ext cx="0" cy="0"/>
          <a:chOff x="0" y="0"/>
          <a:chExt cx="0" cy="0"/>
        </a:xfrm>
      </p:grpSpPr>
      <p:graphicFrame>
        <p:nvGraphicFramePr>
          <p:cNvPr id="845" name="Google Shape;845;p44"/>
          <p:cNvGraphicFramePr/>
          <p:nvPr/>
        </p:nvGraphicFramePr>
        <p:xfrm>
          <a:off x="221150" y="240350"/>
          <a:ext cx="3000000" cy="3000000"/>
        </p:xfrm>
        <a:graphic>
          <a:graphicData uri="http://schemas.openxmlformats.org/drawingml/2006/table">
            <a:tbl>
              <a:tblPr>
                <a:noFill/>
                <a:tableStyleId>{1460034C-6092-4E9E-AEC0-49A24A3E4ADF}</a:tableStyleId>
              </a:tblPr>
              <a:tblGrid>
                <a:gridCol w="2037875"/>
                <a:gridCol w="1185675"/>
                <a:gridCol w="8466400"/>
              </a:tblGrid>
              <a:tr h="405450">
                <a:tc>
                  <a:txBody>
                    <a:bodyPr/>
                    <a:lstStyle/>
                    <a:p>
                      <a:pPr indent="0" lvl="0" marL="0" rtl="0" algn="l">
                        <a:spcBef>
                          <a:spcPts val="0"/>
                        </a:spcBef>
                        <a:spcAft>
                          <a:spcPts val="0"/>
                        </a:spcAft>
                        <a:buNone/>
                      </a:pPr>
                      <a:r>
                        <a:t/>
                      </a:r>
                      <a:endParaRPr sz="1200">
                        <a:latin typeface="Calibri"/>
                        <a:ea typeface="Calibri"/>
                        <a:cs typeface="Calibri"/>
                        <a:sym typeface="Calibri"/>
                      </a:endParaRPr>
                    </a:p>
                  </a:txBody>
                  <a:tcPr marT="63500" marB="63500" marR="63500" marL="63500">
                    <a:lnL cap="flat" cmpd="sng" w="12700">
                      <a:solidFill>
                        <a:srgbClr val="7030A0"/>
                      </a:solidFill>
                      <a:prstDash val="solid"/>
                      <a:round/>
                      <a:headEnd len="sm" w="sm" type="none"/>
                      <a:tailEnd len="sm" w="sm" type="none"/>
                    </a:lnL>
                    <a:lnR cap="flat" cmpd="sng" w="12700">
                      <a:solidFill>
                        <a:srgbClr val="7030A0"/>
                      </a:solidFill>
                      <a:prstDash val="solid"/>
                      <a:round/>
                      <a:headEnd len="sm" w="sm" type="none"/>
                      <a:tailEnd len="sm" w="sm" type="none"/>
                    </a:lnR>
                    <a:lnT cap="flat" cmpd="sng" w="12700">
                      <a:solidFill>
                        <a:srgbClr val="7030A0"/>
                      </a:solidFill>
                      <a:prstDash val="solid"/>
                      <a:round/>
                      <a:headEnd len="sm" w="sm" type="none"/>
                      <a:tailEnd len="sm" w="sm" type="none"/>
                    </a:lnT>
                    <a:lnB cap="flat" cmpd="sng" w="12700">
                      <a:solidFill>
                        <a:srgbClr val="7030A0"/>
                      </a:solidFill>
                      <a:prstDash val="solid"/>
                      <a:round/>
                      <a:headEnd len="sm" w="sm" type="none"/>
                      <a:tailEnd len="sm" w="sm" type="none"/>
                    </a:lnB>
                  </a:tcPr>
                </a:tc>
                <a:tc gridSpan="2">
                  <a:txBody>
                    <a:bodyPr/>
                    <a:lstStyle/>
                    <a:p>
                      <a:pPr indent="0" lvl="0" marL="0" rtl="0" algn="ctr">
                        <a:spcBef>
                          <a:spcPts val="0"/>
                        </a:spcBef>
                        <a:spcAft>
                          <a:spcPts val="0"/>
                        </a:spcAft>
                        <a:buNone/>
                      </a:pPr>
                      <a:r>
                        <a:rPr b="1" lang="es-MX" sz="1200">
                          <a:latin typeface="Calibri"/>
                          <a:ea typeface="Calibri"/>
                          <a:cs typeface="Calibri"/>
                          <a:sym typeface="Calibri"/>
                        </a:rPr>
                        <a:t>DOCUMENTO DE TRABAJO ESPECIFICACIÓN CASOS DE USO ADSI – CSF</a:t>
                      </a:r>
                      <a:endParaRPr b="1" sz="1200">
                        <a:latin typeface="Calibri"/>
                        <a:ea typeface="Calibri"/>
                        <a:cs typeface="Calibri"/>
                        <a:sym typeface="Calibri"/>
                      </a:endParaRPr>
                    </a:p>
                  </a:txBody>
                  <a:tcPr marT="63500" marB="63500" marR="63500" marL="63500">
                    <a:lnL cap="flat" cmpd="sng" w="12700">
                      <a:solidFill>
                        <a:srgbClr val="7030A0"/>
                      </a:solidFill>
                      <a:prstDash val="solid"/>
                      <a:round/>
                      <a:headEnd len="sm" w="sm" type="none"/>
                      <a:tailEnd len="sm" w="sm" type="none"/>
                    </a:lnL>
                    <a:lnR cap="flat" cmpd="sng" w="12700">
                      <a:solidFill>
                        <a:srgbClr val="7030A0"/>
                      </a:solidFill>
                      <a:prstDash val="solid"/>
                      <a:round/>
                      <a:headEnd len="sm" w="sm" type="none"/>
                      <a:tailEnd len="sm" w="sm" type="none"/>
                    </a:lnR>
                    <a:lnT cap="flat" cmpd="sng" w="12700">
                      <a:solidFill>
                        <a:srgbClr val="7030A0"/>
                      </a:solidFill>
                      <a:prstDash val="solid"/>
                      <a:round/>
                      <a:headEnd len="sm" w="sm" type="none"/>
                      <a:tailEnd len="sm" w="sm" type="none"/>
                    </a:lnT>
                    <a:lnB cap="flat" cmpd="sng" w="12700">
                      <a:solidFill>
                        <a:srgbClr val="7030A0"/>
                      </a:solidFill>
                      <a:prstDash val="solid"/>
                      <a:round/>
                      <a:headEnd len="sm" w="sm" type="none"/>
                      <a:tailEnd len="sm" w="sm" type="none"/>
                    </a:lnB>
                  </a:tcPr>
                </a:tc>
                <a:tc hMerge="1"/>
              </a:tr>
              <a:tr h="310200">
                <a:tc>
                  <a:txBody>
                    <a:bodyPr/>
                    <a:lstStyle/>
                    <a:p>
                      <a:pPr indent="0" lvl="0" marL="92075" rtl="0" algn="l">
                        <a:spcBef>
                          <a:spcPts val="0"/>
                        </a:spcBef>
                        <a:spcAft>
                          <a:spcPts val="0"/>
                        </a:spcAft>
                        <a:buNone/>
                      </a:pPr>
                      <a:r>
                        <a:rPr b="1" lang="es-MX" sz="1200">
                          <a:latin typeface="Calibri"/>
                          <a:ea typeface="Calibri"/>
                          <a:cs typeface="Calibri"/>
                          <a:sym typeface="Calibri"/>
                        </a:rPr>
                        <a:t>UC-01 </a:t>
                      </a:r>
                      <a:endParaRPr b="1" sz="1200">
                        <a:latin typeface="Calibri"/>
                        <a:ea typeface="Calibri"/>
                        <a:cs typeface="Calibri"/>
                        <a:sym typeface="Calibri"/>
                      </a:endParaRPr>
                    </a:p>
                  </a:txBody>
                  <a:tcPr marT="63500" marB="63500" marR="63500" marL="63500">
                    <a:lnL cap="flat" cmpd="sng" w="12700">
                      <a:solidFill>
                        <a:srgbClr val="7030A0"/>
                      </a:solidFill>
                      <a:prstDash val="solid"/>
                      <a:round/>
                      <a:headEnd len="sm" w="sm" type="none"/>
                      <a:tailEnd len="sm" w="sm" type="none"/>
                    </a:lnL>
                    <a:lnR cap="flat" cmpd="sng" w="12700">
                      <a:solidFill>
                        <a:srgbClr val="7030A0"/>
                      </a:solidFill>
                      <a:prstDash val="solid"/>
                      <a:round/>
                      <a:headEnd len="sm" w="sm" type="none"/>
                      <a:tailEnd len="sm" w="sm" type="none"/>
                    </a:lnR>
                    <a:lnT cap="flat" cmpd="sng" w="12700">
                      <a:solidFill>
                        <a:srgbClr val="7030A0"/>
                      </a:solidFill>
                      <a:prstDash val="solid"/>
                      <a:round/>
                      <a:headEnd len="sm" w="sm" type="none"/>
                      <a:tailEnd len="sm" w="sm" type="none"/>
                    </a:lnT>
                    <a:lnB cap="flat" cmpd="sng" w="12700">
                      <a:solidFill>
                        <a:srgbClr val="7030A0"/>
                      </a:solidFill>
                      <a:prstDash val="solid"/>
                      <a:round/>
                      <a:headEnd len="sm" w="sm" type="none"/>
                      <a:tailEnd len="sm" w="sm" type="none"/>
                    </a:lnB>
                  </a:tcPr>
                </a:tc>
                <a:tc gridSpan="2">
                  <a:txBody>
                    <a:bodyPr/>
                    <a:lstStyle/>
                    <a:p>
                      <a:pPr indent="0" lvl="0" marL="0" rtl="0" algn="ctr">
                        <a:spcBef>
                          <a:spcPts val="0"/>
                        </a:spcBef>
                        <a:spcAft>
                          <a:spcPts val="0"/>
                        </a:spcAft>
                        <a:buNone/>
                      </a:pPr>
                      <a:r>
                        <a:rPr i="1" lang="es-MX" sz="1200">
                          <a:latin typeface="Calibri"/>
                          <a:ea typeface="Calibri"/>
                          <a:cs typeface="Calibri"/>
                          <a:sym typeface="Calibri"/>
                        </a:rPr>
                        <a:t>Iniciar Sesión</a:t>
                      </a:r>
                      <a:endParaRPr i="1" sz="1200">
                        <a:latin typeface="Calibri"/>
                        <a:ea typeface="Calibri"/>
                        <a:cs typeface="Calibri"/>
                        <a:sym typeface="Calibri"/>
                      </a:endParaRPr>
                    </a:p>
                  </a:txBody>
                  <a:tcPr marT="63500" marB="63500" marR="63500" marL="63500">
                    <a:lnL cap="flat" cmpd="sng" w="12700">
                      <a:solidFill>
                        <a:srgbClr val="7030A0"/>
                      </a:solidFill>
                      <a:prstDash val="solid"/>
                      <a:round/>
                      <a:headEnd len="sm" w="sm" type="none"/>
                      <a:tailEnd len="sm" w="sm" type="none"/>
                    </a:lnL>
                    <a:lnR cap="flat" cmpd="sng" w="12700">
                      <a:solidFill>
                        <a:srgbClr val="7030A0"/>
                      </a:solidFill>
                      <a:prstDash val="solid"/>
                      <a:round/>
                      <a:headEnd len="sm" w="sm" type="none"/>
                      <a:tailEnd len="sm" w="sm" type="none"/>
                    </a:lnR>
                    <a:lnT cap="flat" cmpd="sng" w="12700">
                      <a:solidFill>
                        <a:srgbClr val="7030A0"/>
                      </a:solidFill>
                      <a:prstDash val="solid"/>
                      <a:round/>
                      <a:headEnd len="sm" w="sm" type="none"/>
                      <a:tailEnd len="sm" w="sm" type="none"/>
                    </a:lnT>
                    <a:lnB cap="flat" cmpd="sng" w="12700">
                      <a:solidFill>
                        <a:srgbClr val="7030A0"/>
                      </a:solidFill>
                      <a:prstDash val="solid"/>
                      <a:round/>
                      <a:headEnd len="sm" w="sm" type="none"/>
                      <a:tailEnd len="sm" w="sm" type="none"/>
                    </a:lnB>
                  </a:tcPr>
                </a:tc>
                <a:tc hMerge="1"/>
              </a:tr>
              <a:tr h="492425">
                <a:tc>
                  <a:txBody>
                    <a:bodyPr/>
                    <a:lstStyle/>
                    <a:p>
                      <a:pPr indent="0" lvl="0" marL="88265" rtl="0" algn="l">
                        <a:spcBef>
                          <a:spcPts val="0"/>
                        </a:spcBef>
                        <a:spcAft>
                          <a:spcPts val="0"/>
                        </a:spcAft>
                        <a:buNone/>
                      </a:pPr>
                      <a:r>
                        <a:rPr b="1" lang="es-MX" sz="1200">
                          <a:latin typeface="Calibri"/>
                          <a:ea typeface="Calibri"/>
                          <a:cs typeface="Calibri"/>
                          <a:sym typeface="Calibri"/>
                        </a:rPr>
                        <a:t>Objetivos </a:t>
                      </a:r>
                      <a:endParaRPr b="1" sz="1200">
                        <a:latin typeface="Calibri"/>
                        <a:ea typeface="Calibri"/>
                        <a:cs typeface="Calibri"/>
                        <a:sym typeface="Calibri"/>
                      </a:endParaRPr>
                    </a:p>
                    <a:p>
                      <a:pPr indent="0" lvl="0" marL="87630" rtl="0" algn="l">
                        <a:spcBef>
                          <a:spcPts val="0"/>
                        </a:spcBef>
                        <a:spcAft>
                          <a:spcPts val="0"/>
                        </a:spcAft>
                        <a:buNone/>
                      </a:pPr>
                      <a:r>
                        <a:rPr b="1" lang="es-MX" sz="1200">
                          <a:latin typeface="Calibri"/>
                          <a:ea typeface="Calibri"/>
                          <a:cs typeface="Calibri"/>
                          <a:sym typeface="Calibri"/>
                        </a:rPr>
                        <a:t>asociados</a:t>
                      </a:r>
                      <a:endParaRPr b="1" sz="1200">
                        <a:latin typeface="Calibri"/>
                        <a:ea typeface="Calibri"/>
                        <a:cs typeface="Calibri"/>
                        <a:sym typeface="Calibri"/>
                      </a:endParaRPr>
                    </a:p>
                  </a:txBody>
                  <a:tcPr marT="63500" marB="63500" marR="63500" marL="63500">
                    <a:lnL cap="flat" cmpd="sng" w="12700">
                      <a:solidFill>
                        <a:srgbClr val="7030A0"/>
                      </a:solidFill>
                      <a:prstDash val="solid"/>
                      <a:round/>
                      <a:headEnd len="sm" w="sm" type="none"/>
                      <a:tailEnd len="sm" w="sm" type="none"/>
                    </a:lnL>
                    <a:lnR cap="flat" cmpd="sng" w="12700">
                      <a:solidFill>
                        <a:srgbClr val="7030A0"/>
                      </a:solidFill>
                      <a:prstDash val="solid"/>
                      <a:round/>
                      <a:headEnd len="sm" w="sm" type="none"/>
                      <a:tailEnd len="sm" w="sm" type="none"/>
                    </a:lnR>
                    <a:lnT cap="flat" cmpd="sng" w="12700">
                      <a:solidFill>
                        <a:srgbClr val="7030A0"/>
                      </a:solidFill>
                      <a:prstDash val="solid"/>
                      <a:round/>
                      <a:headEnd len="sm" w="sm" type="none"/>
                      <a:tailEnd len="sm" w="sm" type="none"/>
                    </a:lnT>
                    <a:lnB cap="flat" cmpd="sng" w="12700">
                      <a:solidFill>
                        <a:srgbClr val="7030A0"/>
                      </a:solidFill>
                      <a:prstDash val="solid"/>
                      <a:round/>
                      <a:headEnd len="sm" w="sm" type="none"/>
                      <a:tailEnd len="sm" w="sm" type="none"/>
                    </a:lnB>
                  </a:tcPr>
                </a:tc>
                <a:tc gridSpan="2">
                  <a:txBody>
                    <a:bodyPr/>
                    <a:lstStyle/>
                    <a:p>
                      <a:pPr indent="0" lvl="0" marL="0" rtl="0" algn="l">
                        <a:spcBef>
                          <a:spcPts val="0"/>
                        </a:spcBef>
                        <a:spcAft>
                          <a:spcPts val="0"/>
                        </a:spcAft>
                        <a:buNone/>
                      </a:pPr>
                      <a:r>
                        <a:rPr lang="es-MX" sz="1200">
                          <a:latin typeface="Calibri"/>
                          <a:ea typeface="Calibri"/>
                          <a:cs typeface="Calibri"/>
                          <a:sym typeface="Calibri"/>
                        </a:rPr>
                        <a:t> El usuario iniciara sesión si ya tienen una cuenta creada</a:t>
                      </a:r>
                      <a:endParaRPr sz="1200">
                        <a:latin typeface="Calibri"/>
                        <a:ea typeface="Calibri"/>
                        <a:cs typeface="Calibri"/>
                        <a:sym typeface="Calibri"/>
                      </a:endParaRPr>
                    </a:p>
                  </a:txBody>
                  <a:tcPr marT="63500" marB="63500" marR="63500" marL="63500">
                    <a:lnL cap="flat" cmpd="sng" w="12700">
                      <a:solidFill>
                        <a:srgbClr val="7030A0"/>
                      </a:solidFill>
                      <a:prstDash val="solid"/>
                      <a:round/>
                      <a:headEnd len="sm" w="sm" type="none"/>
                      <a:tailEnd len="sm" w="sm" type="none"/>
                    </a:lnL>
                    <a:lnR cap="flat" cmpd="sng" w="12700">
                      <a:solidFill>
                        <a:srgbClr val="7030A0"/>
                      </a:solidFill>
                      <a:prstDash val="solid"/>
                      <a:round/>
                      <a:headEnd len="sm" w="sm" type="none"/>
                      <a:tailEnd len="sm" w="sm" type="none"/>
                    </a:lnR>
                    <a:lnT cap="flat" cmpd="sng" w="12700">
                      <a:solidFill>
                        <a:srgbClr val="7030A0"/>
                      </a:solidFill>
                      <a:prstDash val="solid"/>
                      <a:round/>
                      <a:headEnd len="sm" w="sm" type="none"/>
                      <a:tailEnd len="sm" w="sm" type="none"/>
                    </a:lnT>
                    <a:lnB cap="flat" cmpd="sng" w="12700">
                      <a:solidFill>
                        <a:srgbClr val="7030A0"/>
                      </a:solidFill>
                      <a:prstDash val="solid"/>
                      <a:round/>
                      <a:headEnd len="sm" w="sm" type="none"/>
                      <a:tailEnd len="sm" w="sm" type="none"/>
                    </a:lnB>
                  </a:tcPr>
                </a:tc>
                <a:tc hMerge="1"/>
              </a:tr>
              <a:tr h="492425">
                <a:tc>
                  <a:txBody>
                    <a:bodyPr/>
                    <a:lstStyle/>
                    <a:p>
                      <a:pPr indent="0" lvl="0" marL="92075" rtl="0" algn="l">
                        <a:spcBef>
                          <a:spcPts val="0"/>
                        </a:spcBef>
                        <a:spcAft>
                          <a:spcPts val="0"/>
                        </a:spcAft>
                        <a:buNone/>
                      </a:pPr>
                      <a:r>
                        <a:rPr b="1" lang="es-MX" sz="1200">
                          <a:latin typeface="Calibri"/>
                          <a:ea typeface="Calibri"/>
                          <a:cs typeface="Calibri"/>
                          <a:sym typeface="Calibri"/>
                        </a:rPr>
                        <a:t>Requisitos </a:t>
                      </a:r>
                      <a:endParaRPr b="1" sz="1200">
                        <a:latin typeface="Calibri"/>
                        <a:ea typeface="Calibri"/>
                        <a:cs typeface="Calibri"/>
                        <a:sym typeface="Calibri"/>
                      </a:endParaRPr>
                    </a:p>
                    <a:p>
                      <a:pPr indent="0" lvl="0" marL="87630" rtl="0" algn="l">
                        <a:spcBef>
                          <a:spcPts val="0"/>
                        </a:spcBef>
                        <a:spcAft>
                          <a:spcPts val="0"/>
                        </a:spcAft>
                        <a:buNone/>
                      </a:pPr>
                      <a:r>
                        <a:rPr b="1" lang="es-MX" sz="1200">
                          <a:latin typeface="Calibri"/>
                          <a:ea typeface="Calibri"/>
                          <a:cs typeface="Calibri"/>
                          <a:sym typeface="Calibri"/>
                        </a:rPr>
                        <a:t>asociados</a:t>
                      </a:r>
                      <a:endParaRPr b="1" sz="1200">
                        <a:latin typeface="Calibri"/>
                        <a:ea typeface="Calibri"/>
                        <a:cs typeface="Calibri"/>
                        <a:sym typeface="Calibri"/>
                      </a:endParaRPr>
                    </a:p>
                  </a:txBody>
                  <a:tcPr marT="63500" marB="63500" marR="63500" marL="63500">
                    <a:lnL cap="flat" cmpd="sng" w="12700">
                      <a:solidFill>
                        <a:srgbClr val="7030A0"/>
                      </a:solidFill>
                      <a:prstDash val="solid"/>
                      <a:round/>
                      <a:headEnd len="sm" w="sm" type="none"/>
                      <a:tailEnd len="sm" w="sm" type="none"/>
                    </a:lnL>
                    <a:lnR cap="flat" cmpd="sng" w="12700">
                      <a:solidFill>
                        <a:srgbClr val="7030A0"/>
                      </a:solidFill>
                      <a:prstDash val="solid"/>
                      <a:round/>
                      <a:headEnd len="sm" w="sm" type="none"/>
                      <a:tailEnd len="sm" w="sm" type="none"/>
                    </a:lnR>
                    <a:lnT cap="flat" cmpd="sng" w="12700">
                      <a:solidFill>
                        <a:srgbClr val="7030A0"/>
                      </a:solidFill>
                      <a:prstDash val="solid"/>
                      <a:round/>
                      <a:headEnd len="sm" w="sm" type="none"/>
                      <a:tailEnd len="sm" w="sm" type="none"/>
                    </a:lnT>
                    <a:lnB cap="flat" cmpd="sng" w="12700">
                      <a:solidFill>
                        <a:srgbClr val="7030A0"/>
                      </a:solidFill>
                      <a:prstDash val="solid"/>
                      <a:round/>
                      <a:headEnd len="sm" w="sm" type="none"/>
                      <a:tailEnd len="sm" w="sm" type="none"/>
                    </a:lnB>
                  </a:tcPr>
                </a:tc>
                <a:tc gridSpan="2">
                  <a:txBody>
                    <a:bodyPr/>
                    <a:lstStyle/>
                    <a:p>
                      <a:pPr indent="0" lvl="0" marL="0" rtl="0" algn="l">
                        <a:spcBef>
                          <a:spcPts val="0"/>
                        </a:spcBef>
                        <a:spcAft>
                          <a:spcPts val="0"/>
                        </a:spcAft>
                        <a:buNone/>
                      </a:pPr>
                      <a:r>
                        <a:rPr lang="es-MX" sz="1200">
                          <a:latin typeface="Calibri"/>
                          <a:ea typeface="Calibri"/>
                          <a:cs typeface="Calibri"/>
                          <a:sym typeface="Calibri"/>
                        </a:rPr>
                        <a:t> Contar con el sistema de información y la indicación de cada espacio a llenar.</a:t>
                      </a:r>
                      <a:endParaRPr sz="1200">
                        <a:latin typeface="Calibri"/>
                        <a:ea typeface="Calibri"/>
                        <a:cs typeface="Calibri"/>
                        <a:sym typeface="Calibri"/>
                      </a:endParaRPr>
                    </a:p>
                  </a:txBody>
                  <a:tcPr marT="63500" marB="63500" marR="63500" marL="63500">
                    <a:lnL cap="flat" cmpd="sng" w="12700">
                      <a:solidFill>
                        <a:srgbClr val="7030A0"/>
                      </a:solidFill>
                      <a:prstDash val="solid"/>
                      <a:round/>
                      <a:headEnd len="sm" w="sm" type="none"/>
                      <a:tailEnd len="sm" w="sm" type="none"/>
                    </a:lnL>
                    <a:lnR cap="flat" cmpd="sng" w="12700">
                      <a:solidFill>
                        <a:srgbClr val="7030A0"/>
                      </a:solidFill>
                      <a:prstDash val="solid"/>
                      <a:round/>
                      <a:headEnd len="sm" w="sm" type="none"/>
                      <a:tailEnd len="sm" w="sm" type="none"/>
                    </a:lnR>
                    <a:lnT cap="flat" cmpd="sng" w="12700">
                      <a:solidFill>
                        <a:srgbClr val="7030A0"/>
                      </a:solidFill>
                      <a:prstDash val="solid"/>
                      <a:round/>
                      <a:headEnd len="sm" w="sm" type="none"/>
                      <a:tailEnd len="sm" w="sm" type="none"/>
                    </a:lnT>
                    <a:lnB cap="flat" cmpd="sng" w="12700">
                      <a:solidFill>
                        <a:srgbClr val="7030A0"/>
                      </a:solidFill>
                      <a:prstDash val="solid"/>
                      <a:round/>
                      <a:headEnd len="sm" w="sm" type="none"/>
                      <a:tailEnd len="sm" w="sm" type="none"/>
                    </a:lnB>
                  </a:tcPr>
                </a:tc>
                <a:tc hMerge="1"/>
              </a:tr>
              <a:tr h="310200">
                <a:tc>
                  <a:txBody>
                    <a:bodyPr/>
                    <a:lstStyle/>
                    <a:p>
                      <a:pPr indent="0" lvl="0" marL="92075" rtl="0" algn="l">
                        <a:spcBef>
                          <a:spcPts val="0"/>
                        </a:spcBef>
                        <a:spcAft>
                          <a:spcPts val="0"/>
                        </a:spcAft>
                        <a:buNone/>
                      </a:pPr>
                      <a:r>
                        <a:rPr b="1" lang="es-MX" sz="1200">
                          <a:latin typeface="Calibri"/>
                          <a:ea typeface="Calibri"/>
                          <a:cs typeface="Calibri"/>
                          <a:sym typeface="Calibri"/>
                        </a:rPr>
                        <a:t>Descripción </a:t>
                      </a:r>
                      <a:endParaRPr b="1" sz="1200">
                        <a:latin typeface="Calibri"/>
                        <a:ea typeface="Calibri"/>
                        <a:cs typeface="Calibri"/>
                        <a:sym typeface="Calibri"/>
                      </a:endParaRPr>
                    </a:p>
                  </a:txBody>
                  <a:tcPr marT="63500" marB="63500" marR="63500" marL="63500">
                    <a:lnL cap="flat" cmpd="sng" w="12700">
                      <a:solidFill>
                        <a:srgbClr val="7030A0"/>
                      </a:solidFill>
                      <a:prstDash val="solid"/>
                      <a:round/>
                      <a:headEnd len="sm" w="sm" type="none"/>
                      <a:tailEnd len="sm" w="sm" type="none"/>
                    </a:lnL>
                    <a:lnR cap="flat" cmpd="sng" w="12700">
                      <a:solidFill>
                        <a:srgbClr val="7030A0"/>
                      </a:solidFill>
                      <a:prstDash val="solid"/>
                      <a:round/>
                      <a:headEnd len="sm" w="sm" type="none"/>
                      <a:tailEnd len="sm" w="sm" type="none"/>
                    </a:lnR>
                    <a:lnT cap="flat" cmpd="sng" w="12700">
                      <a:solidFill>
                        <a:srgbClr val="7030A0"/>
                      </a:solidFill>
                      <a:prstDash val="solid"/>
                      <a:round/>
                      <a:headEnd len="sm" w="sm" type="none"/>
                      <a:tailEnd len="sm" w="sm" type="none"/>
                    </a:lnT>
                    <a:lnB cap="flat" cmpd="sng" w="12700">
                      <a:solidFill>
                        <a:srgbClr val="7030A0"/>
                      </a:solidFill>
                      <a:prstDash val="solid"/>
                      <a:round/>
                      <a:headEnd len="sm" w="sm" type="none"/>
                      <a:tailEnd len="sm" w="sm" type="none"/>
                    </a:lnB>
                  </a:tcPr>
                </a:tc>
                <a:tc gridSpan="2">
                  <a:txBody>
                    <a:bodyPr/>
                    <a:lstStyle/>
                    <a:p>
                      <a:pPr indent="634" lvl="0" marL="93980" marR="39370" rtl="0" algn="l">
                        <a:lnSpc>
                          <a:spcPct val="95416"/>
                        </a:lnSpc>
                        <a:spcBef>
                          <a:spcPts val="0"/>
                        </a:spcBef>
                        <a:spcAft>
                          <a:spcPts val="0"/>
                        </a:spcAft>
                        <a:buNone/>
                      </a:pPr>
                      <a:r>
                        <a:rPr lang="es-MX" sz="1200">
                          <a:latin typeface="Calibri"/>
                          <a:ea typeface="Calibri"/>
                          <a:cs typeface="Calibri"/>
                          <a:sym typeface="Calibri"/>
                        </a:rPr>
                        <a:t>El usuario que inicie sesión, podrá ver el perfil según su rol y ver los respectivos apartados.</a:t>
                      </a:r>
                      <a:endParaRPr sz="1200">
                        <a:latin typeface="Calibri"/>
                        <a:ea typeface="Calibri"/>
                        <a:cs typeface="Calibri"/>
                        <a:sym typeface="Calibri"/>
                      </a:endParaRPr>
                    </a:p>
                  </a:txBody>
                  <a:tcPr marT="63500" marB="63500" marR="63500" marL="63500">
                    <a:lnL cap="flat" cmpd="sng" w="12700">
                      <a:solidFill>
                        <a:srgbClr val="7030A0"/>
                      </a:solidFill>
                      <a:prstDash val="solid"/>
                      <a:round/>
                      <a:headEnd len="sm" w="sm" type="none"/>
                      <a:tailEnd len="sm" w="sm" type="none"/>
                    </a:lnL>
                    <a:lnR cap="flat" cmpd="sng" w="12700">
                      <a:solidFill>
                        <a:srgbClr val="7030A0"/>
                      </a:solidFill>
                      <a:prstDash val="solid"/>
                      <a:round/>
                      <a:headEnd len="sm" w="sm" type="none"/>
                      <a:tailEnd len="sm" w="sm" type="none"/>
                    </a:lnR>
                    <a:lnT cap="flat" cmpd="sng" w="12700">
                      <a:solidFill>
                        <a:srgbClr val="7030A0"/>
                      </a:solidFill>
                      <a:prstDash val="solid"/>
                      <a:round/>
                      <a:headEnd len="sm" w="sm" type="none"/>
                      <a:tailEnd len="sm" w="sm" type="none"/>
                    </a:lnT>
                    <a:lnB cap="flat" cmpd="sng" w="12700">
                      <a:solidFill>
                        <a:srgbClr val="7030A0"/>
                      </a:solidFill>
                      <a:prstDash val="solid"/>
                      <a:round/>
                      <a:headEnd len="sm" w="sm" type="none"/>
                      <a:tailEnd len="sm" w="sm" type="none"/>
                    </a:lnB>
                  </a:tcPr>
                </a:tc>
                <a:tc hMerge="1"/>
              </a:tr>
              <a:tr h="338950">
                <a:tc>
                  <a:txBody>
                    <a:bodyPr/>
                    <a:lstStyle/>
                    <a:p>
                      <a:pPr indent="0" lvl="0" marL="0" rtl="0" algn="l">
                        <a:spcBef>
                          <a:spcPts val="0"/>
                        </a:spcBef>
                        <a:spcAft>
                          <a:spcPts val="0"/>
                        </a:spcAft>
                        <a:buNone/>
                      </a:pPr>
                      <a:r>
                        <a:rPr b="1" lang="es-MX" sz="1200">
                          <a:latin typeface="Calibri"/>
                          <a:ea typeface="Calibri"/>
                          <a:cs typeface="Calibri"/>
                          <a:sym typeface="Calibri"/>
                        </a:rPr>
                        <a:t>Precondición</a:t>
                      </a:r>
                      <a:endParaRPr b="1" sz="1200">
                        <a:latin typeface="Calibri"/>
                        <a:ea typeface="Calibri"/>
                        <a:cs typeface="Calibri"/>
                        <a:sym typeface="Calibri"/>
                      </a:endParaRPr>
                    </a:p>
                  </a:txBody>
                  <a:tcPr marT="63500" marB="63500" marR="63500" marL="63500">
                    <a:lnL cap="flat" cmpd="sng" w="12700">
                      <a:solidFill>
                        <a:srgbClr val="7030A0"/>
                      </a:solidFill>
                      <a:prstDash val="solid"/>
                      <a:round/>
                      <a:headEnd len="sm" w="sm" type="none"/>
                      <a:tailEnd len="sm" w="sm" type="none"/>
                    </a:lnL>
                    <a:lnR cap="flat" cmpd="sng" w="12700">
                      <a:solidFill>
                        <a:srgbClr val="7030A0"/>
                      </a:solidFill>
                      <a:prstDash val="solid"/>
                      <a:round/>
                      <a:headEnd len="sm" w="sm" type="none"/>
                      <a:tailEnd len="sm" w="sm" type="none"/>
                    </a:lnR>
                    <a:lnT cap="flat" cmpd="sng" w="12700">
                      <a:solidFill>
                        <a:srgbClr val="7030A0"/>
                      </a:solidFill>
                      <a:prstDash val="solid"/>
                      <a:round/>
                      <a:headEnd len="sm" w="sm" type="none"/>
                      <a:tailEnd len="sm" w="sm" type="none"/>
                    </a:lnT>
                    <a:lnB cap="flat" cmpd="sng" w="12700">
                      <a:solidFill>
                        <a:srgbClr val="7030A0"/>
                      </a:solidFill>
                      <a:prstDash val="solid"/>
                      <a:round/>
                      <a:headEnd len="sm" w="sm" type="none"/>
                      <a:tailEnd len="sm" w="sm" type="none"/>
                    </a:lnB>
                  </a:tcPr>
                </a:tc>
                <a:tc gridSpan="2">
                  <a:txBody>
                    <a:bodyPr/>
                    <a:lstStyle/>
                    <a:p>
                      <a:pPr indent="0" lvl="0" marL="0" rtl="0" algn="l">
                        <a:lnSpc>
                          <a:spcPct val="115000"/>
                        </a:lnSpc>
                        <a:spcBef>
                          <a:spcPts val="0"/>
                        </a:spcBef>
                        <a:spcAft>
                          <a:spcPts val="0"/>
                        </a:spcAft>
                        <a:buNone/>
                      </a:pPr>
                      <a:r>
                        <a:rPr lang="es-MX" sz="1200">
                          <a:latin typeface="Calibri"/>
                          <a:ea typeface="Calibri"/>
                          <a:cs typeface="Calibri"/>
                          <a:sym typeface="Calibri"/>
                        </a:rPr>
                        <a:t>El usuario podrá crear una cuenta en caso de que no tenga una.</a:t>
                      </a:r>
                      <a:endParaRPr sz="1200">
                        <a:latin typeface="Calibri"/>
                        <a:ea typeface="Calibri"/>
                        <a:cs typeface="Calibri"/>
                        <a:sym typeface="Calibri"/>
                      </a:endParaRPr>
                    </a:p>
                  </a:txBody>
                  <a:tcPr marT="63500" marB="63500" marR="63500" marL="63500">
                    <a:lnL cap="flat" cmpd="sng" w="12700">
                      <a:solidFill>
                        <a:srgbClr val="7030A0"/>
                      </a:solidFill>
                      <a:prstDash val="solid"/>
                      <a:round/>
                      <a:headEnd len="sm" w="sm" type="none"/>
                      <a:tailEnd len="sm" w="sm" type="none"/>
                    </a:lnL>
                    <a:lnR cap="flat" cmpd="sng" w="12700">
                      <a:solidFill>
                        <a:srgbClr val="7030A0"/>
                      </a:solidFill>
                      <a:prstDash val="solid"/>
                      <a:round/>
                      <a:headEnd len="sm" w="sm" type="none"/>
                      <a:tailEnd len="sm" w="sm" type="none"/>
                    </a:lnR>
                    <a:lnT cap="flat" cmpd="sng" w="12700">
                      <a:solidFill>
                        <a:srgbClr val="7030A0"/>
                      </a:solidFill>
                      <a:prstDash val="solid"/>
                      <a:round/>
                      <a:headEnd len="sm" w="sm" type="none"/>
                      <a:tailEnd len="sm" w="sm" type="none"/>
                    </a:lnT>
                    <a:lnB cap="flat" cmpd="sng" w="12700">
                      <a:solidFill>
                        <a:srgbClr val="7030A0"/>
                      </a:solidFill>
                      <a:prstDash val="solid"/>
                      <a:round/>
                      <a:headEnd len="sm" w="sm" type="none"/>
                      <a:tailEnd len="sm" w="sm" type="none"/>
                    </a:lnB>
                  </a:tcPr>
                </a:tc>
                <a:tc hMerge="1"/>
              </a:tr>
              <a:tr h="310200">
                <a:tc rowSpan="4">
                  <a:txBody>
                    <a:bodyPr/>
                    <a:lstStyle/>
                    <a:p>
                      <a:pPr indent="0" lvl="0" marL="87630" rtl="0" algn="l">
                        <a:spcBef>
                          <a:spcPts val="0"/>
                        </a:spcBef>
                        <a:spcAft>
                          <a:spcPts val="0"/>
                        </a:spcAft>
                        <a:buNone/>
                      </a:pPr>
                      <a:r>
                        <a:rPr b="1" lang="es-MX" sz="1200">
                          <a:latin typeface="Calibri"/>
                          <a:ea typeface="Calibri"/>
                          <a:cs typeface="Calibri"/>
                          <a:sym typeface="Calibri"/>
                        </a:rPr>
                        <a:t>Secuencia </a:t>
                      </a:r>
                      <a:endParaRPr b="1" sz="1200">
                        <a:latin typeface="Calibri"/>
                        <a:ea typeface="Calibri"/>
                        <a:cs typeface="Calibri"/>
                        <a:sym typeface="Calibri"/>
                      </a:endParaRPr>
                    </a:p>
                    <a:p>
                      <a:pPr indent="0" lvl="0" marL="92075" rtl="0" algn="l">
                        <a:spcBef>
                          <a:spcPts val="0"/>
                        </a:spcBef>
                        <a:spcAft>
                          <a:spcPts val="0"/>
                        </a:spcAft>
                        <a:buNone/>
                      </a:pPr>
                      <a:r>
                        <a:rPr b="1" lang="es-MX" sz="1200">
                          <a:latin typeface="Calibri"/>
                          <a:ea typeface="Calibri"/>
                          <a:cs typeface="Calibri"/>
                          <a:sym typeface="Calibri"/>
                        </a:rPr>
                        <a:t>Normal</a:t>
                      </a:r>
                      <a:endParaRPr b="1" sz="1200">
                        <a:latin typeface="Calibri"/>
                        <a:ea typeface="Calibri"/>
                        <a:cs typeface="Calibri"/>
                        <a:sym typeface="Calibri"/>
                      </a:endParaRPr>
                    </a:p>
                  </a:txBody>
                  <a:tcPr marT="63500" marB="63500" marR="63500" marL="63500">
                    <a:lnL cap="flat" cmpd="sng" w="12700">
                      <a:solidFill>
                        <a:srgbClr val="7030A0"/>
                      </a:solidFill>
                      <a:prstDash val="solid"/>
                      <a:round/>
                      <a:headEnd len="sm" w="sm" type="none"/>
                      <a:tailEnd len="sm" w="sm" type="none"/>
                    </a:lnL>
                    <a:lnR cap="flat" cmpd="sng" w="12700">
                      <a:solidFill>
                        <a:srgbClr val="7030A0"/>
                      </a:solidFill>
                      <a:prstDash val="solid"/>
                      <a:round/>
                      <a:headEnd len="sm" w="sm" type="none"/>
                      <a:tailEnd len="sm" w="sm" type="none"/>
                    </a:lnR>
                    <a:lnT cap="flat" cmpd="sng" w="12700">
                      <a:solidFill>
                        <a:srgbClr val="7030A0"/>
                      </a:solidFill>
                      <a:prstDash val="solid"/>
                      <a:round/>
                      <a:headEnd len="sm" w="sm" type="none"/>
                      <a:tailEnd len="sm" w="sm" type="none"/>
                    </a:lnT>
                    <a:lnB cap="flat" cmpd="sng" w="12700">
                      <a:solidFill>
                        <a:srgbClr val="7030A0"/>
                      </a:solidFill>
                      <a:prstDash val="solid"/>
                      <a:round/>
                      <a:headEnd len="sm" w="sm" type="none"/>
                      <a:tailEnd len="sm" w="sm" type="none"/>
                    </a:lnB>
                  </a:tcPr>
                </a:tc>
                <a:tc>
                  <a:txBody>
                    <a:bodyPr/>
                    <a:lstStyle/>
                    <a:p>
                      <a:pPr indent="0" lvl="0" marL="0" marR="72390" rtl="0" algn="l">
                        <a:spcBef>
                          <a:spcPts val="0"/>
                        </a:spcBef>
                        <a:spcAft>
                          <a:spcPts val="0"/>
                        </a:spcAft>
                        <a:buNone/>
                      </a:pPr>
                      <a:r>
                        <a:rPr b="1" lang="es-MX" sz="1200">
                          <a:latin typeface="Calibri"/>
                          <a:ea typeface="Calibri"/>
                          <a:cs typeface="Calibri"/>
                          <a:sym typeface="Calibri"/>
                        </a:rPr>
                        <a:t>Paso </a:t>
                      </a:r>
                      <a:endParaRPr b="1" sz="1200">
                        <a:latin typeface="Calibri"/>
                        <a:ea typeface="Calibri"/>
                        <a:cs typeface="Calibri"/>
                        <a:sym typeface="Calibri"/>
                      </a:endParaRPr>
                    </a:p>
                  </a:txBody>
                  <a:tcPr marT="63500" marB="63500" marR="63500" marL="63500">
                    <a:lnL cap="flat" cmpd="sng" w="12700">
                      <a:solidFill>
                        <a:srgbClr val="7030A0"/>
                      </a:solidFill>
                      <a:prstDash val="solid"/>
                      <a:round/>
                      <a:headEnd len="sm" w="sm" type="none"/>
                      <a:tailEnd len="sm" w="sm" type="none"/>
                    </a:lnL>
                    <a:lnR cap="flat" cmpd="sng" w="12700">
                      <a:solidFill>
                        <a:srgbClr val="7030A0"/>
                      </a:solidFill>
                      <a:prstDash val="solid"/>
                      <a:round/>
                      <a:headEnd len="sm" w="sm" type="none"/>
                      <a:tailEnd len="sm" w="sm" type="none"/>
                    </a:lnR>
                    <a:lnT cap="flat" cmpd="sng" w="12700">
                      <a:solidFill>
                        <a:srgbClr val="7030A0"/>
                      </a:solidFill>
                      <a:prstDash val="solid"/>
                      <a:round/>
                      <a:headEnd len="sm" w="sm" type="none"/>
                      <a:tailEnd len="sm" w="sm" type="none"/>
                    </a:lnT>
                    <a:lnB cap="flat" cmpd="sng" w="12700">
                      <a:solidFill>
                        <a:srgbClr val="7030A0"/>
                      </a:solidFill>
                      <a:prstDash val="solid"/>
                      <a:round/>
                      <a:headEnd len="sm" w="sm" type="none"/>
                      <a:tailEnd len="sm" w="sm" type="none"/>
                    </a:lnB>
                  </a:tcPr>
                </a:tc>
                <a:tc>
                  <a:txBody>
                    <a:bodyPr/>
                    <a:lstStyle/>
                    <a:p>
                      <a:pPr indent="0" lvl="0" marL="82550" rtl="0" algn="l">
                        <a:spcBef>
                          <a:spcPts val="0"/>
                        </a:spcBef>
                        <a:spcAft>
                          <a:spcPts val="0"/>
                        </a:spcAft>
                        <a:buNone/>
                      </a:pPr>
                      <a:r>
                        <a:rPr b="1" lang="es-MX" sz="1200">
                          <a:latin typeface="Calibri"/>
                          <a:ea typeface="Calibri"/>
                          <a:cs typeface="Calibri"/>
                          <a:sym typeface="Calibri"/>
                        </a:rPr>
                        <a:t>acción</a:t>
                      </a:r>
                      <a:endParaRPr b="1" sz="1200">
                        <a:latin typeface="Calibri"/>
                        <a:ea typeface="Calibri"/>
                        <a:cs typeface="Calibri"/>
                        <a:sym typeface="Calibri"/>
                      </a:endParaRPr>
                    </a:p>
                  </a:txBody>
                  <a:tcPr marT="63500" marB="63500" marR="63500" marL="63500">
                    <a:lnL cap="flat" cmpd="sng" w="12700">
                      <a:solidFill>
                        <a:srgbClr val="7030A0"/>
                      </a:solidFill>
                      <a:prstDash val="solid"/>
                      <a:round/>
                      <a:headEnd len="sm" w="sm" type="none"/>
                      <a:tailEnd len="sm" w="sm" type="none"/>
                    </a:lnL>
                    <a:lnR cap="flat" cmpd="sng" w="12700">
                      <a:solidFill>
                        <a:srgbClr val="7030A0"/>
                      </a:solidFill>
                      <a:prstDash val="solid"/>
                      <a:round/>
                      <a:headEnd len="sm" w="sm" type="none"/>
                      <a:tailEnd len="sm" w="sm" type="none"/>
                    </a:lnR>
                    <a:lnT cap="flat" cmpd="sng" w="12700">
                      <a:solidFill>
                        <a:srgbClr val="7030A0"/>
                      </a:solidFill>
                      <a:prstDash val="solid"/>
                      <a:round/>
                      <a:headEnd len="sm" w="sm" type="none"/>
                      <a:tailEnd len="sm" w="sm" type="none"/>
                    </a:lnT>
                    <a:lnB cap="flat" cmpd="sng" w="12700">
                      <a:solidFill>
                        <a:srgbClr val="7030A0"/>
                      </a:solidFill>
                      <a:prstDash val="solid"/>
                      <a:round/>
                      <a:headEnd len="sm" w="sm" type="none"/>
                      <a:tailEnd len="sm" w="sm" type="none"/>
                    </a:lnB>
                  </a:tcPr>
                </a:tc>
              </a:tr>
              <a:tr h="310200">
                <a:tc vMerge="1"/>
                <a:tc>
                  <a:txBody>
                    <a:bodyPr/>
                    <a:lstStyle/>
                    <a:p>
                      <a:pPr indent="0" lvl="0" marL="0" marR="191135" rtl="0" algn="l">
                        <a:spcBef>
                          <a:spcPts val="0"/>
                        </a:spcBef>
                        <a:spcAft>
                          <a:spcPts val="0"/>
                        </a:spcAft>
                        <a:buNone/>
                      </a:pPr>
                      <a:r>
                        <a:rPr lang="es-MX" sz="1200">
                          <a:latin typeface="Calibri"/>
                          <a:ea typeface="Calibri"/>
                          <a:cs typeface="Calibri"/>
                          <a:sym typeface="Calibri"/>
                        </a:rPr>
                        <a:t>1 </a:t>
                      </a:r>
                      <a:endParaRPr sz="1200">
                        <a:latin typeface="Calibri"/>
                        <a:ea typeface="Calibri"/>
                        <a:cs typeface="Calibri"/>
                        <a:sym typeface="Calibri"/>
                      </a:endParaRPr>
                    </a:p>
                  </a:txBody>
                  <a:tcPr marT="63500" marB="63500" marR="63500" marL="63500">
                    <a:lnL cap="flat" cmpd="sng" w="12700">
                      <a:solidFill>
                        <a:srgbClr val="7030A0"/>
                      </a:solidFill>
                      <a:prstDash val="solid"/>
                      <a:round/>
                      <a:headEnd len="sm" w="sm" type="none"/>
                      <a:tailEnd len="sm" w="sm" type="none"/>
                    </a:lnL>
                    <a:lnR cap="flat" cmpd="sng" w="12700">
                      <a:solidFill>
                        <a:srgbClr val="7030A0"/>
                      </a:solidFill>
                      <a:prstDash val="solid"/>
                      <a:round/>
                      <a:headEnd len="sm" w="sm" type="none"/>
                      <a:tailEnd len="sm" w="sm" type="none"/>
                    </a:lnR>
                    <a:lnT cap="flat" cmpd="sng" w="12700">
                      <a:solidFill>
                        <a:srgbClr val="7030A0"/>
                      </a:solidFill>
                      <a:prstDash val="solid"/>
                      <a:round/>
                      <a:headEnd len="sm" w="sm" type="none"/>
                      <a:tailEnd len="sm" w="sm" type="none"/>
                    </a:lnT>
                    <a:lnB cap="flat" cmpd="sng" w="12700">
                      <a:solidFill>
                        <a:srgbClr val="7030A0"/>
                      </a:solidFill>
                      <a:prstDash val="solid"/>
                      <a:round/>
                      <a:headEnd len="sm" w="sm" type="none"/>
                      <a:tailEnd len="sm" w="sm" type="none"/>
                    </a:lnB>
                  </a:tcPr>
                </a:tc>
                <a:tc>
                  <a:txBody>
                    <a:bodyPr/>
                    <a:lstStyle/>
                    <a:p>
                      <a:pPr indent="0" lvl="0" marL="88265" rtl="0" algn="l">
                        <a:spcBef>
                          <a:spcPts val="0"/>
                        </a:spcBef>
                        <a:spcAft>
                          <a:spcPts val="0"/>
                        </a:spcAft>
                        <a:buNone/>
                      </a:pPr>
                      <a:r>
                        <a:rPr i="1" lang="es-MX" sz="1200">
                          <a:latin typeface="Calibri"/>
                          <a:ea typeface="Calibri"/>
                          <a:cs typeface="Calibri"/>
                          <a:sym typeface="Calibri"/>
                        </a:rPr>
                        <a:t>El usuario deberá elegir la opción de “iniciar sesión”</a:t>
                      </a:r>
                      <a:endParaRPr i="1" sz="1200">
                        <a:latin typeface="Calibri"/>
                        <a:ea typeface="Calibri"/>
                        <a:cs typeface="Calibri"/>
                        <a:sym typeface="Calibri"/>
                      </a:endParaRPr>
                    </a:p>
                  </a:txBody>
                  <a:tcPr marT="63500" marB="63500" marR="63500" marL="63500">
                    <a:lnL cap="flat" cmpd="sng" w="12700">
                      <a:solidFill>
                        <a:srgbClr val="7030A0"/>
                      </a:solidFill>
                      <a:prstDash val="solid"/>
                      <a:round/>
                      <a:headEnd len="sm" w="sm" type="none"/>
                      <a:tailEnd len="sm" w="sm" type="none"/>
                    </a:lnL>
                    <a:lnR cap="flat" cmpd="sng" w="12700">
                      <a:solidFill>
                        <a:srgbClr val="7030A0"/>
                      </a:solidFill>
                      <a:prstDash val="solid"/>
                      <a:round/>
                      <a:headEnd len="sm" w="sm" type="none"/>
                      <a:tailEnd len="sm" w="sm" type="none"/>
                    </a:lnR>
                    <a:lnT cap="flat" cmpd="sng" w="12700">
                      <a:solidFill>
                        <a:srgbClr val="7030A0"/>
                      </a:solidFill>
                      <a:prstDash val="solid"/>
                      <a:round/>
                      <a:headEnd len="sm" w="sm" type="none"/>
                      <a:tailEnd len="sm" w="sm" type="none"/>
                    </a:lnT>
                    <a:lnB cap="flat" cmpd="sng" w="12700">
                      <a:solidFill>
                        <a:srgbClr val="7030A0"/>
                      </a:solidFill>
                      <a:prstDash val="solid"/>
                      <a:round/>
                      <a:headEnd len="sm" w="sm" type="none"/>
                      <a:tailEnd len="sm" w="sm" type="none"/>
                    </a:lnB>
                  </a:tcPr>
                </a:tc>
              </a:tr>
              <a:tr h="310200">
                <a:tc vMerge="1"/>
                <a:tc>
                  <a:txBody>
                    <a:bodyPr/>
                    <a:lstStyle/>
                    <a:p>
                      <a:pPr indent="0" lvl="0" marL="0" rtl="0" algn="l">
                        <a:spcBef>
                          <a:spcPts val="0"/>
                        </a:spcBef>
                        <a:spcAft>
                          <a:spcPts val="0"/>
                        </a:spcAft>
                        <a:buNone/>
                      </a:pPr>
                      <a:r>
                        <a:rPr lang="es-MX" sz="1200">
                          <a:latin typeface="Calibri"/>
                          <a:ea typeface="Calibri"/>
                          <a:cs typeface="Calibri"/>
                          <a:sym typeface="Calibri"/>
                        </a:rPr>
                        <a:t>2 </a:t>
                      </a:r>
                      <a:endParaRPr sz="1200">
                        <a:latin typeface="Calibri"/>
                        <a:ea typeface="Calibri"/>
                        <a:cs typeface="Calibri"/>
                        <a:sym typeface="Calibri"/>
                      </a:endParaRPr>
                    </a:p>
                  </a:txBody>
                  <a:tcPr marT="63500" marB="63500" marR="63500" marL="63500">
                    <a:lnL cap="flat" cmpd="sng" w="12700">
                      <a:solidFill>
                        <a:srgbClr val="7030A0"/>
                      </a:solidFill>
                      <a:prstDash val="solid"/>
                      <a:round/>
                      <a:headEnd len="sm" w="sm" type="none"/>
                      <a:tailEnd len="sm" w="sm" type="none"/>
                    </a:lnL>
                    <a:lnR cap="flat" cmpd="sng" w="12700">
                      <a:solidFill>
                        <a:srgbClr val="7030A0"/>
                      </a:solidFill>
                      <a:prstDash val="solid"/>
                      <a:round/>
                      <a:headEnd len="sm" w="sm" type="none"/>
                      <a:tailEnd len="sm" w="sm" type="none"/>
                    </a:lnR>
                    <a:lnT cap="flat" cmpd="sng" w="12700">
                      <a:solidFill>
                        <a:srgbClr val="7030A0"/>
                      </a:solidFill>
                      <a:prstDash val="solid"/>
                      <a:round/>
                      <a:headEnd len="sm" w="sm" type="none"/>
                      <a:tailEnd len="sm" w="sm" type="none"/>
                    </a:lnT>
                    <a:lnB cap="flat" cmpd="sng" w="12700">
                      <a:solidFill>
                        <a:srgbClr val="7030A0"/>
                      </a:solidFill>
                      <a:prstDash val="solid"/>
                      <a:round/>
                      <a:headEnd len="sm" w="sm" type="none"/>
                      <a:tailEnd len="sm" w="sm" type="none"/>
                    </a:lnB>
                  </a:tcPr>
                </a:tc>
                <a:tc>
                  <a:txBody>
                    <a:bodyPr/>
                    <a:lstStyle/>
                    <a:p>
                      <a:pPr indent="0" lvl="0" marL="88265" rtl="0" algn="l">
                        <a:spcBef>
                          <a:spcPts val="0"/>
                        </a:spcBef>
                        <a:spcAft>
                          <a:spcPts val="0"/>
                        </a:spcAft>
                        <a:buNone/>
                      </a:pPr>
                      <a:r>
                        <a:rPr i="1" lang="es-MX" sz="1200">
                          <a:latin typeface="Calibri"/>
                          <a:ea typeface="Calibri"/>
                          <a:cs typeface="Calibri"/>
                          <a:sym typeface="Calibri"/>
                        </a:rPr>
                        <a:t>El usuario deberá ingresar el correo que utilizó al crear la cuenta</a:t>
                      </a:r>
                      <a:endParaRPr i="1" sz="1200">
                        <a:latin typeface="Calibri"/>
                        <a:ea typeface="Calibri"/>
                        <a:cs typeface="Calibri"/>
                        <a:sym typeface="Calibri"/>
                      </a:endParaRPr>
                    </a:p>
                  </a:txBody>
                  <a:tcPr marT="63500" marB="63500" marR="63500" marL="63500">
                    <a:lnL cap="flat" cmpd="sng" w="12700">
                      <a:solidFill>
                        <a:srgbClr val="7030A0"/>
                      </a:solidFill>
                      <a:prstDash val="solid"/>
                      <a:round/>
                      <a:headEnd len="sm" w="sm" type="none"/>
                      <a:tailEnd len="sm" w="sm" type="none"/>
                    </a:lnL>
                    <a:lnR cap="flat" cmpd="sng" w="12700">
                      <a:solidFill>
                        <a:srgbClr val="7030A0"/>
                      </a:solidFill>
                      <a:prstDash val="solid"/>
                      <a:round/>
                      <a:headEnd len="sm" w="sm" type="none"/>
                      <a:tailEnd len="sm" w="sm" type="none"/>
                    </a:lnR>
                    <a:lnT cap="flat" cmpd="sng" w="12700">
                      <a:solidFill>
                        <a:srgbClr val="7030A0"/>
                      </a:solidFill>
                      <a:prstDash val="solid"/>
                      <a:round/>
                      <a:headEnd len="sm" w="sm" type="none"/>
                      <a:tailEnd len="sm" w="sm" type="none"/>
                    </a:lnT>
                    <a:lnB cap="flat" cmpd="sng" w="12700">
                      <a:solidFill>
                        <a:srgbClr val="7030A0"/>
                      </a:solidFill>
                      <a:prstDash val="solid"/>
                      <a:round/>
                      <a:headEnd len="sm" w="sm" type="none"/>
                      <a:tailEnd len="sm" w="sm" type="none"/>
                    </a:lnB>
                  </a:tcPr>
                </a:tc>
              </a:tr>
              <a:tr h="492425">
                <a:tc vMerge="1"/>
                <a:tc>
                  <a:txBody>
                    <a:bodyPr/>
                    <a:lstStyle/>
                    <a:p>
                      <a:pPr indent="0" lvl="0" marL="0" rtl="0" algn="l">
                        <a:spcBef>
                          <a:spcPts val="0"/>
                        </a:spcBef>
                        <a:spcAft>
                          <a:spcPts val="0"/>
                        </a:spcAft>
                        <a:buNone/>
                      </a:pPr>
                      <a:r>
                        <a:rPr lang="es-MX" sz="1200">
                          <a:latin typeface="Calibri"/>
                          <a:ea typeface="Calibri"/>
                          <a:cs typeface="Calibri"/>
                          <a:sym typeface="Calibri"/>
                        </a:rPr>
                        <a:t>3 </a:t>
                      </a:r>
                      <a:endParaRPr sz="1200">
                        <a:latin typeface="Calibri"/>
                        <a:ea typeface="Calibri"/>
                        <a:cs typeface="Calibri"/>
                        <a:sym typeface="Calibri"/>
                      </a:endParaRPr>
                    </a:p>
                  </a:txBody>
                  <a:tcPr marT="63500" marB="63500" marR="63500" marL="63500">
                    <a:lnL cap="flat" cmpd="sng" w="12700">
                      <a:solidFill>
                        <a:srgbClr val="7030A0"/>
                      </a:solidFill>
                      <a:prstDash val="solid"/>
                      <a:round/>
                      <a:headEnd len="sm" w="sm" type="none"/>
                      <a:tailEnd len="sm" w="sm" type="none"/>
                    </a:lnL>
                    <a:lnR cap="flat" cmpd="sng" w="12700">
                      <a:solidFill>
                        <a:srgbClr val="7030A0"/>
                      </a:solidFill>
                      <a:prstDash val="solid"/>
                      <a:round/>
                      <a:headEnd len="sm" w="sm" type="none"/>
                      <a:tailEnd len="sm" w="sm" type="none"/>
                    </a:lnR>
                    <a:lnT cap="flat" cmpd="sng" w="12700">
                      <a:solidFill>
                        <a:srgbClr val="7030A0"/>
                      </a:solidFill>
                      <a:prstDash val="solid"/>
                      <a:round/>
                      <a:headEnd len="sm" w="sm" type="none"/>
                      <a:tailEnd len="sm" w="sm" type="none"/>
                    </a:lnT>
                    <a:lnB cap="flat" cmpd="sng" w="12700">
                      <a:solidFill>
                        <a:srgbClr val="7030A0"/>
                      </a:solidFill>
                      <a:prstDash val="solid"/>
                      <a:round/>
                      <a:headEnd len="sm" w="sm" type="none"/>
                      <a:tailEnd len="sm" w="sm" type="none"/>
                    </a:lnB>
                  </a:tcPr>
                </a:tc>
                <a:tc>
                  <a:txBody>
                    <a:bodyPr/>
                    <a:lstStyle/>
                    <a:p>
                      <a:pPr indent="0" lvl="0" marL="91440" rtl="0" algn="l">
                        <a:spcBef>
                          <a:spcPts val="0"/>
                        </a:spcBef>
                        <a:spcAft>
                          <a:spcPts val="0"/>
                        </a:spcAft>
                        <a:buNone/>
                      </a:pPr>
                      <a:r>
                        <a:rPr i="1" lang="es-MX" sz="1200">
                          <a:latin typeface="Calibri"/>
                          <a:ea typeface="Calibri"/>
                          <a:cs typeface="Calibri"/>
                          <a:sym typeface="Calibri"/>
                        </a:rPr>
                        <a:t>El usuario también ingresa la contraseña que eligió al momento de crear la cuenta o la que eligió al cambiarla la última vez que usó el aplicativo.</a:t>
                      </a:r>
                      <a:endParaRPr i="1" sz="1200">
                        <a:latin typeface="Calibri"/>
                        <a:ea typeface="Calibri"/>
                        <a:cs typeface="Calibri"/>
                        <a:sym typeface="Calibri"/>
                      </a:endParaRPr>
                    </a:p>
                  </a:txBody>
                  <a:tcPr marT="63500" marB="63500" marR="63500" marL="63500">
                    <a:lnL cap="flat" cmpd="sng" w="12700">
                      <a:solidFill>
                        <a:srgbClr val="7030A0"/>
                      </a:solidFill>
                      <a:prstDash val="solid"/>
                      <a:round/>
                      <a:headEnd len="sm" w="sm" type="none"/>
                      <a:tailEnd len="sm" w="sm" type="none"/>
                    </a:lnL>
                    <a:lnR cap="flat" cmpd="sng" w="12700">
                      <a:solidFill>
                        <a:srgbClr val="7030A0"/>
                      </a:solidFill>
                      <a:prstDash val="solid"/>
                      <a:round/>
                      <a:headEnd len="sm" w="sm" type="none"/>
                      <a:tailEnd len="sm" w="sm" type="none"/>
                    </a:lnR>
                    <a:lnT cap="flat" cmpd="sng" w="12700">
                      <a:solidFill>
                        <a:srgbClr val="7030A0"/>
                      </a:solidFill>
                      <a:prstDash val="solid"/>
                      <a:round/>
                      <a:headEnd len="sm" w="sm" type="none"/>
                      <a:tailEnd len="sm" w="sm" type="none"/>
                    </a:lnT>
                    <a:lnB cap="flat" cmpd="sng" w="12700">
                      <a:solidFill>
                        <a:srgbClr val="7030A0"/>
                      </a:solidFill>
                      <a:prstDash val="solid"/>
                      <a:round/>
                      <a:headEnd len="sm" w="sm" type="none"/>
                      <a:tailEnd len="sm" w="sm" type="none"/>
                    </a:lnB>
                  </a:tcPr>
                </a:tc>
              </a:tr>
              <a:tr h="381025">
                <a:tc>
                  <a:txBody>
                    <a:bodyPr/>
                    <a:lstStyle/>
                    <a:p>
                      <a:pPr indent="0" lvl="0" marL="0" rtl="0" algn="l">
                        <a:spcBef>
                          <a:spcPts val="0"/>
                        </a:spcBef>
                        <a:spcAft>
                          <a:spcPts val="0"/>
                        </a:spcAft>
                        <a:buNone/>
                      </a:pPr>
                      <a:r>
                        <a:rPr b="1" lang="es-MX" sz="1200">
                          <a:latin typeface="Calibri"/>
                          <a:ea typeface="Calibri"/>
                          <a:cs typeface="Calibri"/>
                          <a:sym typeface="Calibri"/>
                        </a:rPr>
                        <a:t>Postcondición </a:t>
                      </a:r>
                      <a:endParaRPr b="1" sz="1200">
                        <a:latin typeface="Calibri"/>
                        <a:ea typeface="Calibri"/>
                        <a:cs typeface="Calibri"/>
                        <a:sym typeface="Calibri"/>
                      </a:endParaRPr>
                    </a:p>
                  </a:txBody>
                  <a:tcPr marT="63500" marB="63500" marR="63500" marL="63500">
                    <a:lnL cap="flat" cmpd="sng" w="12700">
                      <a:solidFill>
                        <a:srgbClr val="7030A0"/>
                      </a:solidFill>
                      <a:prstDash val="solid"/>
                      <a:round/>
                      <a:headEnd len="sm" w="sm" type="none"/>
                      <a:tailEnd len="sm" w="sm" type="none"/>
                    </a:lnL>
                    <a:lnR cap="flat" cmpd="sng" w="12700">
                      <a:solidFill>
                        <a:srgbClr val="7030A0"/>
                      </a:solidFill>
                      <a:prstDash val="solid"/>
                      <a:round/>
                      <a:headEnd len="sm" w="sm" type="none"/>
                      <a:tailEnd len="sm" w="sm" type="none"/>
                    </a:lnR>
                    <a:lnT cap="flat" cmpd="sng" w="12700">
                      <a:solidFill>
                        <a:srgbClr val="7030A0"/>
                      </a:solidFill>
                      <a:prstDash val="solid"/>
                      <a:round/>
                      <a:headEnd len="sm" w="sm" type="none"/>
                      <a:tailEnd len="sm" w="sm" type="none"/>
                    </a:lnT>
                    <a:lnB cap="flat" cmpd="sng" w="12700">
                      <a:solidFill>
                        <a:srgbClr val="7030A0"/>
                      </a:solidFill>
                      <a:prstDash val="solid"/>
                      <a:round/>
                      <a:headEnd len="sm" w="sm" type="none"/>
                      <a:tailEnd len="sm" w="sm" type="none"/>
                    </a:lnB>
                  </a:tcPr>
                </a:tc>
                <a:tc gridSpan="2">
                  <a:txBody>
                    <a:bodyPr/>
                    <a:lstStyle/>
                    <a:p>
                      <a:pPr indent="6350" lvl="0" marL="88265" marR="252095" rtl="0" algn="l">
                        <a:lnSpc>
                          <a:spcPct val="95416"/>
                        </a:lnSpc>
                        <a:spcBef>
                          <a:spcPts val="0"/>
                        </a:spcBef>
                        <a:spcAft>
                          <a:spcPts val="0"/>
                        </a:spcAft>
                        <a:buNone/>
                      </a:pPr>
                      <a:r>
                        <a:rPr lang="es-MX" sz="1200">
                          <a:latin typeface="Calibri"/>
                          <a:ea typeface="Calibri"/>
                          <a:cs typeface="Calibri"/>
                          <a:sym typeface="Calibri"/>
                        </a:rPr>
                        <a:t>La interfaz le permite el proceso de recuperación de la contraseña en caso de olvidarla.</a:t>
                      </a:r>
                      <a:endParaRPr sz="1200">
                        <a:latin typeface="Calibri"/>
                        <a:ea typeface="Calibri"/>
                        <a:cs typeface="Calibri"/>
                        <a:sym typeface="Calibri"/>
                      </a:endParaRPr>
                    </a:p>
                  </a:txBody>
                  <a:tcPr marT="63500" marB="63500" marR="63500" marL="63500">
                    <a:lnL cap="flat" cmpd="sng" w="12700">
                      <a:solidFill>
                        <a:srgbClr val="7030A0"/>
                      </a:solidFill>
                      <a:prstDash val="solid"/>
                      <a:round/>
                      <a:headEnd len="sm" w="sm" type="none"/>
                      <a:tailEnd len="sm" w="sm" type="none"/>
                    </a:lnL>
                    <a:lnR cap="flat" cmpd="sng" w="12700">
                      <a:solidFill>
                        <a:srgbClr val="7030A0"/>
                      </a:solidFill>
                      <a:prstDash val="solid"/>
                      <a:round/>
                      <a:headEnd len="sm" w="sm" type="none"/>
                      <a:tailEnd len="sm" w="sm" type="none"/>
                    </a:lnR>
                    <a:lnT cap="flat" cmpd="sng" w="12700">
                      <a:solidFill>
                        <a:srgbClr val="7030A0"/>
                      </a:solidFill>
                      <a:prstDash val="solid"/>
                      <a:round/>
                      <a:headEnd len="sm" w="sm" type="none"/>
                      <a:tailEnd len="sm" w="sm" type="none"/>
                    </a:lnT>
                    <a:lnB cap="flat" cmpd="sng" w="12700">
                      <a:solidFill>
                        <a:srgbClr val="7030A0"/>
                      </a:solidFill>
                      <a:prstDash val="solid"/>
                      <a:round/>
                      <a:headEnd len="sm" w="sm" type="none"/>
                      <a:tailEnd len="sm" w="sm" type="none"/>
                    </a:lnB>
                  </a:tcPr>
                </a:tc>
                <a:tc hMerge="1"/>
              </a:tr>
              <a:tr h="310200">
                <a:tc rowSpan="3">
                  <a:txBody>
                    <a:bodyPr/>
                    <a:lstStyle/>
                    <a:p>
                      <a:pPr indent="0" lvl="0" marL="0" rtl="0" algn="l">
                        <a:spcBef>
                          <a:spcPts val="0"/>
                        </a:spcBef>
                        <a:spcAft>
                          <a:spcPts val="0"/>
                        </a:spcAft>
                        <a:buNone/>
                      </a:pPr>
                      <a:r>
                        <a:rPr b="1" lang="es-MX" sz="1200">
                          <a:latin typeface="Calibri"/>
                          <a:ea typeface="Calibri"/>
                          <a:cs typeface="Calibri"/>
                          <a:sym typeface="Calibri"/>
                        </a:rPr>
                        <a:t>Excepciones </a:t>
                      </a:r>
                      <a:endParaRPr b="1" sz="1200">
                        <a:latin typeface="Calibri"/>
                        <a:ea typeface="Calibri"/>
                        <a:cs typeface="Calibri"/>
                        <a:sym typeface="Calibri"/>
                      </a:endParaRPr>
                    </a:p>
                  </a:txBody>
                  <a:tcPr marT="63500" marB="63500" marR="63500" marL="63500">
                    <a:lnL cap="flat" cmpd="sng" w="12700">
                      <a:solidFill>
                        <a:srgbClr val="7030A0"/>
                      </a:solidFill>
                      <a:prstDash val="solid"/>
                      <a:round/>
                      <a:headEnd len="sm" w="sm" type="none"/>
                      <a:tailEnd len="sm" w="sm" type="none"/>
                    </a:lnL>
                    <a:lnR cap="flat" cmpd="sng" w="12700">
                      <a:solidFill>
                        <a:srgbClr val="7030A0"/>
                      </a:solidFill>
                      <a:prstDash val="solid"/>
                      <a:round/>
                      <a:headEnd len="sm" w="sm" type="none"/>
                      <a:tailEnd len="sm" w="sm" type="none"/>
                    </a:lnR>
                    <a:lnT cap="flat" cmpd="sng" w="12700">
                      <a:solidFill>
                        <a:srgbClr val="7030A0"/>
                      </a:solidFill>
                      <a:prstDash val="solid"/>
                      <a:round/>
                      <a:headEnd len="sm" w="sm" type="none"/>
                      <a:tailEnd len="sm" w="sm" type="none"/>
                    </a:lnT>
                    <a:lnB cap="flat" cmpd="sng" w="12700">
                      <a:solidFill>
                        <a:srgbClr val="7030A0"/>
                      </a:solidFill>
                      <a:prstDash val="solid"/>
                      <a:round/>
                      <a:headEnd len="sm" w="sm" type="none"/>
                      <a:tailEnd len="sm" w="sm" type="none"/>
                    </a:lnB>
                  </a:tcPr>
                </a:tc>
                <a:tc>
                  <a:txBody>
                    <a:bodyPr/>
                    <a:lstStyle/>
                    <a:p>
                      <a:pPr indent="0" lvl="0" marL="0" marR="72390" rtl="0" algn="l">
                        <a:spcBef>
                          <a:spcPts val="0"/>
                        </a:spcBef>
                        <a:spcAft>
                          <a:spcPts val="0"/>
                        </a:spcAft>
                        <a:buNone/>
                      </a:pPr>
                      <a:r>
                        <a:rPr b="1" lang="es-MX" sz="1200">
                          <a:latin typeface="Calibri"/>
                          <a:ea typeface="Calibri"/>
                          <a:cs typeface="Calibri"/>
                          <a:sym typeface="Calibri"/>
                        </a:rPr>
                        <a:t>Paso </a:t>
                      </a:r>
                      <a:endParaRPr b="1" sz="1200">
                        <a:latin typeface="Calibri"/>
                        <a:ea typeface="Calibri"/>
                        <a:cs typeface="Calibri"/>
                        <a:sym typeface="Calibri"/>
                      </a:endParaRPr>
                    </a:p>
                  </a:txBody>
                  <a:tcPr marT="63500" marB="63500" marR="63500" marL="63500">
                    <a:lnL cap="flat" cmpd="sng" w="12700">
                      <a:solidFill>
                        <a:srgbClr val="7030A0"/>
                      </a:solidFill>
                      <a:prstDash val="solid"/>
                      <a:round/>
                      <a:headEnd len="sm" w="sm" type="none"/>
                      <a:tailEnd len="sm" w="sm" type="none"/>
                    </a:lnL>
                    <a:lnR cap="flat" cmpd="sng" w="12700">
                      <a:solidFill>
                        <a:srgbClr val="7030A0"/>
                      </a:solidFill>
                      <a:prstDash val="solid"/>
                      <a:round/>
                      <a:headEnd len="sm" w="sm" type="none"/>
                      <a:tailEnd len="sm" w="sm" type="none"/>
                    </a:lnR>
                    <a:lnT cap="flat" cmpd="sng" w="12700">
                      <a:solidFill>
                        <a:srgbClr val="7030A0"/>
                      </a:solidFill>
                      <a:prstDash val="solid"/>
                      <a:round/>
                      <a:headEnd len="sm" w="sm" type="none"/>
                      <a:tailEnd len="sm" w="sm" type="none"/>
                    </a:lnT>
                    <a:lnB cap="flat" cmpd="sng" w="12700">
                      <a:solidFill>
                        <a:srgbClr val="7030A0"/>
                      </a:solidFill>
                      <a:prstDash val="solid"/>
                      <a:round/>
                      <a:headEnd len="sm" w="sm" type="none"/>
                      <a:tailEnd len="sm" w="sm" type="none"/>
                    </a:lnB>
                  </a:tcPr>
                </a:tc>
                <a:tc>
                  <a:txBody>
                    <a:bodyPr/>
                    <a:lstStyle/>
                    <a:p>
                      <a:pPr indent="0" lvl="0" marL="82550" rtl="0" algn="l">
                        <a:spcBef>
                          <a:spcPts val="0"/>
                        </a:spcBef>
                        <a:spcAft>
                          <a:spcPts val="0"/>
                        </a:spcAft>
                        <a:buNone/>
                      </a:pPr>
                      <a:r>
                        <a:rPr b="1" lang="es-MX" sz="1200">
                          <a:latin typeface="Calibri"/>
                          <a:ea typeface="Calibri"/>
                          <a:cs typeface="Calibri"/>
                          <a:sym typeface="Calibri"/>
                        </a:rPr>
                        <a:t>acción</a:t>
                      </a:r>
                      <a:endParaRPr b="1" sz="1200">
                        <a:latin typeface="Calibri"/>
                        <a:ea typeface="Calibri"/>
                        <a:cs typeface="Calibri"/>
                        <a:sym typeface="Calibri"/>
                      </a:endParaRPr>
                    </a:p>
                  </a:txBody>
                  <a:tcPr marT="63500" marB="63500" marR="63500" marL="63500">
                    <a:lnL cap="flat" cmpd="sng" w="12700">
                      <a:solidFill>
                        <a:srgbClr val="7030A0"/>
                      </a:solidFill>
                      <a:prstDash val="solid"/>
                      <a:round/>
                      <a:headEnd len="sm" w="sm" type="none"/>
                      <a:tailEnd len="sm" w="sm" type="none"/>
                    </a:lnL>
                    <a:lnR cap="flat" cmpd="sng" w="12700">
                      <a:solidFill>
                        <a:srgbClr val="7030A0"/>
                      </a:solidFill>
                      <a:prstDash val="solid"/>
                      <a:round/>
                      <a:headEnd len="sm" w="sm" type="none"/>
                      <a:tailEnd len="sm" w="sm" type="none"/>
                    </a:lnR>
                    <a:lnT cap="flat" cmpd="sng" w="12700">
                      <a:solidFill>
                        <a:srgbClr val="7030A0"/>
                      </a:solidFill>
                      <a:prstDash val="solid"/>
                      <a:round/>
                      <a:headEnd len="sm" w="sm" type="none"/>
                      <a:tailEnd len="sm" w="sm" type="none"/>
                    </a:lnT>
                    <a:lnB cap="flat" cmpd="sng" w="12700">
                      <a:solidFill>
                        <a:srgbClr val="7030A0"/>
                      </a:solidFill>
                      <a:prstDash val="solid"/>
                      <a:round/>
                      <a:headEnd len="sm" w="sm" type="none"/>
                      <a:tailEnd len="sm" w="sm" type="none"/>
                    </a:lnB>
                  </a:tcPr>
                </a:tc>
              </a:tr>
              <a:tr h="310200">
                <a:tc vMerge="1"/>
                <a:tc>
                  <a:txBody>
                    <a:bodyPr/>
                    <a:lstStyle/>
                    <a:p>
                      <a:pPr indent="0" lvl="0" marL="0" marR="137795" rtl="0" algn="l">
                        <a:spcBef>
                          <a:spcPts val="0"/>
                        </a:spcBef>
                        <a:spcAft>
                          <a:spcPts val="0"/>
                        </a:spcAft>
                        <a:buNone/>
                      </a:pPr>
                      <a:r>
                        <a:rPr lang="es-MX" sz="1200">
                          <a:latin typeface="Calibri"/>
                          <a:ea typeface="Calibri"/>
                          <a:cs typeface="Calibri"/>
                          <a:sym typeface="Calibri"/>
                        </a:rPr>
                        <a:t> 1.1 </a:t>
                      </a:r>
                      <a:endParaRPr sz="1200">
                        <a:latin typeface="Calibri"/>
                        <a:ea typeface="Calibri"/>
                        <a:cs typeface="Calibri"/>
                        <a:sym typeface="Calibri"/>
                      </a:endParaRPr>
                    </a:p>
                  </a:txBody>
                  <a:tcPr marT="63500" marB="63500" marR="63500" marL="63500">
                    <a:lnL cap="flat" cmpd="sng" w="12700">
                      <a:solidFill>
                        <a:srgbClr val="7030A0"/>
                      </a:solidFill>
                      <a:prstDash val="solid"/>
                      <a:round/>
                      <a:headEnd len="sm" w="sm" type="none"/>
                      <a:tailEnd len="sm" w="sm" type="none"/>
                    </a:lnL>
                    <a:lnR cap="flat" cmpd="sng" w="12700">
                      <a:solidFill>
                        <a:srgbClr val="7030A0"/>
                      </a:solidFill>
                      <a:prstDash val="solid"/>
                      <a:round/>
                      <a:headEnd len="sm" w="sm" type="none"/>
                      <a:tailEnd len="sm" w="sm" type="none"/>
                    </a:lnR>
                    <a:lnT cap="flat" cmpd="sng" w="12700">
                      <a:solidFill>
                        <a:srgbClr val="7030A0"/>
                      </a:solidFill>
                      <a:prstDash val="solid"/>
                      <a:round/>
                      <a:headEnd len="sm" w="sm" type="none"/>
                      <a:tailEnd len="sm" w="sm" type="none"/>
                    </a:lnT>
                    <a:lnB cap="flat" cmpd="sng" w="12700">
                      <a:solidFill>
                        <a:srgbClr val="7030A0"/>
                      </a:solidFill>
                      <a:prstDash val="solid"/>
                      <a:round/>
                      <a:headEnd len="sm" w="sm" type="none"/>
                      <a:tailEnd len="sm" w="sm" type="none"/>
                    </a:lnB>
                  </a:tcPr>
                </a:tc>
                <a:tc>
                  <a:txBody>
                    <a:bodyPr/>
                    <a:lstStyle/>
                    <a:p>
                      <a:pPr indent="0" lvl="0" marL="88265" rtl="0" algn="l">
                        <a:spcBef>
                          <a:spcPts val="0"/>
                        </a:spcBef>
                        <a:spcAft>
                          <a:spcPts val="0"/>
                        </a:spcAft>
                        <a:buNone/>
                      </a:pPr>
                      <a:r>
                        <a:rPr i="1" lang="es-MX" sz="1200">
                          <a:latin typeface="Calibri"/>
                          <a:ea typeface="Calibri"/>
                          <a:cs typeface="Calibri"/>
                          <a:sym typeface="Calibri"/>
                        </a:rPr>
                        <a:t>El usuario olvidó la respectiva contraseña.</a:t>
                      </a:r>
                      <a:endParaRPr i="1" sz="1200">
                        <a:latin typeface="Calibri"/>
                        <a:ea typeface="Calibri"/>
                        <a:cs typeface="Calibri"/>
                        <a:sym typeface="Calibri"/>
                      </a:endParaRPr>
                    </a:p>
                  </a:txBody>
                  <a:tcPr marT="63500" marB="63500" marR="63500" marL="63500">
                    <a:lnL cap="flat" cmpd="sng" w="12700">
                      <a:solidFill>
                        <a:srgbClr val="7030A0"/>
                      </a:solidFill>
                      <a:prstDash val="solid"/>
                      <a:round/>
                      <a:headEnd len="sm" w="sm" type="none"/>
                      <a:tailEnd len="sm" w="sm" type="none"/>
                    </a:lnL>
                    <a:lnR cap="flat" cmpd="sng" w="12700">
                      <a:solidFill>
                        <a:srgbClr val="7030A0"/>
                      </a:solidFill>
                      <a:prstDash val="solid"/>
                      <a:round/>
                      <a:headEnd len="sm" w="sm" type="none"/>
                      <a:tailEnd len="sm" w="sm" type="none"/>
                    </a:lnR>
                    <a:lnT cap="flat" cmpd="sng" w="12700">
                      <a:solidFill>
                        <a:srgbClr val="7030A0"/>
                      </a:solidFill>
                      <a:prstDash val="solid"/>
                      <a:round/>
                      <a:headEnd len="sm" w="sm" type="none"/>
                      <a:tailEnd len="sm" w="sm" type="none"/>
                    </a:lnT>
                    <a:lnB cap="flat" cmpd="sng" w="12700">
                      <a:solidFill>
                        <a:srgbClr val="7030A0"/>
                      </a:solidFill>
                      <a:prstDash val="solid"/>
                      <a:round/>
                      <a:headEnd len="sm" w="sm" type="none"/>
                      <a:tailEnd len="sm" w="sm" type="none"/>
                    </a:lnB>
                  </a:tcPr>
                </a:tc>
              </a:tr>
              <a:tr h="310200">
                <a:tc vMerge="1"/>
                <a:tc>
                  <a:txBody>
                    <a:bodyPr/>
                    <a:lstStyle/>
                    <a:p>
                      <a:pPr indent="0" lvl="0" marL="0" marR="137795" rtl="0" algn="l">
                        <a:spcBef>
                          <a:spcPts val="0"/>
                        </a:spcBef>
                        <a:spcAft>
                          <a:spcPts val="0"/>
                        </a:spcAft>
                        <a:buNone/>
                      </a:pPr>
                      <a:r>
                        <a:rPr lang="es-MX" sz="1200">
                          <a:latin typeface="Calibri"/>
                          <a:ea typeface="Calibri"/>
                          <a:cs typeface="Calibri"/>
                          <a:sym typeface="Calibri"/>
                        </a:rPr>
                        <a:t>1.2</a:t>
                      </a:r>
                      <a:endParaRPr sz="1200">
                        <a:latin typeface="Calibri"/>
                        <a:ea typeface="Calibri"/>
                        <a:cs typeface="Calibri"/>
                        <a:sym typeface="Calibri"/>
                      </a:endParaRPr>
                    </a:p>
                  </a:txBody>
                  <a:tcPr marT="63500" marB="63500" marR="63500" marL="63500">
                    <a:lnL cap="flat" cmpd="sng" w="12700">
                      <a:solidFill>
                        <a:srgbClr val="7030A0"/>
                      </a:solidFill>
                      <a:prstDash val="solid"/>
                      <a:round/>
                      <a:headEnd len="sm" w="sm" type="none"/>
                      <a:tailEnd len="sm" w="sm" type="none"/>
                    </a:lnL>
                    <a:lnR cap="flat" cmpd="sng" w="12700">
                      <a:solidFill>
                        <a:srgbClr val="7030A0"/>
                      </a:solidFill>
                      <a:prstDash val="solid"/>
                      <a:round/>
                      <a:headEnd len="sm" w="sm" type="none"/>
                      <a:tailEnd len="sm" w="sm" type="none"/>
                    </a:lnR>
                    <a:lnT cap="flat" cmpd="sng" w="12700">
                      <a:solidFill>
                        <a:srgbClr val="7030A0"/>
                      </a:solidFill>
                      <a:prstDash val="solid"/>
                      <a:round/>
                      <a:headEnd len="sm" w="sm" type="none"/>
                      <a:tailEnd len="sm" w="sm" type="none"/>
                    </a:lnT>
                    <a:lnB cap="flat" cmpd="sng" w="12700">
                      <a:solidFill>
                        <a:srgbClr val="7030A0"/>
                      </a:solidFill>
                      <a:prstDash val="solid"/>
                      <a:round/>
                      <a:headEnd len="sm" w="sm" type="none"/>
                      <a:tailEnd len="sm" w="sm" type="none"/>
                    </a:lnB>
                  </a:tcPr>
                </a:tc>
                <a:tc>
                  <a:txBody>
                    <a:bodyPr/>
                    <a:lstStyle/>
                    <a:p>
                      <a:pPr indent="0" lvl="0" marL="88265" rtl="0" algn="l">
                        <a:spcBef>
                          <a:spcPts val="0"/>
                        </a:spcBef>
                        <a:spcAft>
                          <a:spcPts val="0"/>
                        </a:spcAft>
                        <a:buNone/>
                      </a:pPr>
                      <a:r>
                        <a:rPr i="1" lang="es-MX" sz="1200">
                          <a:latin typeface="Calibri"/>
                          <a:ea typeface="Calibri"/>
                          <a:cs typeface="Calibri"/>
                          <a:sym typeface="Calibri"/>
                        </a:rPr>
                        <a:t>El usuario ya no tiene acceso al correo o número registrado.</a:t>
                      </a:r>
                      <a:endParaRPr i="1" sz="1200">
                        <a:latin typeface="Calibri"/>
                        <a:ea typeface="Calibri"/>
                        <a:cs typeface="Calibri"/>
                        <a:sym typeface="Calibri"/>
                      </a:endParaRPr>
                    </a:p>
                  </a:txBody>
                  <a:tcPr marT="63500" marB="63500" marR="63500" marL="63500">
                    <a:lnL cap="flat" cmpd="sng" w="12700">
                      <a:solidFill>
                        <a:srgbClr val="7030A0"/>
                      </a:solidFill>
                      <a:prstDash val="solid"/>
                      <a:round/>
                      <a:headEnd len="sm" w="sm" type="none"/>
                      <a:tailEnd len="sm" w="sm" type="none"/>
                    </a:lnL>
                    <a:lnR cap="flat" cmpd="sng" w="12700">
                      <a:solidFill>
                        <a:srgbClr val="7030A0"/>
                      </a:solidFill>
                      <a:prstDash val="solid"/>
                      <a:round/>
                      <a:headEnd len="sm" w="sm" type="none"/>
                      <a:tailEnd len="sm" w="sm" type="none"/>
                    </a:lnR>
                    <a:lnT cap="flat" cmpd="sng" w="12700">
                      <a:solidFill>
                        <a:srgbClr val="7030A0"/>
                      </a:solidFill>
                      <a:prstDash val="solid"/>
                      <a:round/>
                      <a:headEnd len="sm" w="sm" type="none"/>
                      <a:tailEnd len="sm" w="sm" type="none"/>
                    </a:lnT>
                    <a:lnB cap="flat" cmpd="sng" w="12700">
                      <a:solidFill>
                        <a:srgbClr val="7030A0"/>
                      </a:solidFill>
                      <a:prstDash val="solid"/>
                      <a:round/>
                      <a:headEnd len="sm" w="sm" type="none"/>
                      <a:tailEnd len="sm" w="sm" type="none"/>
                    </a:lnB>
                  </a:tcPr>
                </a:tc>
              </a:tr>
              <a:tr h="310200">
                <a:tc rowSpan="2">
                  <a:txBody>
                    <a:bodyPr/>
                    <a:lstStyle/>
                    <a:p>
                      <a:pPr indent="0" lvl="0" marL="0" rtl="0" algn="l">
                        <a:lnSpc>
                          <a:spcPct val="115000"/>
                        </a:lnSpc>
                        <a:spcBef>
                          <a:spcPts val="0"/>
                        </a:spcBef>
                        <a:spcAft>
                          <a:spcPts val="0"/>
                        </a:spcAft>
                        <a:buNone/>
                      </a:pPr>
                      <a:r>
                        <a:rPr b="1" lang="es-MX" sz="1200">
                          <a:latin typeface="Calibri"/>
                          <a:ea typeface="Calibri"/>
                          <a:cs typeface="Calibri"/>
                          <a:sym typeface="Calibri"/>
                        </a:rPr>
                        <a:t>Rendimiento</a:t>
                      </a:r>
                      <a:endParaRPr b="1" sz="1200">
                        <a:latin typeface="Calibri"/>
                        <a:ea typeface="Calibri"/>
                        <a:cs typeface="Calibri"/>
                        <a:sym typeface="Calibri"/>
                      </a:endParaRPr>
                    </a:p>
                  </a:txBody>
                  <a:tcPr marT="63500" marB="63500" marR="63500" marL="63500">
                    <a:lnL cap="flat" cmpd="sng" w="12700">
                      <a:solidFill>
                        <a:srgbClr val="7030A0"/>
                      </a:solidFill>
                      <a:prstDash val="solid"/>
                      <a:round/>
                      <a:headEnd len="sm" w="sm" type="none"/>
                      <a:tailEnd len="sm" w="sm" type="none"/>
                    </a:lnL>
                    <a:lnR cap="flat" cmpd="sng" w="12700">
                      <a:solidFill>
                        <a:srgbClr val="7030A0"/>
                      </a:solidFill>
                      <a:prstDash val="solid"/>
                      <a:round/>
                      <a:headEnd len="sm" w="sm" type="none"/>
                      <a:tailEnd len="sm" w="sm" type="none"/>
                    </a:lnR>
                    <a:lnT cap="flat" cmpd="sng" w="12700">
                      <a:solidFill>
                        <a:srgbClr val="7030A0"/>
                      </a:solidFill>
                      <a:prstDash val="solid"/>
                      <a:round/>
                      <a:headEnd len="sm" w="sm" type="none"/>
                      <a:tailEnd len="sm" w="sm" type="none"/>
                    </a:lnT>
                    <a:lnB cap="flat" cmpd="sng" w="12700">
                      <a:solidFill>
                        <a:srgbClr val="7030A0"/>
                      </a:solidFill>
                      <a:prstDash val="solid"/>
                      <a:round/>
                      <a:headEnd len="sm" w="sm" type="none"/>
                      <a:tailEnd len="sm" w="sm" type="none"/>
                    </a:lnB>
                  </a:tcPr>
                </a:tc>
                <a:tc>
                  <a:txBody>
                    <a:bodyPr/>
                    <a:lstStyle/>
                    <a:p>
                      <a:pPr indent="0" lvl="0" marL="0" marR="137795" rtl="0" algn="l">
                        <a:spcBef>
                          <a:spcPts val="0"/>
                        </a:spcBef>
                        <a:spcAft>
                          <a:spcPts val="0"/>
                        </a:spcAft>
                        <a:buNone/>
                      </a:pPr>
                      <a:r>
                        <a:rPr b="1" lang="es-MX" sz="1200">
                          <a:latin typeface="Calibri"/>
                          <a:ea typeface="Calibri"/>
                          <a:cs typeface="Calibri"/>
                          <a:sym typeface="Calibri"/>
                        </a:rPr>
                        <a:t>Paso</a:t>
                      </a:r>
                      <a:endParaRPr b="1" sz="1200">
                        <a:latin typeface="Calibri"/>
                        <a:ea typeface="Calibri"/>
                        <a:cs typeface="Calibri"/>
                        <a:sym typeface="Calibri"/>
                      </a:endParaRPr>
                    </a:p>
                  </a:txBody>
                  <a:tcPr marT="63500" marB="63500" marR="63500" marL="63500">
                    <a:lnL cap="flat" cmpd="sng" w="12700">
                      <a:solidFill>
                        <a:srgbClr val="7030A0"/>
                      </a:solidFill>
                      <a:prstDash val="solid"/>
                      <a:round/>
                      <a:headEnd len="sm" w="sm" type="none"/>
                      <a:tailEnd len="sm" w="sm" type="none"/>
                    </a:lnL>
                    <a:lnR cap="flat" cmpd="sng" w="12700">
                      <a:solidFill>
                        <a:srgbClr val="7030A0"/>
                      </a:solidFill>
                      <a:prstDash val="solid"/>
                      <a:round/>
                      <a:headEnd len="sm" w="sm" type="none"/>
                      <a:tailEnd len="sm" w="sm" type="none"/>
                    </a:lnR>
                    <a:lnT cap="flat" cmpd="sng" w="12700">
                      <a:solidFill>
                        <a:srgbClr val="7030A0"/>
                      </a:solidFill>
                      <a:prstDash val="solid"/>
                      <a:round/>
                      <a:headEnd len="sm" w="sm" type="none"/>
                      <a:tailEnd len="sm" w="sm" type="none"/>
                    </a:lnT>
                    <a:lnB cap="flat" cmpd="sng" w="12700">
                      <a:solidFill>
                        <a:srgbClr val="7030A0"/>
                      </a:solidFill>
                      <a:prstDash val="solid"/>
                      <a:round/>
                      <a:headEnd len="sm" w="sm" type="none"/>
                      <a:tailEnd len="sm" w="sm" type="none"/>
                    </a:lnB>
                  </a:tcPr>
                </a:tc>
                <a:tc>
                  <a:txBody>
                    <a:bodyPr/>
                    <a:lstStyle/>
                    <a:p>
                      <a:pPr indent="0" lvl="0" marL="88265" rtl="0" algn="l">
                        <a:spcBef>
                          <a:spcPts val="0"/>
                        </a:spcBef>
                        <a:spcAft>
                          <a:spcPts val="0"/>
                        </a:spcAft>
                        <a:buNone/>
                      </a:pPr>
                      <a:r>
                        <a:rPr b="1" i="1" lang="es-MX" sz="1200">
                          <a:latin typeface="Calibri"/>
                          <a:ea typeface="Calibri"/>
                          <a:cs typeface="Calibri"/>
                          <a:sym typeface="Calibri"/>
                        </a:rPr>
                        <a:t>Cuota de tiempo</a:t>
                      </a:r>
                      <a:endParaRPr b="1" i="1" sz="1200">
                        <a:latin typeface="Calibri"/>
                        <a:ea typeface="Calibri"/>
                        <a:cs typeface="Calibri"/>
                        <a:sym typeface="Calibri"/>
                      </a:endParaRPr>
                    </a:p>
                  </a:txBody>
                  <a:tcPr marT="63500" marB="63500" marR="63500" marL="63500">
                    <a:lnL cap="flat" cmpd="sng" w="12700">
                      <a:solidFill>
                        <a:srgbClr val="7030A0"/>
                      </a:solidFill>
                      <a:prstDash val="solid"/>
                      <a:round/>
                      <a:headEnd len="sm" w="sm" type="none"/>
                      <a:tailEnd len="sm" w="sm" type="none"/>
                    </a:lnL>
                    <a:lnR cap="flat" cmpd="sng" w="12700">
                      <a:solidFill>
                        <a:srgbClr val="7030A0"/>
                      </a:solidFill>
                      <a:prstDash val="solid"/>
                      <a:round/>
                      <a:headEnd len="sm" w="sm" type="none"/>
                      <a:tailEnd len="sm" w="sm" type="none"/>
                    </a:lnR>
                    <a:lnT cap="flat" cmpd="sng" w="12700">
                      <a:solidFill>
                        <a:srgbClr val="7030A0"/>
                      </a:solidFill>
                      <a:prstDash val="solid"/>
                      <a:round/>
                      <a:headEnd len="sm" w="sm" type="none"/>
                      <a:tailEnd len="sm" w="sm" type="none"/>
                    </a:lnT>
                    <a:lnB cap="flat" cmpd="sng" w="12700">
                      <a:solidFill>
                        <a:srgbClr val="7030A0"/>
                      </a:solidFill>
                      <a:prstDash val="solid"/>
                      <a:round/>
                      <a:headEnd len="sm" w="sm" type="none"/>
                      <a:tailEnd len="sm" w="sm" type="none"/>
                    </a:lnB>
                  </a:tcPr>
                </a:tc>
              </a:tr>
              <a:tr h="310200">
                <a:tc vMerge="1"/>
                <a:tc>
                  <a:txBody>
                    <a:bodyPr/>
                    <a:lstStyle/>
                    <a:p>
                      <a:pPr indent="0" lvl="0" marL="0" marR="137795" rtl="0" algn="l">
                        <a:spcBef>
                          <a:spcPts val="0"/>
                        </a:spcBef>
                        <a:spcAft>
                          <a:spcPts val="0"/>
                        </a:spcAft>
                        <a:buNone/>
                      </a:pPr>
                      <a:r>
                        <a:rPr lang="es-MX" sz="1200">
                          <a:latin typeface="Calibri"/>
                          <a:ea typeface="Calibri"/>
                          <a:cs typeface="Calibri"/>
                          <a:sym typeface="Calibri"/>
                        </a:rPr>
                        <a:t>3</a:t>
                      </a:r>
                      <a:endParaRPr sz="1200">
                        <a:latin typeface="Calibri"/>
                        <a:ea typeface="Calibri"/>
                        <a:cs typeface="Calibri"/>
                        <a:sym typeface="Calibri"/>
                      </a:endParaRPr>
                    </a:p>
                  </a:txBody>
                  <a:tcPr marT="63500" marB="63500" marR="63500" marL="63500">
                    <a:lnL cap="flat" cmpd="sng" w="12700">
                      <a:solidFill>
                        <a:srgbClr val="7030A0"/>
                      </a:solidFill>
                      <a:prstDash val="solid"/>
                      <a:round/>
                      <a:headEnd len="sm" w="sm" type="none"/>
                      <a:tailEnd len="sm" w="sm" type="none"/>
                    </a:lnL>
                    <a:lnR cap="flat" cmpd="sng" w="12700">
                      <a:solidFill>
                        <a:srgbClr val="7030A0"/>
                      </a:solidFill>
                      <a:prstDash val="solid"/>
                      <a:round/>
                      <a:headEnd len="sm" w="sm" type="none"/>
                      <a:tailEnd len="sm" w="sm" type="none"/>
                    </a:lnR>
                    <a:lnT cap="flat" cmpd="sng" w="12700">
                      <a:solidFill>
                        <a:srgbClr val="7030A0"/>
                      </a:solidFill>
                      <a:prstDash val="solid"/>
                      <a:round/>
                      <a:headEnd len="sm" w="sm" type="none"/>
                      <a:tailEnd len="sm" w="sm" type="none"/>
                    </a:lnT>
                    <a:lnB cap="flat" cmpd="sng" w="12700">
                      <a:solidFill>
                        <a:srgbClr val="7030A0"/>
                      </a:solidFill>
                      <a:prstDash val="solid"/>
                      <a:round/>
                      <a:headEnd len="sm" w="sm" type="none"/>
                      <a:tailEnd len="sm" w="sm" type="none"/>
                    </a:lnB>
                  </a:tcPr>
                </a:tc>
                <a:tc>
                  <a:txBody>
                    <a:bodyPr/>
                    <a:lstStyle/>
                    <a:p>
                      <a:pPr indent="0" lvl="0" marL="88265" rtl="0" algn="l">
                        <a:spcBef>
                          <a:spcPts val="0"/>
                        </a:spcBef>
                        <a:spcAft>
                          <a:spcPts val="0"/>
                        </a:spcAft>
                        <a:buNone/>
                      </a:pPr>
                      <a:r>
                        <a:rPr lang="es-MX" sz="1200">
                          <a:latin typeface="Calibri"/>
                          <a:ea typeface="Calibri"/>
                          <a:cs typeface="Calibri"/>
                          <a:sym typeface="Calibri"/>
                        </a:rPr>
                        <a:t>60 segundos</a:t>
                      </a:r>
                      <a:endParaRPr sz="1200">
                        <a:latin typeface="Calibri"/>
                        <a:ea typeface="Calibri"/>
                        <a:cs typeface="Calibri"/>
                        <a:sym typeface="Calibri"/>
                      </a:endParaRPr>
                    </a:p>
                  </a:txBody>
                  <a:tcPr marT="63500" marB="63500" marR="63500" marL="63500">
                    <a:lnL cap="flat" cmpd="sng" w="12700">
                      <a:solidFill>
                        <a:srgbClr val="7030A0"/>
                      </a:solidFill>
                      <a:prstDash val="solid"/>
                      <a:round/>
                      <a:headEnd len="sm" w="sm" type="none"/>
                      <a:tailEnd len="sm" w="sm" type="none"/>
                    </a:lnL>
                    <a:lnR cap="flat" cmpd="sng" w="12700">
                      <a:solidFill>
                        <a:srgbClr val="7030A0"/>
                      </a:solidFill>
                      <a:prstDash val="solid"/>
                      <a:round/>
                      <a:headEnd len="sm" w="sm" type="none"/>
                      <a:tailEnd len="sm" w="sm" type="none"/>
                    </a:lnR>
                    <a:lnT cap="flat" cmpd="sng" w="12700">
                      <a:solidFill>
                        <a:srgbClr val="7030A0"/>
                      </a:solidFill>
                      <a:prstDash val="solid"/>
                      <a:round/>
                      <a:headEnd len="sm" w="sm" type="none"/>
                      <a:tailEnd len="sm" w="sm" type="none"/>
                    </a:lnT>
                    <a:lnB cap="flat" cmpd="sng" w="12700">
                      <a:solidFill>
                        <a:srgbClr val="7030A0"/>
                      </a:solidFill>
                      <a:prstDash val="solid"/>
                      <a:round/>
                      <a:headEnd len="sm" w="sm" type="none"/>
                      <a:tailEnd len="sm" w="sm" type="none"/>
                    </a:lnB>
                  </a:tcPr>
                </a:tc>
              </a:tr>
              <a:tr h="338950">
                <a:tc>
                  <a:txBody>
                    <a:bodyPr/>
                    <a:lstStyle/>
                    <a:p>
                      <a:pPr indent="0" lvl="0" marL="0" rtl="0" algn="l">
                        <a:lnSpc>
                          <a:spcPct val="115000"/>
                        </a:lnSpc>
                        <a:spcBef>
                          <a:spcPts val="0"/>
                        </a:spcBef>
                        <a:spcAft>
                          <a:spcPts val="0"/>
                        </a:spcAft>
                        <a:buNone/>
                      </a:pPr>
                      <a:r>
                        <a:rPr b="1" lang="es-MX" sz="1200">
                          <a:latin typeface="Calibri"/>
                          <a:ea typeface="Calibri"/>
                          <a:cs typeface="Calibri"/>
                          <a:sym typeface="Calibri"/>
                        </a:rPr>
                        <a:t>Frecuencia</a:t>
                      </a:r>
                      <a:endParaRPr b="1" sz="1200">
                        <a:latin typeface="Calibri"/>
                        <a:ea typeface="Calibri"/>
                        <a:cs typeface="Calibri"/>
                        <a:sym typeface="Calibri"/>
                      </a:endParaRPr>
                    </a:p>
                  </a:txBody>
                  <a:tcPr marT="63500" marB="63500" marR="63500" marL="63500">
                    <a:lnL cap="flat" cmpd="sng" w="12700">
                      <a:solidFill>
                        <a:srgbClr val="7030A0"/>
                      </a:solidFill>
                      <a:prstDash val="solid"/>
                      <a:round/>
                      <a:headEnd len="sm" w="sm" type="none"/>
                      <a:tailEnd len="sm" w="sm" type="none"/>
                    </a:lnL>
                    <a:lnR cap="flat" cmpd="sng" w="12700">
                      <a:solidFill>
                        <a:srgbClr val="7030A0"/>
                      </a:solidFill>
                      <a:prstDash val="solid"/>
                      <a:round/>
                      <a:headEnd len="sm" w="sm" type="none"/>
                      <a:tailEnd len="sm" w="sm" type="none"/>
                    </a:lnR>
                    <a:lnT cap="flat" cmpd="sng" w="12700">
                      <a:solidFill>
                        <a:srgbClr val="7030A0"/>
                      </a:solidFill>
                      <a:prstDash val="solid"/>
                      <a:round/>
                      <a:headEnd len="sm" w="sm" type="none"/>
                      <a:tailEnd len="sm" w="sm" type="none"/>
                    </a:lnT>
                    <a:lnB cap="flat" cmpd="sng" w="12700">
                      <a:solidFill>
                        <a:srgbClr val="7030A0"/>
                      </a:solidFill>
                      <a:prstDash val="solid"/>
                      <a:round/>
                      <a:headEnd len="sm" w="sm" type="none"/>
                      <a:tailEnd len="sm" w="sm" type="none"/>
                    </a:lnB>
                  </a:tcPr>
                </a:tc>
                <a:tc gridSpan="2">
                  <a:txBody>
                    <a:bodyPr/>
                    <a:lstStyle/>
                    <a:p>
                      <a:pPr indent="0" lvl="0" marL="0" marR="137795" rtl="0" algn="l">
                        <a:spcBef>
                          <a:spcPts val="0"/>
                        </a:spcBef>
                        <a:spcAft>
                          <a:spcPts val="0"/>
                        </a:spcAft>
                        <a:buNone/>
                      </a:pPr>
                      <a:r>
                        <a:rPr lang="es-MX" sz="1200">
                          <a:latin typeface="Calibri"/>
                          <a:ea typeface="Calibri"/>
                          <a:cs typeface="Calibri"/>
                          <a:sym typeface="Calibri"/>
                        </a:rPr>
                        <a:t>Una vez después de cerrar sesión o cambiar de dispositivo</a:t>
                      </a:r>
                      <a:endParaRPr sz="1200">
                        <a:latin typeface="Calibri"/>
                        <a:ea typeface="Calibri"/>
                        <a:cs typeface="Calibri"/>
                        <a:sym typeface="Calibri"/>
                      </a:endParaRPr>
                    </a:p>
                  </a:txBody>
                  <a:tcPr marT="63500" marB="63500" marR="63500" marL="63500">
                    <a:lnL cap="flat" cmpd="sng" w="12700">
                      <a:solidFill>
                        <a:srgbClr val="7030A0"/>
                      </a:solidFill>
                      <a:prstDash val="solid"/>
                      <a:round/>
                      <a:headEnd len="sm" w="sm" type="none"/>
                      <a:tailEnd len="sm" w="sm" type="none"/>
                    </a:lnL>
                    <a:lnR cap="flat" cmpd="sng" w="12700">
                      <a:solidFill>
                        <a:srgbClr val="7030A0"/>
                      </a:solidFill>
                      <a:prstDash val="solid"/>
                      <a:round/>
                      <a:headEnd len="sm" w="sm" type="none"/>
                      <a:tailEnd len="sm" w="sm" type="none"/>
                    </a:lnR>
                    <a:lnT cap="flat" cmpd="sng" w="12700">
                      <a:solidFill>
                        <a:srgbClr val="7030A0"/>
                      </a:solidFill>
                      <a:prstDash val="solid"/>
                      <a:round/>
                      <a:headEnd len="sm" w="sm" type="none"/>
                      <a:tailEnd len="sm" w="sm" type="none"/>
                    </a:lnT>
                    <a:lnB cap="flat" cmpd="sng" w="12700">
                      <a:solidFill>
                        <a:srgbClr val="7030A0"/>
                      </a:solidFill>
                      <a:prstDash val="solid"/>
                      <a:round/>
                      <a:headEnd len="sm" w="sm" type="none"/>
                      <a:tailEnd len="sm" w="sm" type="none"/>
                    </a:lnB>
                  </a:tcPr>
                </a:tc>
                <a:tc hMerge="1"/>
              </a:tr>
              <a:tr h="338950">
                <a:tc>
                  <a:txBody>
                    <a:bodyPr/>
                    <a:lstStyle/>
                    <a:p>
                      <a:pPr indent="0" lvl="0" marL="0" rtl="0" algn="l">
                        <a:lnSpc>
                          <a:spcPct val="115000"/>
                        </a:lnSpc>
                        <a:spcBef>
                          <a:spcPts val="0"/>
                        </a:spcBef>
                        <a:spcAft>
                          <a:spcPts val="0"/>
                        </a:spcAft>
                        <a:buNone/>
                      </a:pPr>
                      <a:r>
                        <a:rPr b="1" lang="es-MX" sz="1200">
                          <a:latin typeface="Calibri"/>
                          <a:ea typeface="Calibri"/>
                          <a:cs typeface="Calibri"/>
                          <a:sym typeface="Calibri"/>
                        </a:rPr>
                        <a:t>Comentarios</a:t>
                      </a:r>
                      <a:endParaRPr b="1" sz="1200">
                        <a:latin typeface="Calibri"/>
                        <a:ea typeface="Calibri"/>
                        <a:cs typeface="Calibri"/>
                        <a:sym typeface="Calibri"/>
                      </a:endParaRPr>
                    </a:p>
                  </a:txBody>
                  <a:tcPr marT="63500" marB="63500" marR="63500" marL="63500">
                    <a:lnL cap="flat" cmpd="sng" w="12700">
                      <a:solidFill>
                        <a:srgbClr val="7030A0"/>
                      </a:solidFill>
                      <a:prstDash val="solid"/>
                      <a:round/>
                      <a:headEnd len="sm" w="sm" type="none"/>
                      <a:tailEnd len="sm" w="sm" type="none"/>
                    </a:lnL>
                    <a:lnR cap="flat" cmpd="sng" w="12700">
                      <a:solidFill>
                        <a:srgbClr val="7030A0"/>
                      </a:solidFill>
                      <a:prstDash val="solid"/>
                      <a:round/>
                      <a:headEnd len="sm" w="sm" type="none"/>
                      <a:tailEnd len="sm" w="sm" type="none"/>
                    </a:lnR>
                    <a:lnT cap="flat" cmpd="sng" w="12700">
                      <a:solidFill>
                        <a:srgbClr val="7030A0"/>
                      </a:solidFill>
                      <a:prstDash val="solid"/>
                      <a:round/>
                      <a:headEnd len="sm" w="sm" type="none"/>
                      <a:tailEnd len="sm" w="sm" type="none"/>
                    </a:lnT>
                    <a:lnB cap="flat" cmpd="sng" w="12700">
                      <a:solidFill>
                        <a:srgbClr val="7030A0"/>
                      </a:solidFill>
                      <a:prstDash val="solid"/>
                      <a:round/>
                      <a:headEnd len="sm" w="sm" type="none"/>
                      <a:tailEnd len="sm" w="sm" type="none"/>
                    </a:lnB>
                  </a:tcPr>
                </a:tc>
                <a:tc gridSpan="2">
                  <a:txBody>
                    <a:bodyPr/>
                    <a:lstStyle/>
                    <a:p>
                      <a:pPr indent="0" lvl="0" marL="0" marR="137795" rtl="0" algn="l">
                        <a:spcBef>
                          <a:spcPts val="0"/>
                        </a:spcBef>
                        <a:spcAft>
                          <a:spcPts val="0"/>
                        </a:spcAft>
                        <a:buNone/>
                      </a:pPr>
                      <a:r>
                        <a:rPr lang="es-MX" sz="1200">
                          <a:latin typeface="Calibri"/>
                          <a:ea typeface="Calibri"/>
                          <a:cs typeface="Calibri"/>
                          <a:sym typeface="Calibri"/>
                        </a:rPr>
                        <a:t>La frecuencia depende de las veces que cierre sesión o cambie de dispositivo</a:t>
                      </a:r>
                      <a:endParaRPr sz="1200">
                        <a:latin typeface="Calibri"/>
                        <a:ea typeface="Calibri"/>
                        <a:cs typeface="Calibri"/>
                        <a:sym typeface="Calibri"/>
                      </a:endParaRPr>
                    </a:p>
                  </a:txBody>
                  <a:tcPr marT="63500" marB="63500" marR="63500" marL="63500">
                    <a:lnL cap="flat" cmpd="sng" w="12700">
                      <a:solidFill>
                        <a:srgbClr val="7030A0"/>
                      </a:solidFill>
                      <a:prstDash val="solid"/>
                      <a:round/>
                      <a:headEnd len="sm" w="sm" type="none"/>
                      <a:tailEnd len="sm" w="sm" type="none"/>
                    </a:lnL>
                    <a:lnR cap="flat" cmpd="sng" w="12700">
                      <a:solidFill>
                        <a:srgbClr val="7030A0"/>
                      </a:solidFill>
                      <a:prstDash val="solid"/>
                      <a:round/>
                      <a:headEnd len="sm" w="sm" type="none"/>
                      <a:tailEnd len="sm" w="sm" type="none"/>
                    </a:lnR>
                    <a:lnT cap="flat" cmpd="sng" w="12700">
                      <a:solidFill>
                        <a:srgbClr val="7030A0"/>
                      </a:solidFill>
                      <a:prstDash val="solid"/>
                      <a:round/>
                      <a:headEnd len="sm" w="sm" type="none"/>
                      <a:tailEnd len="sm" w="sm" type="none"/>
                    </a:lnT>
                    <a:lnB cap="flat" cmpd="sng" w="12700">
                      <a:solidFill>
                        <a:srgbClr val="7030A0"/>
                      </a:solidFill>
                      <a:prstDash val="solid"/>
                      <a:round/>
                      <a:headEnd len="sm" w="sm" type="none"/>
                      <a:tailEnd len="sm" w="sm" type="none"/>
                    </a:lnB>
                  </a:tcPr>
                </a:tc>
                <a:tc hMerge="1"/>
              </a:tr>
            </a:tbl>
          </a:graphicData>
        </a:graphic>
      </p:graphicFrame>
      <p:pic>
        <p:nvPicPr>
          <p:cNvPr id="846" name="Google Shape;846;p44"/>
          <p:cNvPicPr preferRelativeResize="0"/>
          <p:nvPr/>
        </p:nvPicPr>
        <p:blipFill>
          <a:blip r:embed="rId3">
            <a:alphaModFix/>
          </a:blip>
          <a:stretch>
            <a:fillRect/>
          </a:stretch>
        </p:blipFill>
        <p:spPr>
          <a:xfrm>
            <a:off x="1037000" y="271625"/>
            <a:ext cx="320311" cy="297964"/>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0" name="Shape 850"/>
        <p:cNvGrpSpPr/>
        <p:nvPr/>
      </p:nvGrpSpPr>
      <p:grpSpPr>
        <a:xfrm>
          <a:off x="0" y="0"/>
          <a:ext cx="0" cy="0"/>
          <a:chOff x="0" y="0"/>
          <a:chExt cx="0" cy="0"/>
        </a:xfrm>
      </p:grpSpPr>
      <p:graphicFrame>
        <p:nvGraphicFramePr>
          <p:cNvPr id="851" name="Google Shape;851;p45"/>
          <p:cNvGraphicFramePr/>
          <p:nvPr/>
        </p:nvGraphicFramePr>
        <p:xfrm>
          <a:off x="304800" y="304800"/>
          <a:ext cx="3000000" cy="3000000"/>
        </p:xfrm>
        <a:graphic>
          <a:graphicData uri="http://schemas.openxmlformats.org/drawingml/2006/table">
            <a:tbl>
              <a:tblPr>
                <a:noFill/>
                <a:tableStyleId>{1460034C-6092-4E9E-AEC0-49A24A3E4ADF}</a:tableStyleId>
              </a:tblPr>
              <a:tblGrid>
                <a:gridCol w="2117575"/>
                <a:gridCol w="1172225"/>
                <a:gridCol w="8319050"/>
              </a:tblGrid>
              <a:tr h="420775">
                <a:tc>
                  <a:txBody>
                    <a:bodyPr/>
                    <a:lstStyle/>
                    <a:p>
                      <a:pPr indent="0" lvl="0" marL="0" rtl="0" algn="l">
                        <a:spcBef>
                          <a:spcPts val="0"/>
                        </a:spcBef>
                        <a:spcAft>
                          <a:spcPts val="0"/>
                        </a:spcAft>
                        <a:buNone/>
                      </a:pPr>
                      <a:r>
                        <a:t/>
                      </a:r>
                      <a:endParaRPr sz="1200">
                        <a:latin typeface="Calibri"/>
                        <a:ea typeface="Calibri"/>
                        <a:cs typeface="Calibri"/>
                        <a:sym typeface="Calibri"/>
                      </a:endParaRPr>
                    </a:p>
                  </a:txBody>
                  <a:tcPr marT="63500" marB="63500" marR="63500" marL="63500">
                    <a:lnL cap="flat" cmpd="sng" w="12700">
                      <a:solidFill>
                        <a:srgbClr val="47C4D1"/>
                      </a:solidFill>
                      <a:prstDash val="solid"/>
                      <a:round/>
                      <a:headEnd len="sm" w="sm" type="none"/>
                      <a:tailEnd len="sm" w="sm" type="none"/>
                    </a:lnL>
                    <a:lnR cap="flat" cmpd="sng" w="12700">
                      <a:solidFill>
                        <a:srgbClr val="47C4D1"/>
                      </a:solidFill>
                      <a:prstDash val="solid"/>
                      <a:round/>
                      <a:headEnd len="sm" w="sm" type="none"/>
                      <a:tailEnd len="sm" w="sm" type="none"/>
                    </a:lnR>
                    <a:lnT cap="flat" cmpd="sng" w="12700">
                      <a:solidFill>
                        <a:srgbClr val="47C4D1"/>
                      </a:solidFill>
                      <a:prstDash val="solid"/>
                      <a:round/>
                      <a:headEnd len="sm" w="sm" type="none"/>
                      <a:tailEnd len="sm" w="sm" type="none"/>
                    </a:lnT>
                    <a:lnB cap="flat" cmpd="sng" w="12700">
                      <a:solidFill>
                        <a:srgbClr val="47C4D1"/>
                      </a:solidFill>
                      <a:prstDash val="solid"/>
                      <a:round/>
                      <a:headEnd len="sm" w="sm" type="none"/>
                      <a:tailEnd len="sm" w="sm" type="none"/>
                    </a:lnB>
                  </a:tcPr>
                </a:tc>
                <a:tc gridSpan="2">
                  <a:txBody>
                    <a:bodyPr/>
                    <a:lstStyle/>
                    <a:p>
                      <a:pPr indent="0" lvl="0" marL="0" rtl="0" algn="ctr">
                        <a:spcBef>
                          <a:spcPts val="0"/>
                        </a:spcBef>
                        <a:spcAft>
                          <a:spcPts val="0"/>
                        </a:spcAft>
                        <a:buNone/>
                      </a:pPr>
                      <a:r>
                        <a:rPr b="1" lang="es-MX" sz="1200">
                          <a:latin typeface="Calibri"/>
                          <a:ea typeface="Calibri"/>
                          <a:cs typeface="Calibri"/>
                          <a:sym typeface="Calibri"/>
                        </a:rPr>
                        <a:t>DOCUMENTO DE TRABAJO ESPECIFICACIÓN CASOS DE USO ADSI – CSF</a:t>
                      </a:r>
                      <a:endParaRPr b="1" sz="1200">
                        <a:latin typeface="Calibri"/>
                        <a:ea typeface="Calibri"/>
                        <a:cs typeface="Calibri"/>
                        <a:sym typeface="Calibri"/>
                      </a:endParaRPr>
                    </a:p>
                  </a:txBody>
                  <a:tcPr marT="63500" marB="63500" marR="63500" marL="63500">
                    <a:lnL cap="flat" cmpd="sng" w="12700">
                      <a:solidFill>
                        <a:srgbClr val="47C4D1"/>
                      </a:solidFill>
                      <a:prstDash val="solid"/>
                      <a:round/>
                      <a:headEnd len="sm" w="sm" type="none"/>
                      <a:tailEnd len="sm" w="sm" type="none"/>
                    </a:lnL>
                    <a:lnR cap="flat" cmpd="sng" w="12700">
                      <a:solidFill>
                        <a:srgbClr val="47C4D1"/>
                      </a:solidFill>
                      <a:prstDash val="solid"/>
                      <a:round/>
                      <a:headEnd len="sm" w="sm" type="none"/>
                      <a:tailEnd len="sm" w="sm" type="none"/>
                    </a:lnR>
                    <a:lnT cap="flat" cmpd="sng" w="12700">
                      <a:solidFill>
                        <a:srgbClr val="47C4D1"/>
                      </a:solidFill>
                      <a:prstDash val="solid"/>
                      <a:round/>
                      <a:headEnd len="sm" w="sm" type="none"/>
                      <a:tailEnd len="sm" w="sm" type="none"/>
                    </a:lnT>
                    <a:lnB cap="flat" cmpd="sng" w="12700">
                      <a:solidFill>
                        <a:srgbClr val="47C4D1"/>
                      </a:solidFill>
                      <a:prstDash val="solid"/>
                      <a:round/>
                      <a:headEnd len="sm" w="sm" type="none"/>
                      <a:tailEnd len="sm" w="sm" type="none"/>
                    </a:lnB>
                  </a:tcPr>
                </a:tc>
                <a:tc hMerge="1"/>
              </a:tr>
              <a:tr h="300100">
                <a:tc>
                  <a:txBody>
                    <a:bodyPr/>
                    <a:lstStyle/>
                    <a:p>
                      <a:pPr indent="0" lvl="0" marL="92075" rtl="0" algn="l">
                        <a:spcBef>
                          <a:spcPts val="0"/>
                        </a:spcBef>
                        <a:spcAft>
                          <a:spcPts val="0"/>
                        </a:spcAft>
                        <a:buNone/>
                      </a:pPr>
                      <a:r>
                        <a:rPr b="1" lang="es-MX" sz="1200">
                          <a:latin typeface="Calibri"/>
                          <a:ea typeface="Calibri"/>
                          <a:cs typeface="Calibri"/>
                          <a:sym typeface="Calibri"/>
                        </a:rPr>
                        <a:t>UC-02</a:t>
                      </a:r>
                      <a:endParaRPr b="1" sz="1200">
                        <a:latin typeface="Calibri"/>
                        <a:ea typeface="Calibri"/>
                        <a:cs typeface="Calibri"/>
                        <a:sym typeface="Calibri"/>
                      </a:endParaRPr>
                    </a:p>
                  </a:txBody>
                  <a:tcPr marT="63500" marB="63500" marR="63500" marL="63500">
                    <a:lnL cap="flat" cmpd="sng" w="12700">
                      <a:solidFill>
                        <a:srgbClr val="47C4D1"/>
                      </a:solidFill>
                      <a:prstDash val="solid"/>
                      <a:round/>
                      <a:headEnd len="sm" w="sm" type="none"/>
                      <a:tailEnd len="sm" w="sm" type="none"/>
                    </a:lnL>
                    <a:lnR cap="flat" cmpd="sng" w="12700">
                      <a:solidFill>
                        <a:srgbClr val="47C4D1"/>
                      </a:solidFill>
                      <a:prstDash val="solid"/>
                      <a:round/>
                      <a:headEnd len="sm" w="sm" type="none"/>
                      <a:tailEnd len="sm" w="sm" type="none"/>
                    </a:lnR>
                    <a:lnT cap="flat" cmpd="sng" w="12700">
                      <a:solidFill>
                        <a:srgbClr val="47C4D1"/>
                      </a:solidFill>
                      <a:prstDash val="solid"/>
                      <a:round/>
                      <a:headEnd len="sm" w="sm" type="none"/>
                      <a:tailEnd len="sm" w="sm" type="none"/>
                    </a:lnT>
                    <a:lnB cap="flat" cmpd="sng" w="12700">
                      <a:solidFill>
                        <a:srgbClr val="47C4D1"/>
                      </a:solidFill>
                      <a:prstDash val="solid"/>
                      <a:round/>
                      <a:headEnd len="sm" w="sm" type="none"/>
                      <a:tailEnd len="sm" w="sm" type="none"/>
                    </a:lnB>
                  </a:tcPr>
                </a:tc>
                <a:tc gridSpan="2">
                  <a:txBody>
                    <a:bodyPr/>
                    <a:lstStyle/>
                    <a:p>
                      <a:pPr indent="0" lvl="0" marL="0" rtl="0" algn="ctr">
                        <a:spcBef>
                          <a:spcPts val="0"/>
                        </a:spcBef>
                        <a:spcAft>
                          <a:spcPts val="0"/>
                        </a:spcAft>
                        <a:buNone/>
                      </a:pPr>
                      <a:r>
                        <a:rPr i="1" lang="es-MX" sz="1200">
                          <a:latin typeface="Calibri"/>
                          <a:ea typeface="Calibri"/>
                          <a:cs typeface="Calibri"/>
                          <a:sym typeface="Calibri"/>
                        </a:rPr>
                        <a:t>Registrar Usuario</a:t>
                      </a:r>
                      <a:endParaRPr i="1" sz="1200">
                        <a:latin typeface="Calibri"/>
                        <a:ea typeface="Calibri"/>
                        <a:cs typeface="Calibri"/>
                        <a:sym typeface="Calibri"/>
                      </a:endParaRPr>
                    </a:p>
                  </a:txBody>
                  <a:tcPr marT="63500" marB="63500" marR="63500" marL="63500">
                    <a:lnL cap="flat" cmpd="sng" w="12700">
                      <a:solidFill>
                        <a:srgbClr val="47C4D1"/>
                      </a:solidFill>
                      <a:prstDash val="solid"/>
                      <a:round/>
                      <a:headEnd len="sm" w="sm" type="none"/>
                      <a:tailEnd len="sm" w="sm" type="none"/>
                    </a:lnL>
                    <a:lnR cap="flat" cmpd="sng" w="12700">
                      <a:solidFill>
                        <a:srgbClr val="47C4D1"/>
                      </a:solidFill>
                      <a:prstDash val="solid"/>
                      <a:round/>
                      <a:headEnd len="sm" w="sm" type="none"/>
                      <a:tailEnd len="sm" w="sm" type="none"/>
                    </a:lnR>
                    <a:lnT cap="flat" cmpd="sng" w="12700">
                      <a:solidFill>
                        <a:srgbClr val="47C4D1"/>
                      </a:solidFill>
                      <a:prstDash val="solid"/>
                      <a:round/>
                      <a:headEnd len="sm" w="sm" type="none"/>
                      <a:tailEnd len="sm" w="sm" type="none"/>
                    </a:lnT>
                    <a:lnB cap="flat" cmpd="sng" w="12700">
                      <a:solidFill>
                        <a:srgbClr val="47C4D1"/>
                      </a:solidFill>
                      <a:prstDash val="solid"/>
                      <a:round/>
                      <a:headEnd len="sm" w="sm" type="none"/>
                      <a:tailEnd len="sm" w="sm" type="none"/>
                    </a:lnB>
                  </a:tcPr>
                </a:tc>
                <a:tc hMerge="1"/>
              </a:tr>
              <a:tr h="476450">
                <a:tc>
                  <a:txBody>
                    <a:bodyPr/>
                    <a:lstStyle/>
                    <a:p>
                      <a:pPr indent="0" lvl="0" marL="88265" rtl="0" algn="l">
                        <a:spcBef>
                          <a:spcPts val="0"/>
                        </a:spcBef>
                        <a:spcAft>
                          <a:spcPts val="0"/>
                        </a:spcAft>
                        <a:buNone/>
                      </a:pPr>
                      <a:r>
                        <a:rPr b="1" lang="es-MX" sz="1200">
                          <a:latin typeface="Calibri"/>
                          <a:ea typeface="Calibri"/>
                          <a:cs typeface="Calibri"/>
                          <a:sym typeface="Calibri"/>
                        </a:rPr>
                        <a:t>Objetivos </a:t>
                      </a:r>
                      <a:endParaRPr b="1" sz="1200">
                        <a:latin typeface="Calibri"/>
                        <a:ea typeface="Calibri"/>
                        <a:cs typeface="Calibri"/>
                        <a:sym typeface="Calibri"/>
                      </a:endParaRPr>
                    </a:p>
                    <a:p>
                      <a:pPr indent="0" lvl="0" marL="87630" rtl="0" algn="l">
                        <a:spcBef>
                          <a:spcPts val="0"/>
                        </a:spcBef>
                        <a:spcAft>
                          <a:spcPts val="0"/>
                        </a:spcAft>
                        <a:buNone/>
                      </a:pPr>
                      <a:r>
                        <a:rPr b="1" lang="es-MX" sz="1200">
                          <a:latin typeface="Calibri"/>
                          <a:ea typeface="Calibri"/>
                          <a:cs typeface="Calibri"/>
                          <a:sym typeface="Calibri"/>
                        </a:rPr>
                        <a:t>asociados</a:t>
                      </a:r>
                      <a:endParaRPr b="1" sz="1200">
                        <a:latin typeface="Calibri"/>
                        <a:ea typeface="Calibri"/>
                        <a:cs typeface="Calibri"/>
                        <a:sym typeface="Calibri"/>
                      </a:endParaRPr>
                    </a:p>
                  </a:txBody>
                  <a:tcPr marT="63500" marB="63500" marR="63500" marL="63500">
                    <a:lnL cap="flat" cmpd="sng" w="12700">
                      <a:solidFill>
                        <a:srgbClr val="47C4D1"/>
                      </a:solidFill>
                      <a:prstDash val="solid"/>
                      <a:round/>
                      <a:headEnd len="sm" w="sm" type="none"/>
                      <a:tailEnd len="sm" w="sm" type="none"/>
                    </a:lnL>
                    <a:lnR cap="flat" cmpd="sng" w="12700">
                      <a:solidFill>
                        <a:srgbClr val="47C4D1"/>
                      </a:solidFill>
                      <a:prstDash val="solid"/>
                      <a:round/>
                      <a:headEnd len="sm" w="sm" type="none"/>
                      <a:tailEnd len="sm" w="sm" type="none"/>
                    </a:lnR>
                    <a:lnT cap="flat" cmpd="sng" w="12700">
                      <a:solidFill>
                        <a:srgbClr val="47C4D1"/>
                      </a:solidFill>
                      <a:prstDash val="solid"/>
                      <a:round/>
                      <a:headEnd len="sm" w="sm" type="none"/>
                      <a:tailEnd len="sm" w="sm" type="none"/>
                    </a:lnT>
                    <a:lnB cap="flat" cmpd="sng" w="12700">
                      <a:solidFill>
                        <a:srgbClr val="47C4D1"/>
                      </a:solidFill>
                      <a:prstDash val="solid"/>
                      <a:round/>
                      <a:headEnd len="sm" w="sm" type="none"/>
                      <a:tailEnd len="sm" w="sm" type="none"/>
                    </a:lnB>
                  </a:tcPr>
                </a:tc>
                <a:tc gridSpan="2">
                  <a:txBody>
                    <a:bodyPr/>
                    <a:lstStyle/>
                    <a:p>
                      <a:pPr indent="0" lvl="0" marL="0" rtl="0" algn="l">
                        <a:spcBef>
                          <a:spcPts val="0"/>
                        </a:spcBef>
                        <a:spcAft>
                          <a:spcPts val="0"/>
                        </a:spcAft>
                        <a:buNone/>
                      </a:pPr>
                      <a:r>
                        <a:rPr lang="es-MX" sz="1200">
                          <a:latin typeface="Calibri"/>
                          <a:ea typeface="Calibri"/>
                          <a:cs typeface="Calibri"/>
                          <a:sym typeface="Calibri"/>
                        </a:rPr>
                        <a:t>El usuario se debe registrar en el sistema.</a:t>
                      </a:r>
                      <a:endParaRPr sz="1200">
                        <a:latin typeface="Calibri"/>
                        <a:ea typeface="Calibri"/>
                        <a:cs typeface="Calibri"/>
                        <a:sym typeface="Calibri"/>
                      </a:endParaRPr>
                    </a:p>
                  </a:txBody>
                  <a:tcPr marT="63500" marB="63500" marR="63500" marL="63500">
                    <a:lnL cap="flat" cmpd="sng" w="12700">
                      <a:solidFill>
                        <a:srgbClr val="47C4D1"/>
                      </a:solidFill>
                      <a:prstDash val="solid"/>
                      <a:round/>
                      <a:headEnd len="sm" w="sm" type="none"/>
                      <a:tailEnd len="sm" w="sm" type="none"/>
                    </a:lnL>
                    <a:lnR cap="flat" cmpd="sng" w="12700">
                      <a:solidFill>
                        <a:srgbClr val="47C4D1"/>
                      </a:solidFill>
                      <a:prstDash val="solid"/>
                      <a:round/>
                      <a:headEnd len="sm" w="sm" type="none"/>
                      <a:tailEnd len="sm" w="sm" type="none"/>
                    </a:lnR>
                    <a:lnT cap="flat" cmpd="sng" w="12700">
                      <a:solidFill>
                        <a:srgbClr val="47C4D1"/>
                      </a:solidFill>
                      <a:prstDash val="solid"/>
                      <a:round/>
                      <a:headEnd len="sm" w="sm" type="none"/>
                      <a:tailEnd len="sm" w="sm" type="none"/>
                    </a:lnT>
                    <a:lnB cap="flat" cmpd="sng" w="12700">
                      <a:solidFill>
                        <a:srgbClr val="47C4D1"/>
                      </a:solidFill>
                      <a:prstDash val="solid"/>
                      <a:round/>
                      <a:headEnd len="sm" w="sm" type="none"/>
                      <a:tailEnd len="sm" w="sm" type="none"/>
                    </a:lnB>
                  </a:tcPr>
                </a:tc>
                <a:tc hMerge="1"/>
              </a:tr>
              <a:tr h="476450">
                <a:tc>
                  <a:txBody>
                    <a:bodyPr/>
                    <a:lstStyle/>
                    <a:p>
                      <a:pPr indent="0" lvl="0" marL="92075" rtl="0" algn="l">
                        <a:spcBef>
                          <a:spcPts val="0"/>
                        </a:spcBef>
                        <a:spcAft>
                          <a:spcPts val="0"/>
                        </a:spcAft>
                        <a:buNone/>
                      </a:pPr>
                      <a:r>
                        <a:rPr b="1" lang="es-MX" sz="1200">
                          <a:latin typeface="Calibri"/>
                          <a:ea typeface="Calibri"/>
                          <a:cs typeface="Calibri"/>
                          <a:sym typeface="Calibri"/>
                        </a:rPr>
                        <a:t>Requisitos </a:t>
                      </a:r>
                      <a:endParaRPr b="1" sz="1200">
                        <a:latin typeface="Calibri"/>
                        <a:ea typeface="Calibri"/>
                        <a:cs typeface="Calibri"/>
                        <a:sym typeface="Calibri"/>
                      </a:endParaRPr>
                    </a:p>
                    <a:p>
                      <a:pPr indent="0" lvl="0" marL="87630" rtl="0" algn="l">
                        <a:spcBef>
                          <a:spcPts val="0"/>
                        </a:spcBef>
                        <a:spcAft>
                          <a:spcPts val="0"/>
                        </a:spcAft>
                        <a:buNone/>
                      </a:pPr>
                      <a:r>
                        <a:rPr b="1" lang="es-MX" sz="1200">
                          <a:latin typeface="Calibri"/>
                          <a:ea typeface="Calibri"/>
                          <a:cs typeface="Calibri"/>
                          <a:sym typeface="Calibri"/>
                        </a:rPr>
                        <a:t>asociados</a:t>
                      </a:r>
                      <a:endParaRPr b="1" sz="1200">
                        <a:latin typeface="Calibri"/>
                        <a:ea typeface="Calibri"/>
                        <a:cs typeface="Calibri"/>
                        <a:sym typeface="Calibri"/>
                      </a:endParaRPr>
                    </a:p>
                  </a:txBody>
                  <a:tcPr marT="63500" marB="63500" marR="63500" marL="63500">
                    <a:lnL cap="flat" cmpd="sng" w="12700">
                      <a:solidFill>
                        <a:srgbClr val="47C4D1"/>
                      </a:solidFill>
                      <a:prstDash val="solid"/>
                      <a:round/>
                      <a:headEnd len="sm" w="sm" type="none"/>
                      <a:tailEnd len="sm" w="sm" type="none"/>
                    </a:lnL>
                    <a:lnR cap="flat" cmpd="sng" w="12700">
                      <a:solidFill>
                        <a:srgbClr val="47C4D1"/>
                      </a:solidFill>
                      <a:prstDash val="solid"/>
                      <a:round/>
                      <a:headEnd len="sm" w="sm" type="none"/>
                      <a:tailEnd len="sm" w="sm" type="none"/>
                    </a:lnR>
                    <a:lnT cap="flat" cmpd="sng" w="12700">
                      <a:solidFill>
                        <a:srgbClr val="47C4D1"/>
                      </a:solidFill>
                      <a:prstDash val="solid"/>
                      <a:round/>
                      <a:headEnd len="sm" w="sm" type="none"/>
                      <a:tailEnd len="sm" w="sm" type="none"/>
                    </a:lnT>
                    <a:lnB cap="flat" cmpd="sng" w="12700">
                      <a:solidFill>
                        <a:srgbClr val="47C4D1"/>
                      </a:solidFill>
                      <a:prstDash val="solid"/>
                      <a:round/>
                      <a:headEnd len="sm" w="sm" type="none"/>
                      <a:tailEnd len="sm" w="sm" type="none"/>
                    </a:lnB>
                  </a:tcPr>
                </a:tc>
                <a:tc gridSpan="2">
                  <a:txBody>
                    <a:bodyPr/>
                    <a:lstStyle/>
                    <a:p>
                      <a:pPr indent="0" lvl="0" marL="0" rtl="0" algn="l">
                        <a:spcBef>
                          <a:spcPts val="0"/>
                        </a:spcBef>
                        <a:spcAft>
                          <a:spcPts val="0"/>
                        </a:spcAft>
                        <a:buNone/>
                      </a:pPr>
                      <a:r>
                        <a:rPr lang="es-MX" sz="1200">
                          <a:latin typeface="Calibri"/>
                          <a:ea typeface="Calibri"/>
                          <a:cs typeface="Calibri"/>
                          <a:sym typeface="Calibri"/>
                        </a:rPr>
                        <a:t> Contar con el sistema de información y la guía inicial.</a:t>
                      </a:r>
                      <a:endParaRPr sz="1200">
                        <a:latin typeface="Calibri"/>
                        <a:ea typeface="Calibri"/>
                        <a:cs typeface="Calibri"/>
                        <a:sym typeface="Calibri"/>
                      </a:endParaRPr>
                    </a:p>
                  </a:txBody>
                  <a:tcPr marT="63500" marB="63500" marR="63500" marL="63500">
                    <a:lnL cap="flat" cmpd="sng" w="12700">
                      <a:solidFill>
                        <a:srgbClr val="47C4D1"/>
                      </a:solidFill>
                      <a:prstDash val="solid"/>
                      <a:round/>
                      <a:headEnd len="sm" w="sm" type="none"/>
                      <a:tailEnd len="sm" w="sm" type="none"/>
                    </a:lnL>
                    <a:lnR cap="flat" cmpd="sng" w="12700">
                      <a:solidFill>
                        <a:srgbClr val="47C4D1"/>
                      </a:solidFill>
                      <a:prstDash val="solid"/>
                      <a:round/>
                      <a:headEnd len="sm" w="sm" type="none"/>
                      <a:tailEnd len="sm" w="sm" type="none"/>
                    </a:lnR>
                    <a:lnT cap="flat" cmpd="sng" w="12700">
                      <a:solidFill>
                        <a:srgbClr val="47C4D1"/>
                      </a:solidFill>
                      <a:prstDash val="solid"/>
                      <a:round/>
                      <a:headEnd len="sm" w="sm" type="none"/>
                      <a:tailEnd len="sm" w="sm" type="none"/>
                    </a:lnT>
                    <a:lnB cap="flat" cmpd="sng" w="12700">
                      <a:solidFill>
                        <a:srgbClr val="47C4D1"/>
                      </a:solidFill>
                      <a:prstDash val="solid"/>
                      <a:round/>
                      <a:headEnd len="sm" w="sm" type="none"/>
                      <a:tailEnd len="sm" w="sm" type="none"/>
                    </a:lnB>
                  </a:tcPr>
                </a:tc>
                <a:tc hMerge="1"/>
              </a:tr>
              <a:tr h="300100">
                <a:tc>
                  <a:txBody>
                    <a:bodyPr/>
                    <a:lstStyle/>
                    <a:p>
                      <a:pPr indent="0" lvl="0" marL="92075" rtl="0" algn="l">
                        <a:spcBef>
                          <a:spcPts val="0"/>
                        </a:spcBef>
                        <a:spcAft>
                          <a:spcPts val="0"/>
                        </a:spcAft>
                        <a:buNone/>
                      </a:pPr>
                      <a:r>
                        <a:rPr b="1" lang="es-MX" sz="1200">
                          <a:latin typeface="Calibri"/>
                          <a:ea typeface="Calibri"/>
                          <a:cs typeface="Calibri"/>
                          <a:sym typeface="Calibri"/>
                        </a:rPr>
                        <a:t>Descripción </a:t>
                      </a:r>
                      <a:endParaRPr b="1" sz="1200">
                        <a:latin typeface="Calibri"/>
                        <a:ea typeface="Calibri"/>
                        <a:cs typeface="Calibri"/>
                        <a:sym typeface="Calibri"/>
                      </a:endParaRPr>
                    </a:p>
                  </a:txBody>
                  <a:tcPr marT="63500" marB="63500" marR="63500" marL="63500">
                    <a:lnL cap="flat" cmpd="sng" w="12700">
                      <a:solidFill>
                        <a:srgbClr val="47C4D1"/>
                      </a:solidFill>
                      <a:prstDash val="solid"/>
                      <a:round/>
                      <a:headEnd len="sm" w="sm" type="none"/>
                      <a:tailEnd len="sm" w="sm" type="none"/>
                    </a:lnL>
                    <a:lnR cap="flat" cmpd="sng" w="12700">
                      <a:solidFill>
                        <a:srgbClr val="47C4D1"/>
                      </a:solidFill>
                      <a:prstDash val="solid"/>
                      <a:round/>
                      <a:headEnd len="sm" w="sm" type="none"/>
                      <a:tailEnd len="sm" w="sm" type="none"/>
                    </a:lnR>
                    <a:lnT cap="flat" cmpd="sng" w="12700">
                      <a:solidFill>
                        <a:srgbClr val="47C4D1"/>
                      </a:solidFill>
                      <a:prstDash val="solid"/>
                      <a:round/>
                      <a:headEnd len="sm" w="sm" type="none"/>
                      <a:tailEnd len="sm" w="sm" type="none"/>
                    </a:lnT>
                    <a:lnB cap="flat" cmpd="sng" w="12700">
                      <a:solidFill>
                        <a:srgbClr val="47C4D1"/>
                      </a:solidFill>
                      <a:prstDash val="solid"/>
                      <a:round/>
                      <a:headEnd len="sm" w="sm" type="none"/>
                      <a:tailEnd len="sm" w="sm" type="none"/>
                    </a:lnB>
                  </a:tcPr>
                </a:tc>
                <a:tc gridSpan="2">
                  <a:txBody>
                    <a:bodyPr/>
                    <a:lstStyle/>
                    <a:p>
                      <a:pPr indent="634" lvl="0" marL="93980" marR="39370" rtl="0" algn="l">
                        <a:lnSpc>
                          <a:spcPct val="95416"/>
                        </a:lnSpc>
                        <a:spcBef>
                          <a:spcPts val="0"/>
                        </a:spcBef>
                        <a:spcAft>
                          <a:spcPts val="0"/>
                        </a:spcAft>
                        <a:buNone/>
                      </a:pPr>
                      <a:r>
                        <a:rPr lang="es-MX" sz="1200">
                          <a:latin typeface="Calibri"/>
                          <a:ea typeface="Calibri"/>
                          <a:cs typeface="Calibri"/>
                          <a:sym typeface="Calibri"/>
                        </a:rPr>
                        <a:t>El usuario que se registre podrá realizar las respectivas funciones que brinda la plataforma.</a:t>
                      </a:r>
                      <a:endParaRPr sz="1200">
                        <a:latin typeface="Calibri"/>
                        <a:ea typeface="Calibri"/>
                        <a:cs typeface="Calibri"/>
                        <a:sym typeface="Calibri"/>
                      </a:endParaRPr>
                    </a:p>
                  </a:txBody>
                  <a:tcPr marT="63500" marB="63500" marR="63500" marL="63500">
                    <a:lnL cap="flat" cmpd="sng" w="12700">
                      <a:solidFill>
                        <a:srgbClr val="47C4D1"/>
                      </a:solidFill>
                      <a:prstDash val="solid"/>
                      <a:round/>
                      <a:headEnd len="sm" w="sm" type="none"/>
                      <a:tailEnd len="sm" w="sm" type="none"/>
                    </a:lnL>
                    <a:lnR cap="flat" cmpd="sng" w="12700">
                      <a:solidFill>
                        <a:srgbClr val="47C4D1"/>
                      </a:solidFill>
                      <a:prstDash val="solid"/>
                      <a:round/>
                      <a:headEnd len="sm" w="sm" type="none"/>
                      <a:tailEnd len="sm" w="sm" type="none"/>
                    </a:lnR>
                    <a:lnT cap="flat" cmpd="sng" w="12700">
                      <a:solidFill>
                        <a:srgbClr val="47C4D1"/>
                      </a:solidFill>
                      <a:prstDash val="solid"/>
                      <a:round/>
                      <a:headEnd len="sm" w="sm" type="none"/>
                      <a:tailEnd len="sm" w="sm" type="none"/>
                    </a:lnT>
                    <a:lnB cap="flat" cmpd="sng" w="12700">
                      <a:solidFill>
                        <a:srgbClr val="47C4D1"/>
                      </a:solidFill>
                      <a:prstDash val="solid"/>
                      <a:round/>
                      <a:headEnd len="sm" w="sm" type="none"/>
                      <a:tailEnd len="sm" w="sm" type="none"/>
                    </a:lnB>
                  </a:tcPr>
                </a:tc>
                <a:tc hMerge="1"/>
              </a:tr>
              <a:tr h="327950">
                <a:tc>
                  <a:txBody>
                    <a:bodyPr/>
                    <a:lstStyle/>
                    <a:p>
                      <a:pPr indent="0" lvl="0" marL="0" rtl="0" algn="l">
                        <a:spcBef>
                          <a:spcPts val="0"/>
                        </a:spcBef>
                        <a:spcAft>
                          <a:spcPts val="0"/>
                        </a:spcAft>
                        <a:buNone/>
                      </a:pPr>
                      <a:r>
                        <a:rPr b="1" lang="es-MX" sz="1200">
                          <a:latin typeface="Calibri"/>
                          <a:ea typeface="Calibri"/>
                          <a:cs typeface="Calibri"/>
                          <a:sym typeface="Calibri"/>
                        </a:rPr>
                        <a:t>Precondición</a:t>
                      </a:r>
                      <a:endParaRPr b="1" sz="1200">
                        <a:latin typeface="Calibri"/>
                        <a:ea typeface="Calibri"/>
                        <a:cs typeface="Calibri"/>
                        <a:sym typeface="Calibri"/>
                      </a:endParaRPr>
                    </a:p>
                  </a:txBody>
                  <a:tcPr marT="63500" marB="63500" marR="63500" marL="63500">
                    <a:lnL cap="flat" cmpd="sng" w="12700">
                      <a:solidFill>
                        <a:srgbClr val="47C4D1"/>
                      </a:solidFill>
                      <a:prstDash val="solid"/>
                      <a:round/>
                      <a:headEnd len="sm" w="sm" type="none"/>
                      <a:tailEnd len="sm" w="sm" type="none"/>
                    </a:lnL>
                    <a:lnR cap="flat" cmpd="sng" w="12700">
                      <a:solidFill>
                        <a:srgbClr val="47C4D1"/>
                      </a:solidFill>
                      <a:prstDash val="solid"/>
                      <a:round/>
                      <a:headEnd len="sm" w="sm" type="none"/>
                      <a:tailEnd len="sm" w="sm" type="none"/>
                    </a:lnR>
                    <a:lnT cap="flat" cmpd="sng" w="12700">
                      <a:solidFill>
                        <a:srgbClr val="47C4D1"/>
                      </a:solidFill>
                      <a:prstDash val="solid"/>
                      <a:round/>
                      <a:headEnd len="sm" w="sm" type="none"/>
                      <a:tailEnd len="sm" w="sm" type="none"/>
                    </a:lnT>
                    <a:lnB cap="flat" cmpd="sng" w="12700">
                      <a:solidFill>
                        <a:srgbClr val="47C4D1"/>
                      </a:solidFill>
                      <a:prstDash val="solid"/>
                      <a:round/>
                      <a:headEnd len="sm" w="sm" type="none"/>
                      <a:tailEnd len="sm" w="sm" type="none"/>
                    </a:lnB>
                  </a:tcPr>
                </a:tc>
                <a:tc gridSpan="2">
                  <a:txBody>
                    <a:bodyPr/>
                    <a:lstStyle/>
                    <a:p>
                      <a:pPr indent="0" lvl="0" marL="0" rtl="0" algn="l">
                        <a:lnSpc>
                          <a:spcPct val="115000"/>
                        </a:lnSpc>
                        <a:spcBef>
                          <a:spcPts val="0"/>
                        </a:spcBef>
                        <a:spcAft>
                          <a:spcPts val="0"/>
                        </a:spcAft>
                        <a:buNone/>
                      </a:pPr>
                      <a:r>
                        <a:rPr lang="es-MX" sz="1200">
                          <a:latin typeface="Calibri"/>
                          <a:ea typeface="Calibri"/>
                          <a:cs typeface="Calibri"/>
                          <a:sym typeface="Calibri"/>
                        </a:rPr>
                        <a:t>La plataforma le permitirá iniciar sesión si ya tienen una cuenta creada.</a:t>
                      </a:r>
                      <a:endParaRPr sz="1200">
                        <a:latin typeface="Calibri"/>
                        <a:ea typeface="Calibri"/>
                        <a:cs typeface="Calibri"/>
                        <a:sym typeface="Calibri"/>
                      </a:endParaRPr>
                    </a:p>
                  </a:txBody>
                  <a:tcPr marT="63500" marB="63500" marR="63500" marL="63500">
                    <a:lnL cap="flat" cmpd="sng" w="12700">
                      <a:solidFill>
                        <a:srgbClr val="47C4D1"/>
                      </a:solidFill>
                      <a:prstDash val="solid"/>
                      <a:round/>
                      <a:headEnd len="sm" w="sm" type="none"/>
                      <a:tailEnd len="sm" w="sm" type="none"/>
                    </a:lnL>
                    <a:lnR cap="flat" cmpd="sng" w="12700">
                      <a:solidFill>
                        <a:srgbClr val="47C4D1"/>
                      </a:solidFill>
                      <a:prstDash val="solid"/>
                      <a:round/>
                      <a:headEnd len="sm" w="sm" type="none"/>
                      <a:tailEnd len="sm" w="sm" type="none"/>
                    </a:lnR>
                    <a:lnT cap="flat" cmpd="sng" w="12700">
                      <a:solidFill>
                        <a:srgbClr val="47C4D1"/>
                      </a:solidFill>
                      <a:prstDash val="solid"/>
                      <a:round/>
                      <a:headEnd len="sm" w="sm" type="none"/>
                      <a:tailEnd len="sm" w="sm" type="none"/>
                    </a:lnT>
                    <a:lnB cap="flat" cmpd="sng" w="12700">
                      <a:solidFill>
                        <a:srgbClr val="47C4D1"/>
                      </a:solidFill>
                      <a:prstDash val="solid"/>
                      <a:round/>
                      <a:headEnd len="sm" w="sm" type="none"/>
                      <a:tailEnd len="sm" w="sm" type="none"/>
                    </a:lnB>
                  </a:tcPr>
                </a:tc>
                <a:tc hMerge="1"/>
              </a:tr>
              <a:tr h="300100">
                <a:tc rowSpan="4">
                  <a:txBody>
                    <a:bodyPr/>
                    <a:lstStyle/>
                    <a:p>
                      <a:pPr indent="0" lvl="0" marL="87630" rtl="0" algn="l">
                        <a:spcBef>
                          <a:spcPts val="0"/>
                        </a:spcBef>
                        <a:spcAft>
                          <a:spcPts val="0"/>
                        </a:spcAft>
                        <a:buNone/>
                      </a:pPr>
                      <a:r>
                        <a:rPr b="1" lang="es-MX" sz="1200">
                          <a:latin typeface="Calibri"/>
                          <a:ea typeface="Calibri"/>
                          <a:cs typeface="Calibri"/>
                          <a:sym typeface="Calibri"/>
                        </a:rPr>
                        <a:t>Secuencia </a:t>
                      </a:r>
                      <a:endParaRPr b="1" sz="1200">
                        <a:latin typeface="Calibri"/>
                        <a:ea typeface="Calibri"/>
                        <a:cs typeface="Calibri"/>
                        <a:sym typeface="Calibri"/>
                      </a:endParaRPr>
                    </a:p>
                    <a:p>
                      <a:pPr indent="0" lvl="0" marL="92075" rtl="0" algn="l">
                        <a:spcBef>
                          <a:spcPts val="0"/>
                        </a:spcBef>
                        <a:spcAft>
                          <a:spcPts val="0"/>
                        </a:spcAft>
                        <a:buNone/>
                      </a:pPr>
                      <a:r>
                        <a:rPr b="1" lang="es-MX" sz="1200">
                          <a:latin typeface="Calibri"/>
                          <a:ea typeface="Calibri"/>
                          <a:cs typeface="Calibri"/>
                          <a:sym typeface="Calibri"/>
                        </a:rPr>
                        <a:t>Normal</a:t>
                      </a:r>
                      <a:endParaRPr b="1" sz="1200">
                        <a:latin typeface="Calibri"/>
                        <a:ea typeface="Calibri"/>
                        <a:cs typeface="Calibri"/>
                        <a:sym typeface="Calibri"/>
                      </a:endParaRPr>
                    </a:p>
                  </a:txBody>
                  <a:tcPr marT="63500" marB="63500" marR="63500" marL="63500">
                    <a:lnL cap="flat" cmpd="sng" w="12700">
                      <a:solidFill>
                        <a:srgbClr val="47C4D1"/>
                      </a:solidFill>
                      <a:prstDash val="solid"/>
                      <a:round/>
                      <a:headEnd len="sm" w="sm" type="none"/>
                      <a:tailEnd len="sm" w="sm" type="none"/>
                    </a:lnL>
                    <a:lnR cap="flat" cmpd="sng" w="12700">
                      <a:solidFill>
                        <a:srgbClr val="47C4D1"/>
                      </a:solidFill>
                      <a:prstDash val="solid"/>
                      <a:round/>
                      <a:headEnd len="sm" w="sm" type="none"/>
                      <a:tailEnd len="sm" w="sm" type="none"/>
                    </a:lnR>
                    <a:lnT cap="flat" cmpd="sng" w="12700">
                      <a:solidFill>
                        <a:srgbClr val="47C4D1"/>
                      </a:solidFill>
                      <a:prstDash val="solid"/>
                      <a:round/>
                      <a:headEnd len="sm" w="sm" type="none"/>
                      <a:tailEnd len="sm" w="sm" type="none"/>
                    </a:lnT>
                    <a:lnB cap="flat" cmpd="sng" w="12700">
                      <a:solidFill>
                        <a:srgbClr val="47C4D1"/>
                      </a:solidFill>
                      <a:prstDash val="solid"/>
                      <a:round/>
                      <a:headEnd len="sm" w="sm" type="none"/>
                      <a:tailEnd len="sm" w="sm" type="none"/>
                    </a:lnB>
                  </a:tcPr>
                </a:tc>
                <a:tc>
                  <a:txBody>
                    <a:bodyPr/>
                    <a:lstStyle/>
                    <a:p>
                      <a:pPr indent="0" lvl="0" marL="0" marR="72390" rtl="0" algn="l">
                        <a:spcBef>
                          <a:spcPts val="0"/>
                        </a:spcBef>
                        <a:spcAft>
                          <a:spcPts val="0"/>
                        </a:spcAft>
                        <a:buNone/>
                      </a:pPr>
                      <a:r>
                        <a:rPr b="1" lang="es-MX" sz="1200">
                          <a:latin typeface="Calibri"/>
                          <a:ea typeface="Calibri"/>
                          <a:cs typeface="Calibri"/>
                          <a:sym typeface="Calibri"/>
                        </a:rPr>
                        <a:t>Paso </a:t>
                      </a:r>
                      <a:endParaRPr b="1" sz="1200">
                        <a:latin typeface="Calibri"/>
                        <a:ea typeface="Calibri"/>
                        <a:cs typeface="Calibri"/>
                        <a:sym typeface="Calibri"/>
                      </a:endParaRPr>
                    </a:p>
                  </a:txBody>
                  <a:tcPr marT="63500" marB="63500" marR="63500" marL="63500">
                    <a:lnL cap="flat" cmpd="sng" w="12700">
                      <a:solidFill>
                        <a:srgbClr val="47C4D1"/>
                      </a:solidFill>
                      <a:prstDash val="solid"/>
                      <a:round/>
                      <a:headEnd len="sm" w="sm" type="none"/>
                      <a:tailEnd len="sm" w="sm" type="none"/>
                    </a:lnL>
                    <a:lnR cap="flat" cmpd="sng" w="12700">
                      <a:solidFill>
                        <a:srgbClr val="47C4D1"/>
                      </a:solidFill>
                      <a:prstDash val="solid"/>
                      <a:round/>
                      <a:headEnd len="sm" w="sm" type="none"/>
                      <a:tailEnd len="sm" w="sm" type="none"/>
                    </a:lnR>
                    <a:lnT cap="flat" cmpd="sng" w="12700">
                      <a:solidFill>
                        <a:srgbClr val="47C4D1"/>
                      </a:solidFill>
                      <a:prstDash val="solid"/>
                      <a:round/>
                      <a:headEnd len="sm" w="sm" type="none"/>
                      <a:tailEnd len="sm" w="sm" type="none"/>
                    </a:lnT>
                    <a:lnB cap="flat" cmpd="sng" w="12700">
                      <a:solidFill>
                        <a:srgbClr val="47C4D1"/>
                      </a:solidFill>
                      <a:prstDash val="solid"/>
                      <a:round/>
                      <a:headEnd len="sm" w="sm" type="none"/>
                      <a:tailEnd len="sm" w="sm" type="none"/>
                    </a:lnB>
                  </a:tcPr>
                </a:tc>
                <a:tc>
                  <a:txBody>
                    <a:bodyPr/>
                    <a:lstStyle/>
                    <a:p>
                      <a:pPr indent="0" lvl="0" marL="82550" rtl="0" algn="l">
                        <a:spcBef>
                          <a:spcPts val="0"/>
                        </a:spcBef>
                        <a:spcAft>
                          <a:spcPts val="0"/>
                        </a:spcAft>
                        <a:buNone/>
                      </a:pPr>
                      <a:r>
                        <a:rPr b="1" lang="es-MX" sz="1200">
                          <a:latin typeface="Calibri"/>
                          <a:ea typeface="Calibri"/>
                          <a:cs typeface="Calibri"/>
                          <a:sym typeface="Calibri"/>
                        </a:rPr>
                        <a:t>Acción</a:t>
                      </a:r>
                      <a:endParaRPr b="1" sz="1200">
                        <a:latin typeface="Calibri"/>
                        <a:ea typeface="Calibri"/>
                        <a:cs typeface="Calibri"/>
                        <a:sym typeface="Calibri"/>
                      </a:endParaRPr>
                    </a:p>
                  </a:txBody>
                  <a:tcPr marT="63500" marB="63500" marR="63500" marL="63500">
                    <a:lnL cap="flat" cmpd="sng" w="12700">
                      <a:solidFill>
                        <a:srgbClr val="47C4D1"/>
                      </a:solidFill>
                      <a:prstDash val="solid"/>
                      <a:round/>
                      <a:headEnd len="sm" w="sm" type="none"/>
                      <a:tailEnd len="sm" w="sm" type="none"/>
                    </a:lnL>
                    <a:lnR cap="flat" cmpd="sng" w="12700">
                      <a:solidFill>
                        <a:srgbClr val="47C4D1"/>
                      </a:solidFill>
                      <a:prstDash val="solid"/>
                      <a:round/>
                      <a:headEnd len="sm" w="sm" type="none"/>
                      <a:tailEnd len="sm" w="sm" type="none"/>
                    </a:lnR>
                    <a:lnT cap="flat" cmpd="sng" w="12700">
                      <a:solidFill>
                        <a:srgbClr val="47C4D1"/>
                      </a:solidFill>
                      <a:prstDash val="solid"/>
                      <a:round/>
                      <a:headEnd len="sm" w="sm" type="none"/>
                      <a:tailEnd len="sm" w="sm" type="none"/>
                    </a:lnT>
                    <a:lnB cap="flat" cmpd="sng" w="12700">
                      <a:solidFill>
                        <a:srgbClr val="47C4D1"/>
                      </a:solidFill>
                      <a:prstDash val="solid"/>
                      <a:round/>
                      <a:headEnd len="sm" w="sm" type="none"/>
                      <a:tailEnd len="sm" w="sm" type="none"/>
                    </a:lnB>
                  </a:tcPr>
                </a:tc>
              </a:tr>
              <a:tr h="300100">
                <a:tc vMerge="1"/>
                <a:tc>
                  <a:txBody>
                    <a:bodyPr/>
                    <a:lstStyle/>
                    <a:p>
                      <a:pPr indent="0" lvl="0" marL="0" marR="191135" rtl="0" algn="l">
                        <a:spcBef>
                          <a:spcPts val="0"/>
                        </a:spcBef>
                        <a:spcAft>
                          <a:spcPts val="0"/>
                        </a:spcAft>
                        <a:buNone/>
                      </a:pPr>
                      <a:r>
                        <a:rPr lang="es-MX" sz="1200">
                          <a:latin typeface="Calibri"/>
                          <a:ea typeface="Calibri"/>
                          <a:cs typeface="Calibri"/>
                          <a:sym typeface="Calibri"/>
                        </a:rPr>
                        <a:t>1 </a:t>
                      </a:r>
                      <a:endParaRPr sz="1200">
                        <a:latin typeface="Calibri"/>
                        <a:ea typeface="Calibri"/>
                        <a:cs typeface="Calibri"/>
                        <a:sym typeface="Calibri"/>
                      </a:endParaRPr>
                    </a:p>
                  </a:txBody>
                  <a:tcPr marT="63500" marB="63500" marR="63500" marL="63500">
                    <a:lnL cap="flat" cmpd="sng" w="12700">
                      <a:solidFill>
                        <a:srgbClr val="47C4D1"/>
                      </a:solidFill>
                      <a:prstDash val="solid"/>
                      <a:round/>
                      <a:headEnd len="sm" w="sm" type="none"/>
                      <a:tailEnd len="sm" w="sm" type="none"/>
                    </a:lnL>
                    <a:lnR cap="flat" cmpd="sng" w="12700">
                      <a:solidFill>
                        <a:srgbClr val="47C4D1"/>
                      </a:solidFill>
                      <a:prstDash val="solid"/>
                      <a:round/>
                      <a:headEnd len="sm" w="sm" type="none"/>
                      <a:tailEnd len="sm" w="sm" type="none"/>
                    </a:lnR>
                    <a:lnT cap="flat" cmpd="sng" w="12700">
                      <a:solidFill>
                        <a:srgbClr val="47C4D1"/>
                      </a:solidFill>
                      <a:prstDash val="solid"/>
                      <a:round/>
                      <a:headEnd len="sm" w="sm" type="none"/>
                      <a:tailEnd len="sm" w="sm" type="none"/>
                    </a:lnT>
                    <a:lnB cap="flat" cmpd="sng" w="12700">
                      <a:solidFill>
                        <a:srgbClr val="47C4D1"/>
                      </a:solidFill>
                      <a:prstDash val="solid"/>
                      <a:round/>
                      <a:headEnd len="sm" w="sm" type="none"/>
                      <a:tailEnd len="sm" w="sm" type="none"/>
                    </a:lnB>
                  </a:tcPr>
                </a:tc>
                <a:tc>
                  <a:txBody>
                    <a:bodyPr/>
                    <a:lstStyle/>
                    <a:p>
                      <a:pPr indent="0" lvl="0" marL="88265" rtl="0" algn="l">
                        <a:spcBef>
                          <a:spcPts val="0"/>
                        </a:spcBef>
                        <a:spcAft>
                          <a:spcPts val="0"/>
                        </a:spcAft>
                        <a:buNone/>
                      </a:pPr>
                      <a:r>
                        <a:rPr i="1" lang="es-MX" sz="1200">
                          <a:latin typeface="Calibri"/>
                          <a:ea typeface="Calibri"/>
                          <a:cs typeface="Calibri"/>
                          <a:sym typeface="Calibri"/>
                        </a:rPr>
                        <a:t>El usuario ingresará al sistema.</a:t>
                      </a:r>
                      <a:endParaRPr i="1" sz="1200">
                        <a:latin typeface="Calibri"/>
                        <a:ea typeface="Calibri"/>
                        <a:cs typeface="Calibri"/>
                        <a:sym typeface="Calibri"/>
                      </a:endParaRPr>
                    </a:p>
                  </a:txBody>
                  <a:tcPr marT="63500" marB="63500" marR="63500" marL="63500">
                    <a:lnL cap="flat" cmpd="sng" w="12700">
                      <a:solidFill>
                        <a:srgbClr val="47C4D1"/>
                      </a:solidFill>
                      <a:prstDash val="solid"/>
                      <a:round/>
                      <a:headEnd len="sm" w="sm" type="none"/>
                      <a:tailEnd len="sm" w="sm" type="none"/>
                    </a:lnL>
                    <a:lnR cap="flat" cmpd="sng" w="12700">
                      <a:solidFill>
                        <a:srgbClr val="47C4D1"/>
                      </a:solidFill>
                      <a:prstDash val="solid"/>
                      <a:round/>
                      <a:headEnd len="sm" w="sm" type="none"/>
                      <a:tailEnd len="sm" w="sm" type="none"/>
                    </a:lnR>
                    <a:lnT cap="flat" cmpd="sng" w="12700">
                      <a:solidFill>
                        <a:srgbClr val="47C4D1"/>
                      </a:solidFill>
                      <a:prstDash val="solid"/>
                      <a:round/>
                      <a:headEnd len="sm" w="sm" type="none"/>
                      <a:tailEnd len="sm" w="sm" type="none"/>
                    </a:lnT>
                    <a:lnB cap="flat" cmpd="sng" w="12700">
                      <a:solidFill>
                        <a:srgbClr val="47C4D1"/>
                      </a:solidFill>
                      <a:prstDash val="solid"/>
                      <a:round/>
                      <a:headEnd len="sm" w="sm" type="none"/>
                      <a:tailEnd len="sm" w="sm" type="none"/>
                    </a:lnB>
                  </a:tcPr>
                </a:tc>
              </a:tr>
              <a:tr h="300100">
                <a:tc vMerge="1"/>
                <a:tc>
                  <a:txBody>
                    <a:bodyPr/>
                    <a:lstStyle/>
                    <a:p>
                      <a:pPr indent="0" lvl="0" marL="0" rtl="0" algn="l">
                        <a:spcBef>
                          <a:spcPts val="0"/>
                        </a:spcBef>
                        <a:spcAft>
                          <a:spcPts val="0"/>
                        </a:spcAft>
                        <a:buNone/>
                      </a:pPr>
                      <a:r>
                        <a:rPr lang="es-MX" sz="1200">
                          <a:latin typeface="Calibri"/>
                          <a:ea typeface="Calibri"/>
                          <a:cs typeface="Calibri"/>
                          <a:sym typeface="Calibri"/>
                        </a:rPr>
                        <a:t>2 </a:t>
                      </a:r>
                      <a:endParaRPr sz="1200">
                        <a:latin typeface="Calibri"/>
                        <a:ea typeface="Calibri"/>
                        <a:cs typeface="Calibri"/>
                        <a:sym typeface="Calibri"/>
                      </a:endParaRPr>
                    </a:p>
                  </a:txBody>
                  <a:tcPr marT="63500" marB="63500" marR="63500" marL="63500">
                    <a:lnL cap="flat" cmpd="sng" w="12700">
                      <a:solidFill>
                        <a:srgbClr val="47C4D1"/>
                      </a:solidFill>
                      <a:prstDash val="solid"/>
                      <a:round/>
                      <a:headEnd len="sm" w="sm" type="none"/>
                      <a:tailEnd len="sm" w="sm" type="none"/>
                    </a:lnL>
                    <a:lnR cap="flat" cmpd="sng" w="12700">
                      <a:solidFill>
                        <a:srgbClr val="47C4D1"/>
                      </a:solidFill>
                      <a:prstDash val="solid"/>
                      <a:round/>
                      <a:headEnd len="sm" w="sm" type="none"/>
                      <a:tailEnd len="sm" w="sm" type="none"/>
                    </a:lnR>
                    <a:lnT cap="flat" cmpd="sng" w="12700">
                      <a:solidFill>
                        <a:srgbClr val="47C4D1"/>
                      </a:solidFill>
                      <a:prstDash val="solid"/>
                      <a:round/>
                      <a:headEnd len="sm" w="sm" type="none"/>
                      <a:tailEnd len="sm" w="sm" type="none"/>
                    </a:lnT>
                    <a:lnB cap="flat" cmpd="sng" w="12700">
                      <a:solidFill>
                        <a:srgbClr val="47C4D1"/>
                      </a:solidFill>
                      <a:prstDash val="solid"/>
                      <a:round/>
                      <a:headEnd len="sm" w="sm" type="none"/>
                      <a:tailEnd len="sm" w="sm" type="none"/>
                    </a:lnB>
                  </a:tcPr>
                </a:tc>
                <a:tc>
                  <a:txBody>
                    <a:bodyPr/>
                    <a:lstStyle/>
                    <a:p>
                      <a:pPr indent="0" lvl="0" marL="88265" rtl="0" algn="l">
                        <a:spcBef>
                          <a:spcPts val="0"/>
                        </a:spcBef>
                        <a:spcAft>
                          <a:spcPts val="0"/>
                        </a:spcAft>
                        <a:buNone/>
                      </a:pPr>
                      <a:r>
                        <a:rPr i="1" lang="es-MX" sz="1200">
                          <a:latin typeface="Calibri"/>
                          <a:ea typeface="Calibri"/>
                          <a:cs typeface="Calibri"/>
                          <a:sym typeface="Calibri"/>
                        </a:rPr>
                        <a:t>El usuario ingresará sus datos para registrarse.</a:t>
                      </a:r>
                      <a:endParaRPr i="1" sz="1200">
                        <a:latin typeface="Calibri"/>
                        <a:ea typeface="Calibri"/>
                        <a:cs typeface="Calibri"/>
                        <a:sym typeface="Calibri"/>
                      </a:endParaRPr>
                    </a:p>
                  </a:txBody>
                  <a:tcPr marT="63500" marB="63500" marR="63500" marL="63500">
                    <a:lnL cap="flat" cmpd="sng" w="12700">
                      <a:solidFill>
                        <a:srgbClr val="47C4D1"/>
                      </a:solidFill>
                      <a:prstDash val="solid"/>
                      <a:round/>
                      <a:headEnd len="sm" w="sm" type="none"/>
                      <a:tailEnd len="sm" w="sm" type="none"/>
                    </a:lnL>
                    <a:lnR cap="flat" cmpd="sng" w="12700">
                      <a:solidFill>
                        <a:srgbClr val="47C4D1"/>
                      </a:solidFill>
                      <a:prstDash val="solid"/>
                      <a:round/>
                      <a:headEnd len="sm" w="sm" type="none"/>
                      <a:tailEnd len="sm" w="sm" type="none"/>
                    </a:lnR>
                    <a:lnT cap="flat" cmpd="sng" w="12700">
                      <a:solidFill>
                        <a:srgbClr val="47C4D1"/>
                      </a:solidFill>
                      <a:prstDash val="solid"/>
                      <a:round/>
                      <a:headEnd len="sm" w="sm" type="none"/>
                      <a:tailEnd len="sm" w="sm" type="none"/>
                    </a:lnT>
                    <a:lnB cap="flat" cmpd="sng" w="12700">
                      <a:solidFill>
                        <a:srgbClr val="47C4D1"/>
                      </a:solidFill>
                      <a:prstDash val="solid"/>
                      <a:round/>
                      <a:headEnd len="sm" w="sm" type="none"/>
                      <a:tailEnd len="sm" w="sm" type="none"/>
                    </a:lnB>
                  </a:tcPr>
                </a:tc>
              </a:tr>
              <a:tr h="300100">
                <a:tc vMerge="1"/>
                <a:tc>
                  <a:txBody>
                    <a:bodyPr/>
                    <a:lstStyle/>
                    <a:p>
                      <a:pPr indent="0" lvl="0" marL="0" rtl="0" algn="l">
                        <a:spcBef>
                          <a:spcPts val="0"/>
                        </a:spcBef>
                        <a:spcAft>
                          <a:spcPts val="0"/>
                        </a:spcAft>
                        <a:buNone/>
                      </a:pPr>
                      <a:r>
                        <a:rPr lang="es-MX" sz="1200">
                          <a:latin typeface="Calibri"/>
                          <a:ea typeface="Calibri"/>
                          <a:cs typeface="Calibri"/>
                          <a:sym typeface="Calibri"/>
                        </a:rPr>
                        <a:t>3 </a:t>
                      </a:r>
                      <a:endParaRPr sz="1200">
                        <a:latin typeface="Calibri"/>
                        <a:ea typeface="Calibri"/>
                        <a:cs typeface="Calibri"/>
                        <a:sym typeface="Calibri"/>
                      </a:endParaRPr>
                    </a:p>
                  </a:txBody>
                  <a:tcPr marT="63500" marB="63500" marR="63500" marL="63500">
                    <a:lnL cap="flat" cmpd="sng" w="12700">
                      <a:solidFill>
                        <a:srgbClr val="47C4D1"/>
                      </a:solidFill>
                      <a:prstDash val="solid"/>
                      <a:round/>
                      <a:headEnd len="sm" w="sm" type="none"/>
                      <a:tailEnd len="sm" w="sm" type="none"/>
                    </a:lnL>
                    <a:lnR cap="flat" cmpd="sng" w="12700">
                      <a:solidFill>
                        <a:srgbClr val="47C4D1"/>
                      </a:solidFill>
                      <a:prstDash val="solid"/>
                      <a:round/>
                      <a:headEnd len="sm" w="sm" type="none"/>
                      <a:tailEnd len="sm" w="sm" type="none"/>
                    </a:lnR>
                    <a:lnT cap="flat" cmpd="sng" w="12700">
                      <a:solidFill>
                        <a:srgbClr val="47C4D1"/>
                      </a:solidFill>
                      <a:prstDash val="solid"/>
                      <a:round/>
                      <a:headEnd len="sm" w="sm" type="none"/>
                      <a:tailEnd len="sm" w="sm" type="none"/>
                    </a:lnT>
                    <a:lnB cap="flat" cmpd="sng" w="12700">
                      <a:solidFill>
                        <a:srgbClr val="47C4D1"/>
                      </a:solidFill>
                      <a:prstDash val="solid"/>
                      <a:round/>
                      <a:headEnd len="sm" w="sm" type="none"/>
                      <a:tailEnd len="sm" w="sm" type="none"/>
                    </a:lnB>
                  </a:tcPr>
                </a:tc>
                <a:tc>
                  <a:txBody>
                    <a:bodyPr/>
                    <a:lstStyle/>
                    <a:p>
                      <a:pPr indent="0" lvl="0" marL="91440" rtl="0" algn="l">
                        <a:spcBef>
                          <a:spcPts val="0"/>
                        </a:spcBef>
                        <a:spcAft>
                          <a:spcPts val="0"/>
                        </a:spcAft>
                        <a:buNone/>
                      </a:pPr>
                      <a:r>
                        <a:rPr i="1" lang="es-MX" sz="1200">
                          <a:latin typeface="Calibri"/>
                          <a:ea typeface="Calibri"/>
                          <a:cs typeface="Calibri"/>
                          <a:sym typeface="Calibri"/>
                        </a:rPr>
                        <a:t>Si ya está registrado, iniciará sesión.</a:t>
                      </a:r>
                      <a:endParaRPr i="1" sz="1200">
                        <a:latin typeface="Calibri"/>
                        <a:ea typeface="Calibri"/>
                        <a:cs typeface="Calibri"/>
                        <a:sym typeface="Calibri"/>
                      </a:endParaRPr>
                    </a:p>
                  </a:txBody>
                  <a:tcPr marT="63500" marB="63500" marR="63500" marL="63500">
                    <a:lnL cap="flat" cmpd="sng" w="12700">
                      <a:solidFill>
                        <a:srgbClr val="47C4D1"/>
                      </a:solidFill>
                      <a:prstDash val="solid"/>
                      <a:round/>
                      <a:headEnd len="sm" w="sm" type="none"/>
                      <a:tailEnd len="sm" w="sm" type="none"/>
                    </a:lnL>
                    <a:lnR cap="flat" cmpd="sng" w="12700">
                      <a:solidFill>
                        <a:srgbClr val="47C4D1"/>
                      </a:solidFill>
                      <a:prstDash val="solid"/>
                      <a:round/>
                      <a:headEnd len="sm" w="sm" type="none"/>
                      <a:tailEnd len="sm" w="sm" type="none"/>
                    </a:lnR>
                    <a:lnT cap="flat" cmpd="sng" w="12700">
                      <a:solidFill>
                        <a:srgbClr val="47C4D1"/>
                      </a:solidFill>
                      <a:prstDash val="solid"/>
                      <a:round/>
                      <a:headEnd len="sm" w="sm" type="none"/>
                      <a:tailEnd len="sm" w="sm" type="none"/>
                    </a:lnT>
                    <a:lnB cap="flat" cmpd="sng" w="12700">
                      <a:solidFill>
                        <a:srgbClr val="47C4D1"/>
                      </a:solidFill>
                      <a:prstDash val="solid"/>
                      <a:round/>
                      <a:headEnd len="sm" w="sm" type="none"/>
                      <a:tailEnd len="sm" w="sm" type="none"/>
                    </a:lnB>
                  </a:tcPr>
                </a:tc>
              </a:tr>
              <a:tr h="300100">
                <a:tc>
                  <a:txBody>
                    <a:bodyPr/>
                    <a:lstStyle/>
                    <a:p>
                      <a:pPr indent="0" lvl="0" marL="0" rtl="0" algn="l">
                        <a:spcBef>
                          <a:spcPts val="0"/>
                        </a:spcBef>
                        <a:spcAft>
                          <a:spcPts val="0"/>
                        </a:spcAft>
                        <a:buNone/>
                      </a:pPr>
                      <a:r>
                        <a:rPr b="1" lang="es-MX" sz="1200">
                          <a:latin typeface="Calibri"/>
                          <a:ea typeface="Calibri"/>
                          <a:cs typeface="Calibri"/>
                          <a:sym typeface="Calibri"/>
                        </a:rPr>
                        <a:t>Postcondición </a:t>
                      </a:r>
                      <a:endParaRPr b="1" sz="1200">
                        <a:latin typeface="Calibri"/>
                        <a:ea typeface="Calibri"/>
                        <a:cs typeface="Calibri"/>
                        <a:sym typeface="Calibri"/>
                      </a:endParaRPr>
                    </a:p>
                  </a:txBody>
                  <a:tcPr marT="63500" marB="63500" marR="63500" marL="63500">
                    <a:lnL cap="flat" cmpd="sng" w="12700">
                      <a:solidFill>
                        <a:srgbClr val="47C4D1"/>
                      </a:solidFill>
                      <a:prstDash val="solid"/>
                      <a:round/>
                      <a:headEnd len="sm" w="sm" type="none"/>
                      <a:tailEnd len="sm" w="sm" type="none"/>
                    </a:lnL>
                    <a:lnR cap="flat" cmpd="sng" w="12700">
                      <a:solidFill>
                        <a:srgbClr val="47C4D1"/>
                      </a:solidFill>
                      <a:prstDash val="solid"/>
                      <a:round/>
                      <a:headEnd len="sm" w="sm" type="none"/>
                      <a:tailEnd len="sm" w="sm" type="none"/>
                    </a:lnR>
                    <a:lnT cap="flat" cmpd="sng" w="12700">
                      <a:solidFill>
                        <a:srgbClr val="47C4D1"/>
                      </a:solidFill>
                      <a:prstDash val="solid"/>
                      <a:round/>
                      <a:headEnd len="sm" w="sm" type="none"/>
                      <a:tailEnd len="sm" w="sm" type="none"/>
                    </a:lnT>
                    <a:lnB cap="flat" cmpd="sng" w="12700">
                      <a:solidFill>
                        <a:srgbClr val="47C4D1"/>
                      </a:solidFill>
                      <a:prstDash val="solid"/>
                      <a:round/>
                      <a:headEnd len="sm" w="sm" type="none"/>
                      <a:tailEnd len="sm" w="sm" type="none"/>
                    </a:lnB>
                  </a:tcPr>
                </a:tc>
                <a:tc gridSpan="2">
                  <a:txBody>
                    <a:bodyPr/>
                    <a:lstStyle/>
                    <a:p>
                      <a:pPr indent="6350" lvl="0" marL="88265" marR="252095" rtl="0" algn="l">
                        <a:lnSpc>
                          <a:spcPct val="95416"/>
                        </a:lnSpc>
                        <a:spcBef>
                          <a:spcPts val="0"/>
                        </a:spcBef>
                        <a:spcAft>
                          <a:spcPts val="0"/>
                        </a:spcAft>
                        <a:buNone/>
                      </a:pPr>
                      <a:r>
                        <a:rPr lang="es-MX" sz="1200">
                          <a:latin typeface="Calibri"/>
                          <a:ea typeface="Calibri"/>
                          <a:cs typeface="Calibri"/>
                          <a:sym typeface="Calibri"/>
                        </a:rPr>
                        <a:t>La cuenta debe ser verificada por la Institución. El sistema permitirá el acceso a los usuarios y mostrará la interfaz de inicio de la plataforma.</a:t>
                      </a:r>
                      <a:endParaRPr sz="1200">
                        <a:latin typeface="Calibri"/>
                        <a:ea typeface="Calibri"/>
                        <a:cs typeface="Calibri"/>
                        <a:sym typeface="Calibri"/>
                      </a:endParaRPr>
                    </a:p>
                  </a:txBody>
                  <a:tcPr marT="63500" marB="63500" marR="63500" marL="63500">
                    <a:lnL cap="flat" cmpd="sng" w="12700">
                      <a:solidFill>
                        <a:srgbClr val="47C4D1"/>
                      </a:solidFill>
                      <a:prstDash val="solid"/>
                      <a:round/>
                      <a:headEnd len="sm" w="sm" type="none"/>
                      <a:tailEnd len="sm" w="sm" type="none"/>
                    </a:lnL>
                    <a:lnR cap="flat" cmpd="sng" w="12700">
                      <a:solidFill>
                        <a:srgbClr val="47C4D1"/>
                      </a:solidFill>
                      <a:prstDash val="solid"/>
                      <a:round/>
                      <a:headEnd len="sm" w="sm" type="none"/>
                      <a:tailEnd len="sm" w="sm" type="none"/>
                    </a:lnR>
                    <a:lnT cap="flat" cmpd="sng" w="12700">
                      <a:solidFill>
                        <a:srgbClr val="47C4D1"/>
                      </a:solidFill>
                      <a:prstDash val="solid"/>
                      <a:round/>
                      <a:headEnd len="sm" w="sm" type="none"/>
                      <a:tailEnd len="sm" w="sm" type="none"/>
                    </a:lnT>
                    <a:lnB cap="flat" cmpd="sng" w="12700">
                      <a:solidFill>
                        <a:srgbClr val="47C4D1"/>
                      </a:solidFill>
                      <a:prstDash val="solid"/>
                      <a:round/>
                      <a:headEnd len="sm" w="sm" type="none"/>
                      <a:tailEnd len="sm" w="sm" type="none"/>
                    </a:lnB>
                  </a:tcPr>
                </a:tc>
                <a:tc hMerge="1"/>
              </a:tr>
              <a:tr h="300100">
                <a:tc rowSpan="4">
                  <a:txBody>
                    <a:bodyPr/>
                    <a:lstStyle/>
                    <a:p>
                      <a:pPr indent="0" lvl="0" marL="0" rtl="0" algn="l">
                        <a:spcBef>
                          <a:spcPts val="0"/>
                        </a:spcBef>
                        <a:spcAft>
                          <a:spcPts val="0"/>
                        </a:spcAft>
                        <a:buNone/>
                      </a:pPr>
                      <a:r>
                        <a:rPr b="1" lang="es-MX" sz="1200">
                          <a:latin typeface="Calibri"/>
                          <a:ea typeface="Calibri"/>
                          <a:cs typeface="Calibri"/>
                          <a:sym typeface="Calibri"/>
                        </a:rPr>
                        <a:t>Excepciones </a:t>
                      </a:r>
                      <a:endParaRPr b="1" sz="1200">
                        <a:latin typeface="Calibri"/>
                        <a:ea typeface="Calibri"/>
                        <a:cs typeface="Calibri"/>
                        <a:sym typeface="Calibri"/>
                      </a:endParaRPr>
                    </a:p>
                  </a:txBody>
                  <a:tcPr marT="63500" marB="63500" marR="63500" marL="63500">
                    <a:lnL cap="flat" cmpd="sng" w="12700">
                      <a:solidFill>
                        <a:srgbClr val="47C4D1"/>
                      </a:solidFill>
                      <a:prstDash val="solid"/>
                      <a:round/>
                      <a:headEnd len="sm" w="sm" type="none"/>
                      <a:tailEnd len="sm" w="sm" type="none"/>
                    </a:lnL>
                    <a:lnR cap="flat" cmpd="sng" w="12700">
                      <a:solidFill>
                        <a:srgbClr val="47C4D1"/>
                      </a:solidFill>
                      <a:prstDash val="solid"/>
                      <a:round/>
                      <a:headEnd len="sm" w="sm" type="none"/>
                      <a:tailEnd len="sm" w="sm" type="none"/>
                    </a:lnR>
                    <a:lnT cap="flat" cmpd="sng" w="12700">
                      <a:solidFill>
                        <a:srgbClr val="47C4D1"/>
                      </a:solidFill>
                      <a:prstDash val="solid"/>
                      <a:round/>
                      <a:headEnd len="sm" w="sm" type="none"/>
                      <a:tailEnd len="sm" w="sm" type="none"/>
                    </a:lnT>
                    <a:lnB cap="flat" cmpd="sng" w="12700">
                      <a:solidFill>
                        <a:srgbClr val="47C4D1"/>
                      </a:solidFill>
                      <a:prstDash val="solid"/>
                      <a:round/>
                      <a:headEnd len="sm" w="sm" type="none"/>
                      <a:tailEnd len="sm" w="sm" type="none"/>
                    </a:lnB>
                  </a:tcPr>
                </a:tc>
                <a:tc>
                  <a:txBody>
                    <a:bodyPr/>
                    <a:lstStyle/>
                    <a:p>
                      <a:pPr indent="0" lvl="0" marL="0" marR="72390" rtl="0" algn="l">
                        <a:spcBef>
                          <a:spcPts val="0"/>
                        </a:spcBef>
                        <a:spcAft>
                          <a:spcPts val="0"/>
                        </a:spcAft>
                        <a:buNone/>
                      </a:pPr>
                      <a:r>
                        <a:rPr b="1" lang="es-MX" sz="1200">
                          <a:latin typeface="Calibri"/>
                          <a:ea typeface="Calibri"/>
                          <a:cs typeface="Calibri"/>
                          <a:sym typeface="Calibri"/>
                        </a:rPr>
                        <a:t>Paso </a:t>
                      </a:r>
                      <a:endParaRPr b="1" sz="1200">
                        <a:latin typeface="Calibri"/>
                        <a:ea typeface="Calibri"/>
                        <a:cs typeface="Calibri"/>
                        <a:sym typeface="Calibri"/>
                      </a:endParaRPr>
                    </a:p>
                  </a:txBody>
                  <a:tcPr marT="63500" marB="63500" marR="63500" marL="63500">
                    <a:lnL cap="flat" cmpd="sng" w="12700">
                      <a:solidFill>
                        <a:srgbClr val="47C4D1"/>
                      </a:solidFill>
                      <a:prstDash val="solid"/>
                      <a:round/>
                      <a:headEnd len="sm" w="sm" type="none"/>
                      <a:tailEnd len="sm" w="sm" type="none"/>
                    </a:lnL>
                    <a:lnR cap="flat" cmpd="sng" w="12700">
                      <a:solidFill>
                        <a:srgbClr val="47C4D1"/>
                      </a:solidFill>
                      <a:prstDash val="solid"/>
                      <a:round/>
                      <a:headEnd len="sm" w="sm" type="none"/>
                      <a:tailEnd len="sm" w="sm" type="none"/>
                    </a:lnR>
                    <a:lnT cap="flat" cmpd="sng" w="12700">
                      <a:solidFill>
                        <a:srgbClr val="47C4D1"/>
                      </a:solidFill>
                      <a:prstDash val="solid"/>
                      <a:round/>
                      <a:headEnd len="sm" w="sm" type="none"/>
                      <a:tailEnd len="sm" w="sm" type="none"/>
                    </a:lnT>
                    <a:lnB cap="flat" cmpd="sng" w="12700">
                      <a:solidFill>
                        <a:srgbClr val="47C4D1"/>
                      </a:solidFill>
                      <a:prstDash val="solid"/>
                      <a:round/>
                      <a:headEnd len="sm" w="sm" type="none"/>
                      <a:tailEnd len="sm" w="sm" type="none"/>
                    </a:lnB>
                  </a:tcPr>
                </a:tc>
                <a:tc>
                  <a:txBody>
                    <a:bodyPr/>
                    <a:lstStyle/>
                    <a:p>
                      <a:pPr indent="0" lvl="0" marL="82550" rtl="0" algn="l">
                        <a:spcBef>
                          <a:spcPts val="0"/>
                        </a:spcBef>
                        <a:spcAft>
                          <a:spcPts val="0"/>
                        </a:spcAft>
                        <a:buNone/>
                      </a:pPr>
                      <a:r>
                        <a:rPr b="1" lang="es-MX" sz="1200">
                          <a:latin typeface="Calibri"/>
                          <a:ea typeface="Calibri"/>
                          <a:cs typeface="Calibri"/>
                          <a:sym typeface="Calibri"/>
                        </a:rPr>
                        <a:t>Acción</a:t>
                      </a:r>
                      <a:endParaRPr b="1" sz="1200">
                        <a:latin typeface="Calibri"/>
                        <a:ea typeface="Calibri"/>
                        <a:cs typeface="Calibri"/>
                        <a:sym typeface="Calibri"/>
                      </a:endParaRPr>
                    </a:p>
                  </a:txBody>
                  <a:tcPr marT="63500" marB="63500" marR="63500" marL="63500">
                    <a:lnL cap="flat" cmpd="sng" w="12700">
                      <a:solidFill>
                        <a:srgbClr val="47C4D1"/>
                      </a:solidFill>
                      <a:prstDash val="solid"/>
                      <a:round/>
                      <a:headEnd len="sm" w="sm" type="none"/>
                      <a:tailEnd len="sm" w="sm" type="none"/>
                    </a:lnL>
                    <a:lnR cap="flat" cmpd="sng" w="12700">
                      <a:solidFill>
                        <a:srgbClr val="47C4D1"/>
                      </a:solidFill>
                      <a:prstDash val="solid"/>
                      <a:round/>
                      <a:headEnd len="sm" w="sm" type="none"/>
                      <a:tailEnd len="sm" w="sm" type="none"/>
                    </a:lnR>
                    <a:lnT cap="flat" cmpd="sng" w="12700">
                      <a:solidFill>
                        <a:srgbClr val="47C4D1"/>
                      </a:solidFill>
                      <a:prstDash val="solid"/>
                      <a:round/>
                      <a:headEnd len="sm" w="sm" type="none"/>
                      <a:tailEnd len="sm" w="sm" type="none"/>
                    </a:lnT>
                    <a:lnB cap="flat" cmpd="sng" w="12700">
                      <a:solidFill>
                        <a:srgbClr val="47C4D1"/>
                      </a:solidFill>
                      <a:prstDash val="solid"/>
                      <a:round/>
                      <a:headEnd len="sm" w="sm" type="none"/>
                      <a:tailEnd len="sm" w="sm" type="none"/>
                    </a:lnB>
                  </a:tcPr>
                </a:tc>
              </a:tr>
              <a:tr h="300100">
                <a:tc vMerge="1"/>
                <a:tc>
                  <a:txBody>
                    <a:bodyPr/>
                    <a:lstStyle/>
                    <a:p>
                      <a:pPr indent="0" lvl="0" marL="0" marR="137795" rtl="0" algn="l">
                        <a:spcBef>
                          <a:spcPts val="0"/>
                        </a:spcBef>
                        <a:spcAft>
                          <a:spcPts val="0"/>
                        </a:spcAft>
                        <a:buNone/>
                      </a:pPr>
                      <a:r>
                        <a:rPr lang="es-MX" sz="1200">
                          <a:latin typeface="Calibri"/>
                          <a:ea typeface="Calibri"/>
                          <a:cs typeface="Calibri"/>
                          <a:sym typeface="Calibri"/>
                        </a:rPr>
                        <a:t>1.1</a:t>
                      </a:r>
                      <a:endParaRPr sz="1200">
                        <a:latin typeface="Calibri"/>
                        <a:ea typeface="Calibri"/>
                        <a:cs typeface="Calibri"/>
                        <a:sym typeface="Calibri"/>
                      </a:endParaRPr>
                    </a:p>
                  </a:txBody>
                  <a:tcPr marT="63500" marB="63500" marR="63500" marL="63500">
                    <a:lnL cap="flat" cmpd="sng" w="12700">
                      <a:solidFill>
                        <a:srgbClr val="47C4D1"/>
                      </a:solidFill>
                      <a:prstDash val="solid"/>
                      <a:round/>
                      <a:headEnd len="sm" w="sm" type="none"/>
                      <a:tailEnd len="sm" w="sm" type="none"/>
                    </a:lnL>
                    <a:lnR cap="flat" cmpd="sng" w="12700">
                      <a:solidFill>
                        <a:srgbClr val="47C4D1"/>
                      </a:solidFill>
                      <a:prstDash val="solid"/>
                      <a:round/>
                      <a:headEnd len="sm" w="sm" type="none"/>
                      <a:tailEnd len="sm" w="sm" type="none"/>
                    </a:lnR>
                    <a:lnT cap="flat" cmpd="sng" w="12700">
                      <a:solidFill>
                        <a:srgbClr val="47C4D1"/>
                      </a:solidFill>
                      <a:prstDash val="solid"/>
                      <a:round/>
                      <a:headEnd len="sm" w="sm" type="none"/>
                      <a:tailEnd len="sm" w="sm" type="none"/>
                    </a:lnT>
                    <a:lnB cap="flat" cmpd="sng" w="12700">
                      <a:solidFill>
                        <a:srgbClr val="47C4D1"/>
                      </a:solidFill>
                      <a:prstDash val="solid"/>
                      <a:round/>
                      <a:headEnd len="sm" w="sm" type="none"/>
                      <a:tailEnd len="sm" w="sm" type="none"/>
                    </a:lnB>
                  </a:tcPr>
                </a:tc>
                <a:tc>
                  <a:txBody>
                    <a:bodyPr/>
                    <a:lstStyle/>
                    <a:p>
                      <a:pPr indent="0" lvl="0" marL="88265" rtl="0" algn="l">
                        <a:spcBef>
                          <a:spcPts val="0"/>
                        </a:spcBef>
                        <a:spcAft>
                          <a:spcPts val="0"/>
                        </a:spcAft>
                        <a:buNone/>
                      </a:pPr>
                      <a:r>
                        <a:rPr i="1" lang="es-MX" sz="1200">
                          <a:latin typeface="Calibri"/>
                          <a:ea typeface="Calibri"/>
                          <a:cs typeface="Calibri"/>
                          <a:sym typeface="Calibri"/>
                        </a:rPr>
                        <a:t>El usuario y/o la contraseña son incorrectas.</a:t>
                      </a:r>
                      <a:endParaRPr i="1" sz="1200">
                        <a:latin typeface="Calibri"/>
                        <a:ea typeface="Calibri"/>
                        <a:cs typeface="Calibri"/>
                        <a:sym typeface="Calibri"/>
                      </a:endParaRPr>
                    </a:p>
                  </a:txBody>
                  <a:tcPr marT="63500" marB="63500" marR="63500" marL="63500">
                    <a:lnL cap="flat" cmpd="sng" w="12700">
                      <a:solidFill>
                        <a:srgbClr val="47C4D1"/>
                      </a:solidFill>
                      <a:prstDash val="solid"/>
                      <a:round/>
                      <a:headEnd len="sm" w="sm" type="none"/>
                      <a:tailEnd len="sm" w="sm" type="none"/>
                    </a:lnL>
                    <a:lnR cap="flat" cmpd="sng" w="12700">
                      <a:solidFill>
                        <a:srgbClr val="47C4D1"/>
                      </a:solidFill>
                      <a:prstDash val="solid"/>
                      <a:round/>
                      <a:headEnd len="sm" w="sm" type="none"/>
                      <a:tailEnd len="sm" w="sm" type="none"/>
                    </a:lnR>
                    <a:lnT cap="flat" cmpd="sng" w="12700">
                      <a:solidFill>
                        <a:srgbClr val="47C4D1"/>
                      </a:solidFill>
                      <a:prstDash val="solid"/>
                      <a:round/>
                      <a:headEnd len="sm" w="sm" type="none"/>
                      <a:tailEnd len="sm" w="sm" type="none"/>
                    </a:lnT>
                    <a:lnB cap="flat" cmpd="sng" w="12700">
                      <a:solidFill>
                        <a:srgbClr val="47C4D1"/>
                      </a:solidFill>
                      <a:prstDash val="solid"/>
                      <a:round/>
                      <a:headEnd len="sm" w="sm" type="none"/>
                      <a:tailEnd len="sm" w="sm" type="none"/>
                    </a:lnB>
                  </a:tcPr>
                </a:tc>
              </a:tr>
              <a:tr h="300100">
                <a:tc vMerge="1"/>
                <a:tc>
                  <a:txBody>
                    <a:bodyPr/>
                    <a:lstStyle/>
                    <a:p>
                      <a:pPr indent="0" lvl="0" marL="0" marR="137795" rtl="0" algn="l">
                        <a:spcBef>
                          <a:spcPts val="0"/>
                        </a:spcBef>
                        <a:spcAft>
                          <a:spcPts val="0"/>
                        </a:spcAft>
                        <a:buNone/>
                      </a:pPr>
                      <a:r>
                        <a:rPr lang="es-MX" sz="1200">
                          <a:latin typeface="Calibri"/>
                          <a:ea typeface="Calibri"/>
                          <a:cs typeface="Calibri"/>
                          <a:sym typeface="Calibri"/>
                        </a:rPr>
                        <a:t>1.2</a:t>
                      </a:r>
                      <a:endParaRPr sz="1200">
                        <a:latin typeface="Calibri"/>
                        <a:ea typeface="Calibri"/>
                        <a:cs typeface="Calibri"/>
                        <a:sym typeface="Calibri"/>
                      </a:endParaRPr>
                    </a:p>
                  </a:txBody>
                  <a:tcPr marT="63500" marB="63500" marR="63500" marL="63500">
                    <a:lnL cap="flat" cmpd="sng" w="12700">
                      <a:solidFill>
                        <a:srgbClr val="47C4D1"/>
                      </a:solidFill>
                      <a:prstDash val="solid"/>
                      <a:round/>
                      <a:headEnd len="sm" w="sm" type="none"/>
                      <a:tailEnd len="sm" w="sm" type="none"/>
                    </a:lnL>
                    <a:lnR cap="flat" cmpd="sng" w="12700">
                      <a:solidFill>
                        <a:srgbClr val="47C4D1"/>
                      </a:solidFill>
                      <a:prstDash val="solid"/>
                      <a:round/>
                      <a:headEnd len="sm" w="sm" type="none"/>
                      <a:tailEnd len="sm" w="sm" type="none"/>
                    </a:lnR>
                    <a:lnT cap="flat" cmpd="sng" w="12700">
                      <a:solidFill>
                        <a:srgbClr val="47C4D1"/>
                      </a:solidFill>
                      <a:prstDash val="solid"/>
                      <a:round/>
                      <a:headEnd len="sm" w="sm" type="none"/>
                      <a:tailEnd len="sm" w="sm" type="none"/>
                    </a:lnT>
                    <a:lnB cap="flat" cmpd="sng" w="12700">
                      <a:solidFill>
                        <a:srgbClr val="47C4D1"/>
                      </a:solidFill>
                      <a:prstDash val="solid"/>
                      <a:round/>
                      <a:headEnd len="sm" w="sm" type="none"/>
                      <a:tailEnd len="sm" w="sm" type="none"/>
                    </a:lnB>
                  </a:tcPr>
                </a:tc>
                <a:tc>
                  <a:txBody>
                    <a:bodyPr/>
                    <a:lstStyle/>
                    <a:p>
                      <a:pPr indent="0" lvl="0" marL="88265" rtl="0" algn="l">
                        <a:spcBef>
                          <a:spcPts val="0"/>
                        </a:spcBef>
                        <a:spcAft>
                          <a:spcPts val="0"/>
                        </a:spcAft>
                        <a:buNone/>
                      </a:pPr>
                      <a:r>
                        <a:rPr i="1" lang="es-MX" sz="1200">
                          <a:latin typeface="Calibri"/>
                          <a:ea typeface="Calibri"/>
                          <a:cs typeface="Calibri"/>
                          <a:sym typeface="Calibri"/>
                        </a:rPr>
                        <a:t>El nombre de usuario se encuentra en uso.</a:t>
                      </a:r>
                      <a:endParaRPr i="1" sz="1200">
                        <a:latin typeface="Calibri"/>
                        <a:ea typeface="Calibri"/>
                        <a:cs typeface="Calibri"/>
                        <a:sym typeface="Calibri"/>
                      </a:endParaRPr>
                    </a:p>
                  </a:txBody>
                  <a:tcPr marT="63500" marB="63500" marR="63500" marL="63500">
                    <a:lnL cap="flat" cmpd="sng" w="12700">
                      <a:solidFill>
                        <a:srgbClr val="47C4D1"/>
                      </a:solidFill>
                      <a:prstDash val="solid"/>
                      <a:round/>
                      <a:headEnd len="sm" w="sm" type="none"/>
                      <a:tailEnd len="sm" w="sm" type="none"/>
                    </a:lnL>
                    <a:lnR cap="flat" cmpd="sng" w="12700">
                      <a:solidFill>
                        <a:srgbClr val="47C4D1"/>
                      </a:solidFill>
                      <a:prstDash val="solid"/>
                      <a:round/>
                      <a:headEnd len="sm" w="sm" type="none"/>
                      <a:tailEnd len="sm" w="sm" type="none"/>
                    </a:lnR>
                    <a:lnT cap="flat" cmpd="sng" w="12700">
                      <a:solidFill>
                        <a:srgbClr val="47C4D1"/>
                      </a:solidFill>
                      <a:prstDash val="solid"/>
                      <a:round/>
                      <a:headEnd len="sm" w="sm" type="none"/>
                      <a:tailEnd len="sm" w="sm" type="none"/>
                    </a:lnT>
                    <a:lnB cap="flat" cmpd="sng" w="12700">
                      <a:solidFill>
                        <a:srgbClr val="47C4D1"/>
                      </a:solidFill>
                      <a:prstDash val="solid"/>
                      <a:round/>
                      <a:headEnd len="sm" w="sm" type="none"/>
                      <a:tailEnd len="sm" w="sm" type="none"/>
                    </a:lnB>
                  </a:tcPr>
                </a:tc>
              </a:tr>
              <a:tr h="300100">
                <a:tc vMerge="1"/>
                <a:tc>
                  <a:txBody>
                    <a:bodyPr/>
                    <a:lstStyle/>
                    <a:p>
                      <a:pPr indent="0" lvl="0" marL="0" marR="137795" rtl="0" algn="l">
                        <a:spcBef>
                          <a:spcPts val="0"/>
                        </a:spcBef>
                        <a:spcAft>
                          <a:spcPts val="0"/>
                        </a:spcAft>
                        <a:buNone/>
                      </a:pPr>
                      <a:r>
                        <a:rPr lang="es-MX" sz="1200">
                          <a:latin typeface="Calibri"/>
                          <a:ea typeface="Calibri"/>
                          <a:cs typeface="Calibri"/>
                          <a:sym typeface="Calibri"/>
                        </a:rPr>
                        <a:t>1.3</a:t>
                      </a:r>
                      <a:endParaRPr sz="1200">
                        <a:latin typeface="Calibri"/>
                        <a:ea typeface="Calibri"/>
                        <a:cs typeface="Calibri"/>
                        <a:sym typeface="Calibri"/>
                      </a:endParaRPr>
                    </a:p>
                  </a:txBody>
                  <a:tcPr marT="63500" marB="63500" marR="63500" marL="63500">
                    <a:lnL cap="flat" cmpd="sng" w="12700">
                      <a:solidFill>
                        <a:srgbClr val="47C4D1"/>
                      </a:solidFill>
                      <a:prstDash val="solid"/>
                      <a:round/>
                      <a:headEnd len="sm" w="sm" type="none"/>
                      <a:tailEnd len="sm" w="sm" type="none"/>
                    </a:lnL>
                    <a:lnR cap="flat" cmpd="sng" w="12700">
                      <a:solidFill>
                        <a:srgbClr val="47C4D1"/>
                      </a:solidFill>
                      <a:prstDash val="solid"/>
                      <a:round/>
                      <a:headEnd len="sm" w="sm" type="none"/>
                      <a:tailEnd len="sm" w="sm" type="none"/>
                    </a:lnR>
                    <a:lnT cap="flat" cmpd="sng" w="12700">
                      <a:solidFill>
                        <a:srgbClr val="47C4D1"/>
                      </a:solidFill>
                      <a:prstDash val="solid"/>
                      <a:round/>
                      <a:headEnd len="sm" w="sm" type="none"/>
                      <a:tailEnd len="sm" w="sm" type="none"/>
                    </a:lnT>
                    <a:lnB cap="flat" cmpd="sng" w="12700">
                      <a:solidFill>
                        <a:srgbClr val="47C4D1"/>
                      </a:solidFill>
                      <a:prstDash val="solid"/>
                      <a:round/>
                      <a:headEnd len="sm" w="sm" type="none"/>
                      <a:tailEnd len="sm" w="sm" type="none"/>
                    </a:lnB>
                  </a:tcPr>
                </a:tc>
                <a:tc>
                  <a:txBody>
                    <a:bodyPr/>
                    <a:lstStyle/>
                    <a:p>
                      <a:pPr indent="0" lvl="0" marL="88265" rtl="0" algn="l">
                        <a:spcBef>
                          <a:spcPts val="0"/>
                        </a:spcBef>
                        <a:spcAft>
                          <a:spcPts val="0"/>
                        </a:spcAft>
                        <a:buNone/>
                      </a:pPr>
                      <a:r>
                        <a:rPr i="1" lang="es-MX" sz="1200">
                          <a:latin typeface="Calibri"/>
                          <a:ea typeface="Calibri"/>
                          <a:cs typeface="Calibri"/>
                          <a:sym typeface="Calibri"/>
                        </a:rPr>
                        <a:t>El correo se encuentra registrado.</a:t>
                      </a:r>
                      <a:endParaRPr i="1" sz="1200">
                        <a:latin typeface="Calibri"/>
                        <a:ea typeface="Calibri"/>
                        <a:cs typeface="Calibri"/>
                        <a:sym typeface="Calibri"/>
                      </a:endParaRPr>
                    </a:p>
                  </a:txBody>
                  <a:tcPr marT="63500" marB="63500" marR="63500" marL="63500">
                    <a:lnL cap="flat" cmpd="sng" w="12700">
                      <a:solidFill>
                        <a:srgbClr val="47C4D1"/>
                      </a:solidFill>
                      <a:prstDash val="solid"/>
                      <a:round/>
                      <a:headEnd len="sm" w="sm" type="none"/>
                      <a:tailEnd len="sm" w="sm" type="none"/>
                    </a:lnL>
                    <a:lnR cap="flat" cmpd="sng" w="12700">
                      <a:solidFill>
                        <a:srgbClr val="47C4D1"/>
                      </a:solidFill>
                      <a:prstDash val="solid"/>
                      <a:round/>
                      <a:headEnd len="sm" w="sm" type="none"/>
                      <a:tailEnd len="sm" w="sm" type="none"/>
                    </a:lnR>
                    <a:lnT cap="flat" cmpd="sng" w="12700">
                      <a:solidFill>
                        <a:srgbClr val="47C4D1"/>
                      </a:solidFill>
                      <a:prstDash val="solid"/>
                      <a:round/>
                      <a:headEnd len="sm" w="sm" type="none"/>
                      <a:tailEnd len="sm" w="sm" type="none"/>
                    </a:lnT>
                    <a:lnB cap="flat" cmpd="sng" w="12700">
                      <a:solidFill>
                        <a:srgbClr val="47C4D1"/>
                      </a:solidFill>
                      <a:prstDash val="solid"/>
                      <a:round/>
                      <a:headEnd len="sm" w="sm" type="none"/>
                      <a:tailEnd len="sm" w="sm" type="none"/>
                    </a:lnB>
                  </a:tcPr>
                </a:tc>
              </a:tr>
              <a:tr h="300100">
                <a:tc rowSpan="2">
                  <a:txBody>
                    <a:bodyPr/>
                    <a:lstStyle/>
                    <a:p>
                      <a:pPr indent="0" lvl="0" marL="0" rtl="0" algn="l">
                        <a:lnSpc>
                          <a:spcPct val="115000"/>
                        </a:lnSpc>
                        <a:spcBef>
                          <a:spcPts val="0"/>
                        </a:spcBef>
                        <a:spcAft>
                          <a:spcPts val="0"/>
                        </a:spcAft>
                        <a:buNone/>
                      </a:pPr>
                      <a:r>
                        <a:rPr b="1" lang="es-MX" sz="1200">
                          <a:latin typeface="Calibri"/>
                          <a:ea typeface="Calibri"/>
                          <a:cs typeface="Calibri"/>
                          <a:sym typeface="Calibri"/>
                        </a:rPr>
                        <a:t>Rendimiento</a:t>
                      </a:r>
                      <a:endParaRPr b="1" sz="1200">
                        <a:latin typeface="Calibri"/>
                        <a:ea typeface="Calibri"/>
                        <a:cs typeface="Calibri"/>
                        <a:sym typeface="Calibri"/>
                      </a:endParaRPr>
                    </a:p>
                  </a:txBody>
                  <a:tcPr marT="63500" marB="63500" marR="63500" marL="63500">
                    <a:lnL cap="flat" cmpd="sng" w="12700">
                      <a:solidFill>
                        <a:srgbClr val="47C4D1"/>
                      </a:solidFill>
                      <a:prstDash val="solid"/>
                      <a:round/>
                      <a:headEnd len="sm" w="sm" type="none"/>
                      <a:tailEnd len="sm" w="sm" type="none"/>
                    </a:lnL>
                    <a:lnR cap="flat" cmpd="sng" w="12700">
                      <a:solidFill>
                        <a:srgbClr val="47C4D1"/>
                      </a:solidFill>
                      <a:prstDash val="solid"/>
                      <a:round/>
                      <a:headEnd len="sm" w="sm" type="none"/>
                      <a:tailEnd len="sm" w="sm" type="none"/>
                    </a:lnR>
                    <a:lnT cap="flat" cmpd="sng" w="12700">
                      <a:solidFill>
                        <a:srgbClr val="47C4D1"/>
                      </a:solidFill>
                      <a:prstDash val="solid"/>
                      <a:round/>
                      <a:headEnd len="sm" w="sm" type="none"/>
                      <a:tailEnd len="sm" w="sm" type="none"/>
                    </a:lnT>
                    <a:lnB cap="flat" cmpd="sng" w="12700">
                      <a:solidFill>
                        <a:srgbClr val="47C4D1"/>
                      </a:solidFill>
                      <a:prstDash val="solid"/>
                      <a:round/>
                      <a:headEnd len="sm" w="sm" type="none"/>
                      <a:tailEnd len="sm" w="sm" type="none"/>
                    </a:lnB>
                  </a:tcPr>
                </a:tc>
                <a:tc>
                  <a:txBody>
                    <a:bodyPr/>
                    <a:lstStyle/>
                    <a:p>
                      <a:pPr indent="0" lvl="0" marL="0" marR="137795" rtl="0" algn="l">
                        <a:spcBef>
                          <a:spcPts val="0"/>
                        </a:spcBef>
                        <a:spcAft>
                          <a:spcPts val="0"/>
                        </a:spcAft>
                        <a:buNone/>
                      </a:pPr>
                      <a:r>
                        <a:rPr b="1" lang="es-MX" sz="1200">
                          <a:latin typeface="Calibri"/>
                          <a:ea typeface="Calibri"/>
                          <a:cs typeface="Calibri"/>
                          <a:sym typeface="Calibri"/>
                        </a:rPr>
                        <a:t>Paso</a:t>
                      </a:r>
                      <a:endParaRPr b="1" sz="1200">
                        <a:latin typeface="Calibri"/>
                        <a:ea typeface="Calibri"/>
                        <a:cs typeface="Calibri"/>
                        <a:sym typeface="Calibri"/>
                      </a:endParaRPr>
                    </a:p>
                  </a:txBody>
                  <a:tcPr marT="63500" marB="63500" marR="63500" marL="63500">
                    <a:lnL cap="flat" cmpd="sng" w="12700">
                      <a:solidFill>
                        <a:srgbClr val="47C4D1"/>
                      </a:solidFill>
                      <a:prstDash val="solid"/>
                      <a:round/>
                      <a:headEnd len="sm" w="sm" type="none"/>
                      <a:tailEnd len="sm" w="sm" type="none"/>
                    </a:lnL>
                    <a:lnR cap="flat" cmpd="sng" w="12700">
                      <a:solidFill>
                        <a:srgbClr val="47C4D1"/>
                      </a:solidFill>
                      <a:prstDash val="solid"/>
                      <a:round/>
                      <a:headEnd len="sm" w="sm" type="none"/>
                      <a:tailEnd len="sm" w="sm" type="none"/>
                    </a:lnR>
                    <a:lnT cap="flat" cmpd="sng" w="12700">
                      <a:solidFill>
                        <a:srgbClr val="47C4D1"/>
                      </a:solidFill>
                      <a:prstDash val="solid"/>
                      <a:round/>
                      <a:headEnd len="sm" w="sm" type="none"/>
                      <a:tailEnd len="sm" w="sm" type="none"/>
                    </a:lnT>
                    <a:lnB cap="flat" cmpd="sng" w="12700">
                      <a:solidFill>
                        <a:srgbClr val="47C4D1"/>
                      </a:solidFill>
                      <a:prstDash val="solid"/>
                      <a:round/>
                      <a:headEnd len="sm" w="sm" type="none"/>
                      <a:tailEnd len="sm" w="sm" type="none"/>
                    </a:lnB>
                  </a:tcPr>
                </a:tc>
                <a:tc>
                  <a:txBody>
                    <a:bodyPr/>
                    <a:lstStyle/>
                    <a:p>
                      <a:pPr indent="0" lvl="0" marL="88265" rtl="0" algn="l">
                        <a:spcBef>
                          <a:spcPts val="0"/>
                        </a:spcBef>
                        <a:spcAft>
                          <a:spcPts val="0"/>
                        </a:spcAft>
                        <a:buNone/>
                      </a:pPr>
                      <a:r>
                        <a:rPr b="1" i="1" lang="es-MX" sz="1200">
                          <a:latin typeface="Calibri"/>
                          <a:ea typeface="Calibri"/>
                          <a:cs typeface="Calibri"/>
                          <a:sym typeface="Calibri"/>
                        </a:rPr>
                        <a:t>Cuota de tiempo</a:t>
                      </a:r>
                      <a:endParaRPr b="1" i="1" sz="1200">
                        <a:latin typeface="Calibri"/>
                        <a:ea typeface="Calibri"/>
                        <a:cs typeface="Calibri"/>
                        <a:sym typeface="Calibri"/>
                      </a:endParaRPr>
                    </a:p>
                  </a:txBody>
                  <a:tcPr marT="63500" marB="63500" marR="63500" marL="63500">
                    <a:lnL cap="flat" cmpd="sng" w="12700">
                      <a:solidFill>
                        <a:srgbClr val="47C4D1"/>
                      </a:solidFill>
                      <a:prstDash val="solid"/>
                      <a:round/>
                      <a:headEnd len="sm" w="sm" type="none"/>
                      <a:tailEnd len="sm" w="sm" type="none"/>
                    </a:lnL>
                    <a:lnR cap="flat" cmpd="sng" w="12700">
                      <a:solidFill>
                        <a:srgbClr val="47C4D1"/>
                      </a:solidFill>
                      <a:prstDash val="solid"/>
                      <a:round/>
                      <a:headEnd len="sm" w="sm" type="none"/>
                      <a:tailEnd len="sm" w="sm" type="none"/>
                    </a:lnR>
                    <a:lnT cap="flat" cmpd="sng" w="12700">
                      <a:solidFill>
                        <a:srgbClr val="47C4D1"/>
                      </a:solidFill>
                      <a:prstDash val="solid"/>
                      <a:round/>
                      <a:headEnd len="sm" w="sm" type="none"/>
                      <a:tailEnd len="sm" w="sm" type="none"/>
                    </a:lnT>
                    <a:lnB cap="flat" cmpd="sng" w="12700">
                      <a:solidFill>
                        <a:srgbClr val="47C4D1"/>
                      </a:solidFill>
                      <a:prstDash val="solid"/>
                      <a:round/>
                      <a:headEnd len="sm" w="sm" type="none"/>
                      <a:tailEnd len="sm" w="sm" type="none"/>
                    </a:lnB>
                  </a:tcPr>
                </a:tc>
              </a:tr>
              <a:tr h="300100">
                <a:tc vMerge="1"/>
                <a:tc>
                  <a:txBody>
                    <a:bodyPr/>
                    <a:lstStyle/>
                    <a:p>
                      <a:pPr indent="0" lvl="0" marL="0" marR="137795" rtl="0" algn="l">
                        <a:spcBef>
                          <a:spcPts val="0"/>
                        </a:spcBef>
                        <a:spcAft>
                          <a:spcPts val="0"/>
                        </a:spcAft>
                        <a:buNone/>
                      </a:pPr>
                      <a:r>
                        <a:rPr lang="es-MX" sz="1200">
                          <a:latin typeface="Calibri"/>
                          <a:ea typeface="Calibri"/>
                          <a:cs typeface="Calibri"/>
                          <a:sym typeface="Calibri"/>
                        </a:rPr>
                        <a:t>3</a:t>
                      </a:r>
                      <a:endParaRPr sz="1200">
                        <a:latin typeface="Calibri"/>
                        <a:ea typeface="Calibri"/>
                        <a:cs typeface="Calibri"/>
                        <a:sym typeface="Calibri"/>
                      </a:endParaRPr>
                    </a:p>
                  </a:txBody>
                  <a:tcPr marT="63500" marB="63500" marR="63500" marL="63500">
                    <a:lnL cap="flat" cmpd="sng" w="12700">
                      <a:solidFill>
                        <a:srgbClr val="47C4D1"/>
                      </a:solidFill>
                      <a:prstDash val="solid"/>
                      <a:round/>
                      <a:headEnd len="sm" w="sm" type="none"/>
                      <a:tailEnd len="sm" w="sm" type="none"/>
                    </a:lnL>
                    <a:lnR cap="flat" cmpd="sng" w="12700">
                      <a:solidFill>
                        <a:srgbClr val="47C4D1"/>
                      </a:solidFill>
                      <a:prstDash val="solid"/>
                      <a:round/>
                      <a:headEnd len="sm" w="sm" type="none"/>
                      <a:tailEnd len="sm" w="sm" type="none"/>
                    </a:lnR>
                    <a:lnT cap="flat" cmpd="sng" w="12700">
                      <a:solidFill>
                        <a:srgbClr val="47C4D1"/>
                      </a:solidFill>
                      <a:prstDash val="solid"/>
                      <a:round/>
                      <a:headEnd len="sm" w="sm" type="none"/>
                      <a:tailEnd len="sm" w="sm" type="none"/>
                    </a:lnT>
                    <a:lnB cap="flat" cmpd="sng" w="12700">
                      <a:solidFill>
                        <a:srgbClr val="47C4D1"/>
                      </a:solidFill>
                      <a:prstDash val="solid"/>
                      <a:round/>
                      <a:headEnd len="sm" w="sm" type="none"/>
                      <a:tailEnd len="sm" w="sm" type="none"/>
                    </a:lnB>
                  </a:tcPr>
                </a:tc>
                <a:tc>
                  <a:txBody>
                    <a:bodyPr/>
                    <a:lstStyle/>
                    <a:p>
                      <a:pPr indent="0" lvl="0" marL="88265" rtl="0" algn="l">
                        <a:spcBef>
                          <a:spcPts val="0"/>
                        </a:spcBef>
                        <a:spcAft>
                          <a:spcPts val="0"/>
                        </a:spcAft>
                        <a:buNone/>
                      </a:pPr>
                      <a:r>
                        <a:rPr lang="es-MX" sz="1200">
                          <a:latin typeface="Calibri"/>
                          <a:ea typeface="Calibri"/>
                          <a:cs typeface="Calibri"/>
                          <a:sym typeface="Calibri"/>
                        </a:rPr>
                        <a:t>60 segundos </a:t>
                      </a:r>
                      <a:endParaRPr sz="1200">
                        <a:latin typeface="Calibri"/>
                        <a:ea typeface="Calibri"/>
                        <a:cs typeface="Calibri"/>
                        <a:sym typeface="Calibri"/>
                      </a:endParaRPr>
                    </a:p>
                  </a:txBody>
                  <a:tcPr marT="63500" marB="63500" marR="63500" marL="63500">
                    <a:lnL cap="flat" cmpd="sng" w="12700">
                      <a:solidFill>
                        <a:srgbClr val="47C4D1"/>
                      </a:solidFill>
                      <a:prstDash val="solid"/>
                      <a:round/>
                      <a:headEnd len="sm" w="sm" type="none"/>
                      <a:tailEnd len="sm" w="sm" type="none"/>
                    </a:lnL>
                    <a:lnR cap="flat" cmpd="sng" w="12700">
                      <a:solidFill>
                        <a:srgbClr val="47C4D1"/>
                      </a:solidFill>
                      <a:prstDash val="solid"/>
                      <a:round/>
                      <a:headEnd len="sm" w="sm" type="none"/>
                      <a:tailEnd len="sm" w="sm" type="none"/>
                    </a:lnR>
                    <a:lnT cap="flat" cmpd="sng" w="12700">
                      <a:solidFill>
                        <a:srgbClr val="47C4D1"/>
                      </a:solidFill>
                      <a:prstDash val="solid"/>
                      <a:round/>
                      <a:headEnd len="sm" w="sm" type="none"/>
                      <a:tailEnd len="sm" w="sm" type="none"/>
                    </a:lnT>
                    <a:lnB cap="flat" cmpd="sng" w="12700">
                      <a:solidFill>
                        <a:srgbClr val="47C4D1"/>
                      </a:solidFill>
                      <a:prstDash val="solid"/>
                      <a:round/>
                      <a:headEnd len="sm" w="sm" type="none"/>
                      <a:tailEnd len="sm" w="sm" type="none"/>
                    </a:lnB>
                  </a:tcPr>
                </a:tc>
              </a:tr>
              <a:tr h="327950">
                <a:tc>
                  <a:txBody>
                    <a:bodyPr/>
                    <a:lstStyle/>
                    <a:p>
                      <a:pPr indent="0" lvl="0" marL="0" rtl="0" algn="l">
                        <a:lnSpc>
                          <a:spcPct val="115000"/>
                        </a:lnSpc>
                        <a:spcBef>
                          <a:spcPts val="0"/>
                        </a:spcBef>
                        <a:spcAft>
                          <a:spcPts val="0"/>
                        </a:spcAft>
                        <a:buNone/>
                      </a:pPr>
                      <a:r>
                        <a:rPr b="1" lang="es-MX" sz="1200">
                          <a:latin typeface="Calibri"/>
                          <a:ea typeface="Calibri"/>
                          <a:cs typeface="Calibri"/>
                          <a:sym typeface="Calibri"/>
                        </a:rPr>
                        <a:t>Frecuencia</a:t>
                      </a:r>
                      <a:endParaRPr b="1" sz="1200">
                        <a:latin typeface="Calibri"/>
                        <a:ea typeface="Calibri"/>
                        <a:cs typeface="Calibri"/>
                        <a:sym typeface="Calibri"/>
                      </a:endParaRPr>
                    </a:p>
                  </a:txBody>
                  <a:tcPr marT="63500" marB="63500" marR="63500" marL="63500">
                    <a:lnL cap="flat" cmpd="sng" w="12700">
                      <a:solidFill>
                        <a:srgbClr val="47C4D1"/>
                      </a:solidFill>
                      <a:prstDash val="solid"/>
                      <a:round/>
                      <a:headEnd len="sm" w="sm" type="none"/>
                      <a:tailEnd len="sm" w="sm" type="none"/>
                    </a:lnL>
                    <a:lnR cap="flat" cmpd="sng" w="12700">
                      <a:solidFill>
                        <a:srgbClr val="47C4D1"/>
                      </a:solidFill>
                      <a:prstDash val="solid"/>
                      <a:round/>
                      <a:headEnd len="sm" w="sm" type="none"/>
                      <a:tailEnd len="sm" w="sm" type="none"/>
                    </a:lnR>
                    <a:lnT cap="flat" cmpd="sng" w="12700">
                      <a:solidFill>
                        <a:srgbClr val="47C4D1"/>
                      </a:solidFill>
                      <a:prstDash val="solid"/>
                      <a:round/>
                      <a:headEnd len="sm" w="sm" type="none"/>
                      <a:tailEnd len="sm" w="sm" type="none"/>
                    </a:lnT>
                    <a:lnB cap="flat" cmpd="sng" w="12700">
                      <a:solidFill>
                        <a:srgbClr val="47C4D1"/>
                      </a:solidFill>
                      <a:prstDash val="solid"/>
                      <a:round/>
                      <a:headEnd len="sm" w="sm" type="none"/>
                      <a:tailEnd len="sm" w="sm" type="none"/>
                    </a:lnB>
                  </a:tcPr>
                </a:tc>
                <a:tc gridSpan="2">
                  <a:txBody>
                    <a:bodyPr/>
                    <a:lstStyle/>
                    <a:p>
                      <a:pPr indent="0" lvl="0" marL="0" marR="137795" rtl="0" algn="l">
                        <a:spcBef>
                          <a:spcPts val="0"/>
                        </a:spcBef>
                        <a:spcAft>
                          <a:spcPts val="0"/>
                        </a:spcAft>
                        <a:buNone/>
                      </a:pPr>
                      <a:r>
                        <a:rPr lang="es-MX" sz="1200">
                          <a:latin typeface="Calibri"/>
                          <a:ea typeface="Calibri"/>
                          <a:cs typeface="Calibri"/>
                          <a:sym typeface="Calibri"/>
                        </a:rPr>
                        <a:t>Una vez si no tiene cuenta.</a:t>
                      </a:r>
                      <a:endParaRPr sz="1200">
                        <a:latin typeface="Calibri"/>
                        <a:ea typeface="Calibri"/>
                        <a:cs typeface="Calibri"/>
                        <a:sym typeface="Calibri"/>
                      </a:endParaRPr>
                    </a:p>
                  </a:txBody>
                  <a:tcPr marT="63500" marB="63500" marR="63500" marL="63500">
                    <a:lnL cap="flat" cmpd="sng" w="12700">
                      <a:solidFill>
                        <a:srgbClr val="47C4D1"/>
                      </a:solidFill>
                      <a:prstDash val="solid"/>
                      <a:round/>
                      <a:headEnd len="sm" w="sm" type="none"/>
                      <a:tailEnd len="sm" w="sm" type="none"/>
                    </a:lnL>
                    <a:lnR cap="flat" cmpd="sng" w="12700">
                      <a:solidFill>
                        <a:srgbClr val="47C4D1"/>
                      </a:solidFill>
                      <a:prstDash val="solid"/>
                      <a:round/>
                      <a:headEnd len="sm" w="sm" type="none"/>
                      <a:tailEnd len="sm" w="sm" type="none"/>
                    </a:lnR>
                    <a:lnT cap="flat" cmpd="sng" w="12700">
                      <a:solidFill>
                        <a:srgbClr val="47C4D1"/>
                      </a:solidFill>
                      <a:prstDash val="solid"/>
                      <a:round/>
                      <a:headEnd len="sm" w="sm" type="none"/>
                      <a:tailEnd len="sm" w="sm" type="none"/>
                    </a:lnT>
                    <a:lnB cap="flat" cmpd="sng" w="12700">
                      <a:solidFill>
                        <a:srgbClr val="47C4D1"/>
                      </a:solidFill>
                      <a:prstDash val="solid"/>
                      <a:round/>
                      <a:headEnd len="sm" w="sm" type="none"/>
                      <a:tailEnd len="sm" w="sm" type="none"/>
                    </a:lnB>
                  </a:tcPr>
                </a:tc>
                <a:tc hMerge="1"/>
              </a:tr>
              <a:tr h="327950">
                <a:tc>
                  <a:txBody>
                    <a:bodyPr/>
                    <a:lstStyle/>
                    <a:p>
                      <a:pPr indent="0" lvl="0" marL="0" rtl="0" algn="l">
                        <a:lnSpc>
                          <a:spcPct val="115000"/>
                        </a:lnSpc>
                        <a:spcBef>
                          <a:spcPts val="0"/>
                        </a:spcBef>
                        <a:spcAft>
                          <a:spcPts val="0"/>
                        </a:spcAft>
                        <a:buNone/>
                      </a:pPr>
                      <a:r>
                        <a:rPr b="1" lang="es-MX" sz="1200">
                          <a:latin typeface="Calibri"/>
                          <a:ea typeface="Calibri"/>
                          <a:cs typeface="Calibri"/>
                          <a:sym typeface="Calibri"/>
                        </a:rPr>
                        <a:t>Comentarios</a:t>
                      </a:r>
                      <a:endParaRPr b="1" sz="1200">
                        <a:latin typeface="Calibri"/>
                        <a:ea typeface="Calibri"/>
                        <a:cs typeface="Calibri"/>
                        <a:sym typeface="Calibri"/>
                      </a:endParaRPr>
                    </a:p>
                  </a:txBody>
                  <a:tcPr marT="63500" marB="63500" marR="63500" marL="63500">
                    <a:lnL cap="flat" cmpd="sng" w="12700">
                      <a:solidFill>
                        <a:srgbClr val="47C4D1"/>
                      </a:solidFill>
                      <a:prstDash val="solid"/>
                      <a:round/>
                      <a:headEnd len="sm" w="sm" type="none"/>
                      <a:tailEnd len="sm" w="sm" type="none"/>
                    </a:lnL>
                    <a:lnR cap="flat" cmpd="sng" w="12700">
                      <a:solidFill>
                        <a:srgbClr val="47C4D1"/>
                      </a:solidFill>
                      <a:prstDash val="solid"/>
                      <a:round/>
                      <a:headEnd len="sm" w="sm" type="none"/>
                      <a:tailEnd len="sm" w="sm" type="none"/>
                    </a:lnR>
                    <a:lnT cap="flat" cmpd="sng" w="12700">
                      <a:solidFill>
                        <a:srgbClr val="47C4D1"/>
                      </a:solidFill>
                      <a:prstDash val="solid"/>
                      <a:round/>
                      <a:headEnd len="sm" w="sm" type="none"/>
                      <a:tailEnd len="sm" w="sm" type="none"/>
                    </a:lnT>
                    <a:lnB cap="flat" cmpd="sng" w="12700">
                      <a:solidFill>
                        <a:srgbClr val="47C4D1"/>
                      </a:solidFill>
                      <a:prstDash val="solid"/>
                      <a:round/>
                      <a:headEnd len="sm" w="sm" type="none"/>
                      <a:tailEnd len="sm" w="sm" type="none"/>
                    </a:lnB>
                  </a:tcPr>
                </a:tc>
                <a:tc gridSpan="2">
                  <a:txBody>
                    <a:bodyPr/>
                    <a:lstStyle/>
                    <a:p>
                      <a:pPr indent="0" lvl="0" marL="0" marR="137795" rtl="0" algn="l">
                        <a:spcBef>
                          <a:spcPts val="0"/>
                        </a:spcBef>
                        <a:spcAft>
                          <a:spcPts val="0"/>
                        </a:spcAft>
                        <a:buNone/>
                      </a:pPr>
                      <a:r>
                        <a:rPr lang="es-MX" sz="1200">
                          <a:latin typeface="Calibri"/>
                          <a:ea typeface="Calibri"/>
                          <a:cs typeface="Calibri"/>
                          <a:sym typeface="Calibri"/>
                        </a:rPr>
                        <a:t>La frecuencia depende de las veces que se vaya a usar esta función.</a:t>
                      </a:r>
                      <a:endParaRPr sz="1200">
                        <a:latin typeface="Calibri"/>
                        <a:ea typeface="Calibri"/>
                        <a:cs typeface="Calibri"/>
                        <a:sym typeface="Calibri"/>
                      </a:endParaRPr>
                    </a:p>
                  </a:txBody>
                  <a:tcPr marT="63500" marB="63500" marR="63500" marL="63500">
                    <a:lnL cap="flat" cmpd="sng" w="12700">
                      <a:solidFill>
                        <a:srgbClr val="47C4D1"/>
                      </a:solidFill>
                      <a:prstDash val="solid"/>
                      <a:round/>
                      <a:headEnd len="sm" w="sm" type="none"/>
                      <a:tailEnd len="sm" w="sm" type="none"/>
                    </a:lnL>
                    <a:lnR cap="flat" cmpd="sng" w="12700">
                      <a:solidFill>
                        <a:srgbClr val="47C4D1"/>
                      </a:solidFill>
                      <a:prstDash val="solid"/>
                      <a:round/>
                      <a:headEnd len="sm" w="sm" type="none"/>
                      <a:tailEnd len="sm" w="sm" type="none"/>
                    </a:lnR>
                    <a:lnT cap="flat" cmpd="sng" w="12700">
                      <a:solidFill>
                        <a:srgbClr val="47C4D1"/>
                      </a:solidFill>
                      <a:prstDash val="solid"/>
                      <a:round/>
                      <a:headEnd len="sm" w="sm" type="none"/>
                      <a:tailEnd len="sm" w="sm" type="none"/>
                    </a:lnT>
                    <a:lnB cap="flat" cmpd="sng" w="12700">
                      <a:solidFill>
                        <a:srgbClr val="47C4D1"/>
                      </a:solidFill>
                      <a:prstDash val="solid"/>
                      <a:round/>
                      <a:headEnd len="sm" w="sm" type="none"/>
                      <a:tailEnd len="sm" w="sm" type="none"/>
                    </a:lnB>
                  </a:tcPr>
                </a:tc>
                <a:tc hMerge="1"/>
              </a:tr>
            </a:tbl>
          </a:graphicData>
        </a:graphic>
      </p:graphicFrame>
      <p:pic>
        <p:nvPicPr>
          <p:cNvPr id="852" name="Google Shape;852;p45"/>
          <p:cNvPicPr preferRelativeResize="0"/>
          <p:nvPr/>
        </p:nvPicPr>
        <p:blipFill>
          <a:blip r:embed="rId3">
            <a:alphaModFix/>
          </a:blip>
          <a:stretch>
            <a:fillRect/>
          </a:stretch>
        </p:blipFill>
        <p:spPr>
          <a:xfrm>
            <a:off x="1108900" y="304800"/>
            <a:ext cx="409575" cy="38100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6" name="Shape 856"/>
        <p:cNvGrpSpPr/>
        <p:nvPr/>
      </p:nvGrpSpPr>
      <p:grpSpPr>
        <a:xfrm>
          <a:off x="0" y="0"/>
          <a:ext cx="0" cy="0"/>
          <a:chOff x="0" y="0"/>
          <a:chExt cx="0" cy="0"/>
        </a:xfrm>
      </p:grpSpPr>
      <p:graphicFrame>
        <p:nvGraphicFramePr>
          <p:cNvPr id="857" name="Google Shape;857;p46"/>
          <p:cNvGraphicFramePr/>
          <p:nvPr/>
        </p:nvGraphicFramePr>
        <p:xfrm>
          <a:off x="304800" y="304800"/>
          <a:ext cx="3000000" cy="3000000"/>
        </p:xfrm>
        <a:graphic>
          <a:graphicData uri="http://schemas.openxmlformats.org/drawingml/2006/table">
            <a:tbl>
              <a:tblPr>
                <a:noFill/>
                <a:tableStyleId>{1460034C-6092-4E9E-AEC0-49A24A3E4ADF}</a:tableStyleId>
              </a:tblPr>
              <a:tblGrid>
                <a:gridCol w="2114975"/>
                <a:gridCol w="1151900"/>
                <a:gridCol w="8327700"/>
              </a:tblGrid>
              <a:tr h="431800">
                <a:tc>
                  <a:txBody>
                    <a:bodyPr/>
                    <a:lstStyle/>
                    <a:p>
                      <a:pPr indent="0" lvl="0" marL="0" rtl="0" algn="l">
                        <a:spcBef>
                          <a:spcPts val="0"/>
                        </a:spcBef>
                        <a:spcAft>
                          <a:spcPts val="0"/>
                        </a:spcAft>
                        <a:buNone/>
                      </a:pPr>
                      <a:r>
                        <a:t/>
                      </a:r>
                      <a:endParaRPr sz="1200">
                        <a:latin typeface="Calibri"/>
                        <a:ea typeface="Calibri"/>
                        <a:cs typeface="Calibri"/>
                        <a:sym typeface="Calibri"/>
                      </a:endParaRPr>
                    </a:p>
                  </a:txBody>
                  <a:tcPr marT="63500" marB="63500" marR="63500" marL="63500">
                    <a:lnL cap="flat" cmpd="sng" w="12700">
                      <a:solidFill>
                        <a:srgbClr val="7030A0"/>
                      </a:solidFill>
                      <a:prstDash val="solid"/>
                      <a:round/>
                      <a:headEnd len="sm" w="sm" type="none"/>
                      <a:tailEnd len="sm" w="sm" type="none"/>
                    </a:lnL>
                    <a:lnR cap="flat" cmpd="sng" w="12700">
                      <a:solidFill>
                        <a:srgbClr val="7030A0"/>
                      </a:solidFill>
                      <a:prstDash val="solid"/>
                      <a:round/>
                      <a:headEnd len="sm" w="sm" type="none"/>
                      <a:tailEnd len="sm" w="sm" type="none"/>
                    </a:lnR>
                    <a:lnT cap="flat" cmpd="sng" w="12700">
                      <a:solidFill>
                        <a:srgbClr val="7030A0"/>
                      </a:solidFill>
                      <a:prstDash val="solid"/>
                      <a:round/>
                      <a:headEnd len="sm" w="sm" type="none"/>
                      <a:tailEnd len="sm" w="sm" type="none"/>
                    </a:lnT>
                    <a:lnB cap="flat" cmpd="sng" w="12700">
                      <a:solidFill>
                        <a:srgbClr val="7030A0"/>
                      </a:solidFill>
                      <a:prstDash val="solid"/>
                      <a:round/>
                      <a:headEnd len="sm" w="sm" type="none"/>
                      <a:tailEnd len="sm" w="sm" type="none"/>
                    </a:lnB>
                  </a:tcPr>
                </a:tc>
                <a:tc gridSpan="2">
                  <a:txBody>
                    <a:bodyPr/>
                    <a:lstStyle/>
                    <a:p>
                      <a:pPr indent="0" lvl="0" marL="0" rtl="0" algn="ctr">
                        <a:spcBef>
                          <a:spcPts val="0"/>
                        </a:spcBef>
                        <a:spcAft>
                          <a:spcPts val="0"/>
                        </a:spcAft>
                        <a:buNone/>
                      </a:pPr>
                      <a:r>
                        <a:rPr b="1" lang="es-MX" sz="1200">
                          <a:latin typeface="Calibri"/>
                          <a:ea typeface="Calibri"/>
                          <a:cs typeface="Calibri"/>
                          <a:sym typeface="Calibri"/>
                        </a:rPr>
                        <a:t>DOCUMENTO DE TRABAJO ESPECIFICACIÓN CASOS DE USO ADSI – CSF</a:t>
                      </a:r>
                      <a:endParaRPr b="1" sz="1200">
                        <a:latin typeface="Calibri"/>
                        <a:ea typeface="Calibri"/>
                        <a:cs typeface="Calibri"/>
                        <a:sym typeface="Calibri"/>
                      </a:endParaRPr>
                    </a:p>
                  </a:txBody>
                  <a:tcPr marT="63500" marB="63500" marR="63500" marL="63500">
                    <a:lnL cap="flat" cmpd="sng" w="12700">
                      <a:solidFill>
                        <a:srgbClr val="7030A0"/>
                      </a:solidFill>
                      <a:prstDash val="solid"/>
                      <a:round/>
                      <a:headEnd len="sm" w="sm" type="none"/>
                      <a:tailEnd len="sm" w="sm" type="none"/>
                    </a:lnL>
                    <a:lnR cap="flat" cmpd="sng" w="12700">
                      <a:solidFill>
                        <a:srgbClr val="7030A0"/>
                      </a:solidFill>
                      <a:prstDash val="solid"/>
                      <a:round/>
                      <a:headEnd len="sm" w="sm" type="none"/>
                      <a:tailEnd len="sm" w="sm" type="none"/>
                    </a:lnR>
                    <a:lnT cap="flat" cmpd="sng" w="12700">
                      <a:solidFill>
                        <a:srgbClr val="7030A0"/>
                      </a:solidFill>
                      <a:prstDash val="solid"/>
                      <a:round/>
                      <a:headEnd len="sm" w="sm" type="none"/>
                      <a:tailEnd len="sm" w="sm" type="none"/>
                    </a:lnT>
                    <a:lnB cap="flat" cmpd="sng" w="12700">
                      <a:solidFill>
                        <a:srgbClr val="7030A0"/>
                      </a:solidFill>
                      <a:prstDash val="solid"/>
                      <a:round/>
                      <a:headEnd len="sm" w="sm" type="none"/>
                      <a:tailEnd len="sm" w="sm" type="none"/>
                    </a:lnB>
                  </a:tcPr>
                </a:tc>
                <a:tc hMerge="1"/>
              </a:tr>
              <a:tr h="152400">
                <a:tc>
                  <a:txBody>
                    <a:bodyPr/>
                    <a:lstStyle/>
                    <a:p>
                      <a:pPr indent="0" lvl="0" marL="92075" rtl="0" algn="l">
                        <a:spcBef>
                          <a:spcPts val="0"/>
                        </a:spcBef>
                        <a:spcAft>
                          <a:spcPts val="0"/>
                        </a:spcAft>
                        <a:buNone/>
                      </a:pPr>
                      <a:r>
                        <a:rPr b="1" lang="es-MX" sz="1200">
                          <a:latin typeface="Calibri"/>
                          <a:ea typeface="Calibri"/>
                          <a:cs typeface="Calibri"/>
                          <a:sym typeface="Calibri"/>
                        </a:rPr>
                        <a:t>UC-03 </a:t>
                      </a:r>
                      <a:endParaRPr b="1" sz="1200">
                        <a:latin typeface="Calibri"/>
                        <a:ea typeface="Calibri"/>
                        <a:cs typeface="Calibri"/>
                        <a:sym typeface="Calibri"/>
                      </a:endParaRPr>
                    </a:p>
                  </a:txBody>
                  <a:tcPr marT="63500" marB="63500" marR="63500" marL="63500">
                    <a:lnL cap="flat" cmpd="sng" w="12700">
                      <a:solidFill>
                        <a:srgbClr val="7030A0"/>
                      </a:solidFill>
                      <a:prstDash val="solid"/>
                      <a:round/>
                      <a:headEnd len="sm" w="sm" type="none"/>
                      <a:tailEnd len="sm" w="sm" type="none"/>
                    </a:lnL>
                    <a:lnR cap="flat" cmpd="sng" w="12700">
                      <a:solidFill>
                        <a:srgbClr val="7030A0"/>
                      </a:solidFill>
                      <a:prstDash val="solid"/>
                      <a:round/>
                      <a:headEnd len="sm" w="sm" type="none"/>
                      <a:tailEnd len="sm" w="sm" type="none"/>
                    </a:lnR>
                    <a:lnT cap="flat" cmpd="sng" w="12700">
                      <a:solidFill>
                        <a:srgbClr val="7030A0"/>
                      </a:solidFill>
                      <a:prstDash val="solid"/>
                      <a:round/>
                      <a:headEnd len="sm" w="sm" type="none"/>
                      <a:tailEnd len="sm" w="sm" type="none"/>
                    </a:lnT>
                    <a:lnB cap="flat" cmpd="sng" w="12700">
                      <a:solidFill>
                        <a:srgbClr val="7030A0"/>
                      </a:solidFill>
                      <a:prstDash val="solid"/>
                      <a:round/>
                      <a:headEnd len="sm" w="sm" type="none"/>
                      <a:tailEnd len="sm" w="sm" type="none"/>
                    </a:lnB>
                  </a:tcPr>
                </a:tc>
                <a:tc gridSpan="2">
                  <a:txBody>
                    <a:bodyPr/>
                    <a:lstStyle/>
                    <a:p>
                      <a:pPr indent="0" lvl="0" marL="0" rtl="0" algn="ctr">
                        <a:spcBef>
                          <a:spcPts val="0"/>
                        </a:spcBef>
                        <a:spcAft>
                          <a:spcPts val="0"/>
                        </a:spcAft>
                        <a:buNone/>
                      </a:pPr>
                      <a:r>
                        <a:rPr i="1" lang="es-MX" sz="1200">
                          <a:latin typeface="Calibri"/>
                          <a:ea typeface="Calibri"/>
                          <a:cs typeface="Calibri"/>
                          <a:sym typeface="Calibri"/>
                        </a:rPr>
                        <a:t>Perfiles</a:t>
                      </a:r>
                      <a:endParaRPr i="1" sz="1200">
                        <a:latin typeface="Calibri"/>
                        <a:ea typeface="Calibri"/>
                        <a:cs typeface="Calibri"/>
                        <a:sym typeface="Calibri"/>
                      </a:endParaRPr>
                    </a:p>
                  </a:txBody>
                  <a:tcPr marT="63500" marB="63500" marR="63500" marL="63500">
                    <a:lnL cap="flat" cmpd="sng" w="12700">
                      <a:solidFill>
                        <a:srgbClr val="7030A0"/>
                      </a:solidFill>
                      <a:prstDash val="solid"/>
                      <a:round/>
                      <a:headEnd len="sm" w="sm" type="none"/>
                      <a:tailEnd len="sm" w="sm" type="none"/>
                    </a:lnL>
                    <a:lnR cap="flat" cmpd="sng" w="12700">
                      <a:solidFill>
                        <a:srgbClr val="7030A0"/>
                      </a:solidFill>
                      <a:prstDash val="solid"/>
                      <a:round/>
                      <a:headEnd len="sm" w="sm" type="none"/>
                      <a:tailEnd len="sm" w="sm" type="none"/>
                    </a:lnR>
                    <a:lnT cap="flat" cmpd="sng" w="12700">
                      <a:solidFill>
                        <a:srgbClr val="7030A0"/>
                      </a:solidFill>
                      <a:prstDash val="solid"/>
                      <a:round/>
                      <a:headEnd len="sm" w="sm" type="none"/>
                      <a:tailEnd len="sm" w="sm" type="none"/>
                    </a:lnT>
                    <a:lnB cap="flat" cmpd="sng" w="12700">
                      <a:solidFill>
                        <a:srgbClr val="7030A0"/>
                      </a:solidFill>
                      <a:prstDash val="solid"/>
                      <a:round/>
                      <a:headEnd len="sm" w="sm" type="none"/>
                      <a:tailEnd len="sm" w="sm" type="none"/>
                    </a:lnB>
                  </a:tcPr>
                </a:tc>
                <a:tc hMerge="1"/>
              </a:tr>
              <a:tr h="304800">
                <a:tc>
                  <a:txBody>
                    <a:bodyPr/>
                    <a:lstStyle/>
                    <a:p>
                      <a:pPr indent="0" lvl="0" marL="88265" rtl="0" algn="l">
                        <a:spcBef>
                          <a:spcPts val="0"/>
                        </a:spcBef>
                        <a:spcAft>
                          <a:spcPts val="0"/>
                        </a:spcAft>
                        <a:buNone/>
                      </a:pPr>
                      <a:r>
                        <a:rPr b="1" lang="es-MX" sz="1200">
                          <a:latin typeface="Calibri"/>
                          <a:ea typeface="Calibri"/>
                          <a:cs typeface="Calibri"/>
                          <a:sym typeface="Calibri"/>
                        </a:rPr>
                        <a:t>Objetivos </a:t>
                      </a:r>
                      <a:endParaRPr b="1" sz="1200">
                        <a:latin typeface="Calibri"/>
                        <a:ea typeface="Calibri"/>
                        <a:cs typeface="Calibri"/>
                        <a:sym typeface="Calibri"/>
                      </a:endParaRPr>
                    </a:p>
                    <a:p>
                      <a:pPr indent="0" lvl="0" marL="87630" rtl="0" algn="l">
                        <a:spcBef>
                          <a:spcPts val="0"/>
                        </a:spcBef>
                        <a:spcAft>
                          <a:spcPts val="0"/>
                        </a:spcAft>
                        <a:buNone/>
                      </a:pPr>
                      <a:r>
                        <a:rPr b="1" lang="es-MX" sz="1200">
                          <a:latin typeface="Calibri"/>
                          <a:ea typeface="Calibri"/>
                          <a:cs typeface="Calibri"/>
                          <a:sym typeface="Calibri"/>
                        </a:rPr>
                        <a:t>asociados</a:t>
                      </a:r>
                      <a:endParaRPr b="1" sz="1200">
                        <a:latin typeface="Calibri"/>
                        <a:ea typeface="Calibri"/>
                        <a:cs typeface="Calibri"/>
                        <a:sym typeface="Calibri"/>
                      </a:endParaRPr>
                    </a:p>
                  </a:txBody>
                  <a:tcPr marT="63500" marB="63500" marR="63500" marL="63500">
                    <a:lnL cap="flat" cmpd="sng" w="12700">
                      <a:solidFill>
                        <a:srgbClr val="7030A0"/>
                      </a:solidFill>
                      <a:prstDash val="solid"/>
                      <a:round/>
                      <a:headEnd len="sm" w="sm" type="none"/>
                      <a:tailEnd len="sm" w="sm" type="none"/>
                    </a:lnL>
                    <a:lnR cap="flat" cmpd="sng" w="12700">
                      <a:solidFill>
                        <a:srgbClr val="7030A0"/>
                      </a:solidFill>
                      <a:prstDash val="solid"/>
                      <a:round/>
                      <a:headEnd len="sm" w="sm" type="none"/>
                      <a:tailEnd len="sm" w="sm" type="none"/>
                    </a:lnR>
                    <a:lnT cap="flat" cmpd="sng" w="12700">
                      <a:solidFill>
                        <a:srgbClr val="7030A0"/>
                      </a:solidFill>
                      <a:prstDash val="solid"/>
                      <a:round/>
                      <a:headEnd len="sm" w="sm" type="none"/>
                      <a:tailEnd len="sm" w="sm" type="none"/>
                    </a:lnT>
                    <a:lnB cap="flat" cmpd="sng" w="12700">
                      <a:solidFill>
                        <a:srgbClr val="7030A0"/>
                      </a:solidFill>
                      <a:prstDash val="solid"/>
                      <a:round/>
                      <a:headEnd len="sm" w="sm" type="none"/>
                      <a:tailEnd len="sm" w="sm" type="none"/>
                    </a:lnB>
                  </a:tcPr>
                </a:tc>
                <a:tc gridSpan="2">
                  <a:txBody>
                    <a:bodyPr/>
                    <a:lstStyle/>
                    <a:p>
                      <a:pPr indent="0" lvl="0" marL="0" rtl="0" algn="l">
                        <a:spcBef>
                          <a:spcPts val="0"/>
                        </a:spcBef>
                        <a:spcAft>
                          <a:spcPts val="0"/>
                        </a:spcAft>
                        <a:buNone/>
                      </a:pPr>
                      <a:r>
                        <a:rPr lang="es-MX" sz="1200">
                          <a:latin typeface="Calibri"/>
                          <a:ea typeface="Calibri"/>
                          <a:cs typeface="Calibri"/>
                          <a:sym typeface="Calibri"/>
                        </a:rPr>
                        <a:t>Podrá editar su información según su rol</a:t>
                      </a:r>
                      <a:endParaRPr sz="1200">
                        <a:latin typeface="Calibri"/>
                        <a:ea typeface="Calibri"/>
                        <a:cs typeface="Calibri"/>
                        <a:sym typeface="Calibri"/>
                      </a:endParaRPr>
                    </a:p>
                  </a:txBody>
                  <a:tcPr marT="63500" marB="63500" marR="63500" marL="63500">
                    <a:lnL cap="flat" cmpd="sng" w="12700">
                      <a:solidFill>
                        <a:srgbClr val="7030A0"/>
                      </a:solidFill>
                      <a:prstDash val="solid"/>
                      <a:round/>
                      <a:headEnd len="sm" w="sm" type="none"/>
                      <a:tailEnd len="sm" w="sm" type="none"/>
                    </a:lnL>
                    <a:lnR cap="flat" cmpd="sng" w="12700">
                      <a:solidFill>
                        <a:srgbClr val="7030A0"/>
                      </a:solidFill>
                      <a:prstDash val="solid"/>
                      <a:round/>
                      <a:headEnd len="sm" w="sm" type="none"/>
                      <a:tailEnd len="sm" w="sm" type="none"/>
                    </a:lnR>
                    <a:lnT cap="flat" cmpd="sng" w="12700">
                      <a:solidFill>
                        <a:srgbClr val="7030A0"/>
                      </a:solidFill>
                      <a:prstDash val="solid"/>
                      <a:round/>
                      <a:headEnd len="sm" w="sm" type="none"/>
                      <a:tailEnd len="sm" w="sm" type="none"/>
                    </a:lnT>
                    <a:lnB cap="flat" cmpd="sng" w="12700">
                      <a:solidFill>
                        <a:srgbClr val="7030A0"/>
                      </a:solidFill>
                      <a:prstDash val="solid"/>
                      <a:round/>
                      <a:headEnd len="sm" w="sm" type="none"/>
                      <a:tailEnd len="sm" w="sm" type="none"/>
                    </a:lnB>
                  </a:tcPr>
                </a:tc>
                <a:tc hMerge="1"/>
              </a:tr>
              <a:tr h="355600">
                <a:tc>
                  <a:txBody>
                    <a:bodyPr/>
                    <a:lstStyle/>
                    <a:p>
                      <a:pPr indent="0" lvl="0" marL="92075" rtl="0" algn="l">
                        <a:spcBef>
                          <a:spcPts val="0"/>
                        </a:spcBef>
                        <a:spcAft>
                          <a:spcPts val="0"/>
                        </a:spcAft>
                        <a:buNone/>
                      </a:pPr>
                      <a:r>
                        <a:rPr b="1" lang="es-MX" sz="1200">
                          <a:latin typeface="Calibri"/>
                          <a:ea typeface="Calibri"/>
                          <a:cs typeface="Calibri"/>
                          <a:sym typeface="Calibri"/>
                        </a:rPr>
                        <a:t>Requisitos </a:t>
                      </a:r>
                      <a:endParaRPr b="1" sz="1200">
                        <a:latin typeface="Calibri"/>
                        <a:ea typeface="Calibri"/>
                        <a:cs typeface="Calibri"/>
                        <a:sym typeface="Calibri"/>
                      </a:endParaRPr>
                    </a:p>
                    <a:p>
                      <a:pPr indent="0" lvl="0" marL="87630" rtl="0" algn="l">
                        <a:spcBef>
                          <a:spcPts val="0"/>
                        </a:spcBef>
                        <a:spcAft>
                          <a:spcPts val="0"/>
                        </a:spcAft>
                        <a:buNone/>
                      </a:pPr>
                      <a:r>
                        <a:rPr b="1" lang="es-MX" sz="1200">
                          <a:latin typeface="Calibri"/>
                          <a:ea typeface="Calibri"/>
                          <a:cs typeface="Calibri"/>
                          <a:sym typeface="Calibri"/>
                        </a:rPr>
                        <a:t>asociados</a:t>
                      </a:r>
                      <a:endParaRPr b="1" sz="1200">
                        <a:latin typeface="Calibri"/>
                        <a:ea typeface="Calibri"/>
                        <a:cs typeface="Calibri"/>
                        <a:sym typeface="Calibri"/>
                      </a:endParaRPr>
                    </a:p>
                  </a:txBody>
                  <a:tcPr marT="63500" marB="63500" marR="63500" marL="63500">
                    <a:lnL cap="flat" cmpd="sng" w="12700">
                      <a:solidFill>
                        <a:srgbClr val="7030A0"/>
                      </a:solidFill>
                      <a:prstDash val="solid"/>
                      <a:round/>
                      <a:headEnd len="sm" w="sm" type="none"/>
                      <a:tailEnd len="sm" w="sm" type="none"/>
                    </a:lnL>
                    <a:lnR cap="flat" cmpd="sng" w="12700">
                      <a:solidFill>
                        <a:srgbClr val="7030A0"/>
                      </a:solidFill>
                      <a:prstDash val="solid"/>
                      <a:round/>
                      <a:headEnd len="sm" w="sm" type="none"/>
                      <a:tailEnd len="sm" w="sm" type="none"/>
                    </a:lnR>
                    <a:lnT cap="flat" cmpd="sng" w="12700">
                      <a:solidFill>
                        <a:srgbClr val="7030A0"/>
                      </a:solidFill>
                      <a:prstDash val="solid"/>
                      <a:round/>
                      <a:headEnd len="sm" w="sm" type="none"/>
                      <a:tailEnd len="sm" w="sm" type="none"/>
                    </a:lnT>
                    <a:lnB cap="flat" cmpd="sng" w="12700">
                      <a:solidFill>
                        <a:srgbClr val="7030A0"/>
                      </a:solidFill>
                      <a:prstDash val="solid"/>
                      <a:round/>
                      <a:headEnd len="sm" w="sm" type="none"/>
                      <a:tailEnd len="sm" w="sm" type="none"/>
                    </a:lnB>
                  </a:tcPr>
                </a:tc>
                <a:tc gridSpan="2">
                  <a:txBody>
                    <a:bodyPr/>
                    <a:lstStyle/>
                    <a:p>
                      <a:pPr indent="0" lvl="0" marL="0" rtl="0" algn="l">
                        <a:spcBef>
                          <a:spcPts val="0"/>
                        </a:spcBef>
                        <a:spcAft>
                          <a:spcPts val="0"/>
                        </a:spcAft>
                        <a:buNone/>
                      </a:pPr>
                      <a:r>
                        <a:rPr lang="es-MX" sz="1200">
                          <a:latin typeface="Calibri"/>
                          <a:ea typeface="Calibri"/>
                          <a:cs typeface="Calibri"/>
                          <a:sym typeface="Calibri"/>
                        </a:rPr>
                        <a:t>Contar con la indicación de cada espacio al ingresar la información</a:t>
                      </a:r>
                      <a:endParaRPr sz="1200">
                        <a:latin typeface="Calibri"/>
                        <a:ea typeface="Calibri"/>
                        <a:cs typeface="Calibri"/>
                        <a:sym typeface="Calibri"/>
                      </a:endParaRPr>
                    </a:p>
                  </a:txBody>
                  <a:tcPr marT="63500" marB="63500" marR="63500" marL="63500">
                    <a:lnL cap="flat" cmpd="sng" w="12700">
                      <a:solidFill>
                        <a:srgbClr val="7030A0"/>
                      </a:solidFill>
                      <a:prstDash val="solid"/>
                      <a:round/>
                      <a:headEnd len="sm" w="sm" type="none"/>
                      <a:tailEnd len="sm" w="sm" type="none"/>
                    </a:lnL>
                    <a:lnR cap="flat" cmpd="sng" w="12700">
                      <a:solidFill>
                        <a:srgbClr val="7030A0"/>
                      </a:solidFill>
                      <a:prstDash val="solid"/>
                      <a:round/>
                      <a:headEnd len="sm" w="sm" type="none"/>
                      <a:tailEnd len="sm" w="sm" type="none"/>
                    </a:lnR>
                    <a:lnT cap="flat" cmpd="sng" w="12700">
                      <a:solidFill>
                        <a:srgbClr val="7030A0"/>
                      </a:solidFill>
                      <a:prstDash val="solid"/>
                      <a:round/>
                      <a:headEnd len="sm" w="sm" type="none"/>
                      <a:tailEnd len="sm" w="sm" type="none"/>
                    </a:lnT>
                    <a:lnB cap="flat" cmpd="sng" w="12700">
                      <a:solidFill>
                        <a:srgbClr val="7030A0"/>
                      </a:solidFill>
                      <a:prstDash val="solid"/>
                      <a:round/>
                      <a:headEnd len="sm" w="sm" type="none"/>
                      <a:tailEnd len="sm" w="sm" type="none"/>
                    </a:lnB>
                  </a:tcPr>
                </a:tc>
                <a:tc hMerge="1"/>
              </a:tr>
              <a:tr h="304800">
                <a:tc>
                  <a:txBody>
                    <a:bodyPr/>
                    <a:lstStyle/>
                    <a:p>
                      <a:pPr indent="0" lvl="0" marL="92075" rtl="0" algn="l">
                        <a:spcBef>
                          <a:spcPts val="0"/>
                        </a:spcBef>
                        <a:spcAft>
                          <a:spcPts val="0"/>
                        </a:spcAft>
                        <a:buNone/>
                      </a:pPr>
                      <a:r>
                        <a:rPr b="1" lang="es-MX" sz="1200">
                          <a:latin typeface="Calibri"/>
                          <a:ea typeface="Calibri"/>
                          <a:cs typeface="Calibri"/>
                          <a:sym typeface="Calibri"/>
                        </a:rPr>
                        <a:t>Descripción </a:t>
                      </a:r>
                      <a:endParaRPr b="1" sz="1200">
                        <a:latin typeface="Calibri"/>
                        <a:ea typeface="Calibri"/>
                        <a:cs typeface="Calibri"/>
                        <a:sym typeface="Calibri"/>
                      </a:endParaRPr>
                    </a:p>
                  </a:txBody>
                  <a:tcPr marT="63500" marB="63500" marR="63500" marL="63500">
                    <a:lnL cap="flat" cmpd="sng" w="12700">
                      <a:solidFill>
                        <a:srgbClr val="7030A0"/>
                      </a:solidFill>
                      <a:prstDash val="solid"/>
                      <a:round/>
                      <a:headEnd len="sm" w="sm" type="none"/>
                      <a:tailEnd len="sm" w="sm" type="none"/>
                    </a:lnL>
                    <a:lnR cap="flat" cmpd="sng" w="12700">
                      <a:solidFill>
                        <a:srgbClr val="7030A0"/>
                      </a:solidFill>
                      <a:prstDash val="solid"/>
                      <a:round/>
                      <a:headEnd len="sm" w="sm" type="none"/>
                      <a:tailEnd len="sm" w="sm" type="none"/>
                    </a:lnR>
                    <a:lnT cap="flat" cmpd="sng" w="12700">
                      <a:solidFill>
                        <a:srgbClr val="7030A0"/>
                      </a:solidFill>
                      <a:prstDash val="solid"/>
                      <a:round/>
                      <a:headEnd len="sm" w="sm" type="none"/>
                      <a:tailEnd len="sm" w="sm" type="none"/>
                    </a:lnT>
                    <a:lnB cap="flat" cmpd="sng" w="12700">
                      <a:solidFill>
                        <a:srgbClr val="7030A0"/>
                      </a:solidFill>
                      <a:prstDash val="solid"/>
                      <a:round/>
                      <a:headEnd len="sm" w="sm" type="none"/>
                      <a:tailEnd len="sm" w="sm" type="none"/>
                    </a:lnB>
                  </a:tcPr>
                </a:tc>
                <a:tc gridSpan="2">
                  <a:txBody>
                    <a:bodyPr/>
                    <a:lstStyle/>
                    <a:p>
                      <a:pPr indent="0" lvl="0" marL="0" marR="39370" rtl="0" algn="l">
                        <a:lnSpc>
                          <a:spcPct val="95416"/>
                        </a:lnSpc>
                        <a:spcBef>
                          <a:spcPts val="0"/>
                        </a:spcBef>
                        <a:spcAft>
                          <a:spcPts val="0"/>
                        </a:spcAft>
                        <a:buNone/>
                      </a:pPr>
                      <a:r>
                        <a:rPr lang="es-MX" sz="1200">
                          <a:latin typeface="Calibri"/>
                          <a:ea typeface="Calibri"/>
                          <a:cs typeface="Calibri"/>
                          <a:sym typeface="Calibri"/>
                        </a:rPr>
                        <a:t>Deberá ingresar la información personal para que los demás usuarios puedan acceder a dicha información y distinguirla de los demás perfiles.</a:t>
                      </a:r>
                      <a:endParaRPr sz="1200">
                        <a:latin typeface="Calibri"/>
                        <a:ea typeface="Calibri"/>
                        <a:cs typeface="Calibri"/>
                        <a:sym typeface="Calibri"/>
                      </a:endParaRPr>
                    </a:p>
                  </a:txBody>
                  <a:tcPr marT="63500" marB="63500" marR="63500" marL="63500">
                    <a:lnL cap="flat" cmpd="sng" w="12700">
                      <a:solidFill>
                        <a:srgbClr val="7030A0"/>
                      </a:solidFill>
                      <a:prstDash val="solid"/>
                      <a:round/>
                      <a:headEnd len="sm" w="sm" type="none"/>
                      <a:tailEnd len="sm" w="sm" type="none"/>
                    </a:lnL>
                    <a:lnR cap="flat" cmpd="sng" w="12700">
                      <a:solidFill>
                        <a:srgbClr val="7030A0"/>
                      </a:solidFill>
                      <a:prstDash val="solid"/>
                      <a:round/>
                      <a:headEnd len="sm" w="sm" type="none"/>
                      <a:tailEnd len="sm" w="sm" type="none"/>
                    </a:lnR>
                    <a:lnT cap="flat" cmpd="sng" w="12700">
                      <a:solidFill>
                        <a:srgbClr val="7030A0"/>
                      </a:solidFill>
                      <a:prstDash val="solid"/>
                      <a:round/>
                      <a:headEnd len="sm" w="sm" type="none"/>
                      <a:tailEnd len="sm" w="sm" type="none"/>
                    </a:lnT>
                    <a:lnB cap="flat" cmpd="sng" w="12700">
                      <a:solidFill>
                        <a:srgbClr val="7030A0"/>
                      </a:solidFill>
                      <a:prstDash val="solid"/>
                      <a:round/>
                      <a:headEnd len="sm" w="sm" type="none"/>
                      <a:tailEnd len="sm" w="sm" type="none"/>
                    </a:lnB>
                  </a:tcPr>
                </a:tc>
                <a:tc hMerge="1"/>
              </a:tr>
              <a:tr h="152400">
                <a:tc>
                  <a:txBody>
                    <a:bodyPr/>
                    <a:lstStyle/>
                    <a:p>
                      <a:pPr indent="0" lvl="0" marL="0" rtl="0" algn="l">
                        <a:spcBef>
                          <a:spcPts val="0"/>
                        </a:spcBef>
                        <a:spcAft>
                          <a:spcPts val="0"/>
                        </a:spcAft>
                        <a:buNone/>
                      </a:pPr>
                      <a:r>
                        <a:rPr b="1" lang="es-MX" sz="1200">
                          <a:latin typeface="Calibri"/>
                          <a:ea typeface="Calibri"/>
                          <a:cs typeface="Calibri"/>
                          <a:sym typeface="Calibri"/>
                        </a:rPr>
                        <a:t>Precondición</a:t>
                      </a:r>
                      <a:endParaRPr b="1" sz="1200">
                        <a:latin typeface="Calibri"/>
                        <a:ea typeface="Calibri"/>
                        <a:cs typeface="Calibri"/>
                        <a:sym typeface="Calibri"/>
                      </a:endParaRPr>
                    </a:p>
                  </a:txBody>
                  <a:tcPr marT="63500" marB="63500" marR="63500" marL="63500">
                    <a:lnL cap="flat" cmpd="sng" w="12700">
                      <a:solidFill>
                        <a:srgbClr val="7030A0"/>
                      </a:solidFill>
                      <a:prstDash val="solid"/>
                      <a:round/>
                      <a:headEnd len="sm" w="sm" type="none"/>
                      <a:tailEnd len="sm" w="sm" type="none"/>
                    </a:lnL>
                    <a:lnR cap="flat" cmpd="sng" w="12700">
                      <a:solidFill>
                        <a:srgbClr val="7030A0"/>
                      </a:solidFill>
                      <a:prstDash val="solid"/>
                      <a:round/>
                      <a:headEnd len="sm" w="sm" type="none"/>
                      <a:tailEnd len="sm" w="sm" type="none"/>
                    </a:lnR>
                    <a:lnT cap="flat" cmpd="sng" w="12700">
                      <a:solidFill>
                        <a:srgbClr val="7030A0"/>
                      </a:solidFill>
                      <a:prstDash val="solid"/>
                      <a:round/>
                      <a:headEnd len="sm" w="sm" type="none"/>
                      <a:tailEnd len="sm" w="sm" type="none"/>
                    </a:lnT>
                    <a:lnB cap="flat" cmpd="sng" w="12700">
                      <a:solidFill>
                        <a:srgbClr val="7030A0"/>
                      </a:solidFill>
                      <a:prstDash val="solid"/>
                      <a:round/>
                      <a:headEnd len="sm" w="sm" type="none"/>
                      <a:tailEnd len="sm" w="sm" type="none"/>
                    </a:lnB>
                  </a:tcPr>
                </a:tc>
                <a:tc gridSpan="2">
                  <a:txBody>
                    <a:bodyPr/>
                    <a:lstStyle/>
                    <a:p>
                      <a:pPr indent="0" lvl="0" marL="0" rtl="0" algn="l">
                        <a:lnSpc>
                          <a:spcPct val="115000"/>
                        </a:lnSpc>
                        <a:spcBef>
                          <a:spcPts val="0"/>
                        </a:spcBef>
                        <a:spcAft>
                          <a:spcPts val="0"/>
                        </a:spcAft>
                        <a:buNone/>
                      </a:pPr>
                      <a:r>
                        <a:rPr lang="es-MX" sz="1200">
                          <a:latin typeface="Calibri"/>
                          <a:ea typeface="Calibri"/>
                          <a:cs typeface="Calibri"/>
                          <a:sym typeface="Calibri"/>
                        </a:rPr>
                        <a:t>Deberá tener una cuenta para editar y ver su perfil</a:t>
                      </a:r>
                      <a:endParaRPr sz="1200">
                        <a:latin typeface="Calibri"/>
                        <a:ea typeface="Calibri"/>
                        <a:cs typeface="Calibri"/>
                        <a:sym typeface="Calibri"/>
                      </a:endParaRPr>
                    </a:p>
                  </a:txBody>
                  <a:tcPr marT="63500" marB="63500" marR="63500" marL="63500">
                    <a:lnL cap="flat" cmpd="sng" w="12700">
                      <a:solidFill>
                        <a:srgbClr val="7030A0"/>
                      </a:solidFill>
                      <a:prstDash val="solid"/>
                      <a:round/>
                      <a:headEnd len="sm" w="sm" type="none"/>
                      <a:tailEnd len="sm" w="sm" type="none"/>
                    </a:lnL>
                    <a:lnR cap="flat" cmpd="sng" w="12700">
                      <a:solidFill>
                        <a:srgbClr val="7030A0"/>
                      </a:solidFill>
                      <a:prstDash val="solid"/>
                      <a:round/>
                      <a:headEnd len="sm" w="sm" type="none"/>
                      <a:tailEnd len="sm" w="sm" type="none"/>
                    </a:lnR>
                    <a:lnT cap="flat" cmpd="sng" w="12700">
                      <a:solidFill>
                        <a:srgbClr val="7030A0"/>
                      </a:solidFill>
                      <a:prstDash val="solid"/>
                      <a:round/>
                      <a:headEnd len="sm" w="sm" type="none"/>
                      <a:tailEnd len="sm" w="sm" type="none"/>
                    </a:lnT>
                    <a:lnB cap="flat" cmpd="sng" w="12700">
                      <a:solidFill>
                        <a:srgbClr val="7030A0"/>
                      </a:solidFill>
                      <a:prstDash val="solid"/>
                      <a:round/>
                      <a:headEnd len="sm" w="sm" type="none"/>
                      <a:tailEnd len="sm" w="sm" type="none"/>
                    </a:lnB>
                  </a:tcPr>
                </a:tc>
                <a:tc hMerge="1"/>
              </a:tr>
              <a:tr h="152400">
                <a:tc rowSpan="4">
                  <a:txBody>
                    <a:bodyPr/>
                    <a:lstStyle/>
                    <a:p>
                      <a:pPr indent="0" lvl="0" marL="87630" rtl="0" algn="l">
                        <a:spcBef>
                          <a:spcPts val="0"/>
                        </a:spcBef>
                        <a:spcAft>
                          <a:spcPts val="0"/>
                        </a:spcAft>
                        <a:buNone/>
                      </a:pPr>
                      <a:r>
                        <a:rPr b="1" lang="es-MX" sz="1200">
                          <a:latin typeface="Calibri"/>
                          <a:ea typeface="Calibri"/>
                          <a:cs typeface="Calibri"/>
                          <a:sym typeface="Calibri"/>
                        </a:rPr>
                        <a:t>Secuencia </a:t>
                      </a:r>
                      <a:endParaRPr b="1" sz="1200">
                        <a:latin typeface="Calibri"/>
                        <a:ea typeface="Calibri"/>
                        <a:cs typeface="Calibri"/>
                        <a:sym typeface="Calibri"/>
                      </a:endParaRPr>
                    </a:p>
                    <a:p>
                      <a:pPr indent="0" lvl="0" marL="92075" rtl="0" algn="l">
                        <a:spcBef>
                          <a:spcPts val="0"/>
                        </a:spcBef>
                        <a:spcAft>
                          <a:spcPts val="0"/>
                        </a:spcAft>
                        <a:buNone/>
                      </a:pPr>
                      <a:r>
                        <a:rPr b="1" lang="es-MX" sz="1200">
                          <a:latin typeface="Calibri"/>
                          <a:ea typeface="Calibri"/>
                          <a:cs typeface="Calibri"/>
                          <a:sym typeface="Calibri"/>
                        </a:rPr>
                        <a:t>Normal</a:t>
                      </a:r>
                      <a:endParaRPr b="1" sz="1200">
                        <a:latin typeface="Calibri"/>
                        <a:ea typeface="Calibri"/>
                        <a:cs typeface="Calibri"/>
                        <a:sym typeface="Calibri"/>
                      </a:endParaRPr>
                    </a:p>
                  </a:txBody>
                  <a:tcPr marT="63500" marB="63500" marR="63500" marL="63500">
                    <a:lnL cap="flat" cmpd="sng" w="12700">
                      <a:solidFill>
                        <a:srgbClr val="7030A0"/>
                      </a:solidFill>
                      <a:prstDash val="solid"/>
                      <a:round/>
                      <a:headEnd len="sm" w="sm" type="none"/>
                      <a:tailEnd len="sm" w="sm" type="none"/>
                    </a:lnL>
                    <a:lnR cap="flat" cmpd="sng" w="12700">
                      <a:solidFill>
                        <a:srgbClr val="7030A0"/>
                      </a:solidFill>
                      <a:prstDash val="solid"/>
                      <a:round/>
                      <a:headEnd len="sm" w="sm" type="none"/>
                      <a:tailEnd len="sm" w="sm" type="none"/>
                    </a:lnR>
                    <a:lnT cap="flat" cmpd="sng" w="12700">
                      <a:solidFill>
                        <a:srgbClr val="7030A0"/>
                      </a:solidFill>
                      <a:prstDash val="solid"/>
                      <a:round/>
                      <a:headEnd len="sm" w="sm" type="none"/>
                      <a:tailEnd len="sm" w="sm" type="none"/>
                    </a:lnT>
                    <a:lnB cap="flat" cmpd="sng" w="12700">
                      <a:solidFill>
                        <a:srgbClr val="7030A0"/>
                      </a:solidFill>
                      <a:prstDash val="solid"/>
                      <a:round/>
                      <a:headEnd len="sm" w="sm" type="none"/>
                      <a:tailEnd len="sm" w="sm" type="none"/>
                    </a:lnB>
                  </a:tcPr>
                </a:tc>
                <a:tc>
                  <a:txBody>
                    <a:bodyPr/>
                    <a:lstStyle/>
                    <a:p>
                      <a:pPr indent="0" lvl="0" marL="0" marR="72390" rtl="0" algn="l">
                        <a:spcBef>
                          <a:spcPts val="0"/>
                        </a:spcBef>
                        <a:spcAft>
                          <a:spcPts val="0"/>
                        </a:spcAft>
                        <a:buNone/>
                      </a:pPr>
                      <a:r>
                        <a:rPr b="1" lang="es-MX" sz="1200">
                          <a:latin typeface="Calibri"/>
                          <a:ea typeface="Calibri"/>
                          <a:cs typeface="Calibri"/>
                          <a:sym typeface="Calibri"/>
                        </a:rPr>
                        <a:t>Paso </a:t>
                      </a:r>
                      <a:endParaRPr b="1" sz="1200">
                        <a:latin typeface="Calibri"/>
                        <a:ea typeface="Calibri"/>
                        <a:cs typeface="Calibri"/>
                        <a:sym typeface="Calibri"/>
                      </a:endParaRPr>
                    </a:p>
                  </a:txBody>
                  <a:tcPr marT="63500" marB="63500" marR="63500" marL="63500">
                    <a:lnL cap="flat" cmpd="sng" w="12700">
                      <a:solidFill>
                        <a:srgbClr val="7030A0"/>
                      </a:solidFill>
                      <a:prstDash val="solid"/>
                      <a:round/>
                      <a:headEnd len="sm" w="sm" type="none"/>
                      <a:tailEnd len="sm" w="sm" type="none"/>
                    </a:lnL>
                    <a:lnR cap="flat" cmpd="sng" w="12700">
                      <a:solidFill>
                        <a:srgbClr val="7030A0"/>
                      </a:solidFill>
                      <a:prstDash val="solid"/>
                      <a:round/>
                      <a:headEnd len="sm" w="sm" type="none"/>
                      <a:tailEnd len="sm" w="sm" type="none"/>
                    </a:lnR>
                    <a:lnT cap="flat" cmpd="sng" w="12700">
                      <a:solidFill>
                        <a:srgbClr val="7030A0"/>
                      </a:solidFill>
                      <a:prstDash val="solid"/>
                      <a:round/>
                      <a:headEnd len="sm" w="sm" type="none"/>
                      <a:tailEnd len="sm" w="sm" type="none"/>
                    </a:lnT>
                    <a:lnB cap="flat" cmpd="sng" w="12700">
                      <a:solidFill>
                        <a:srgbClr val="7030A0"/>
                      </a:solidFill>
                      <a:prstDash val="solid"/>
                      <a:round/>
                      <a:headEnd len="sm" w="sm" type="none"/>
                      <a:tailEnd len="sm" w="sm" type="none"/>
                    </a:lnB>
                  </a:tcPr>
                </a:tc>
                <a:tc>
                  <a:txBody>
                    <a:bodyPr/>
                    <a:lstStyle/>
                    <a:p>
                      <a:pPr indent="0" lvl="0" marL="82550" rtl="0" algn="l">
                        <a:spcBef>
                          <a:spcPts val="0"/>
                        </a:spcBef>
                        <a:spcAft>
                          <a:spcPts val="0"/>
                        </a:spcAft>
                        <a:buNone/>
                      </a:pPr>
                      <a:r>
                        <a:rPr b="1" lang="es-MX" sz="1200">
                          <a:latin typeface="Calibri"/>
                          <a:ea typeface="Calibri"/>
                          <a:cs typeface="Calibri"/>
                          <a:sym typeface="Calibri"/>
                        </a:rPr>
                        <a:t>Acción</a:t>
                      </a:r>
                      <a:endParaRPr b="1" sz="1200">
                        <a:latin typeface="Calibri"/>
                        <a:ea typeface="Calibri"/>
                        <a:cs typeface="Calibri"/>
                        <a:sym typeface="Calibri"/>
                      </a:endParaRPr>
                    </a:p>
                  </a:txBody>
                  <a:tcPr marT="63500" marB="63500" marR="63500" marL="63500">
                    <a:lnL cap="flat" cmpd="sng" w="12700">
                      <a:solidFill>
                        <a:srgbClr val="7030A0"/>
                      </a:solidFill>
                      <a:prstDash val="solid"/>
                      <a:round/>
                      <a:headEnd len="sm" w="sm" type="none"/>
                      <a:tailEnd len="sm" w="sm" type="none"/>
                    </a:lnL>
                    <a:lnR cap="flat" cmpd="sng" w="12700">
                      <a:solidFill>
                        <a:srgbClr val="7030A0"/>
                      </a:solidFill>
                      <a:prstDash val="solid"/>
                      <a:round/>
                      <a:headEnd len="sm" w="sm" type="none"/>
                      <a:tailEnd len="sm" w="sm" type="none"/>
                    </a:lnR>
                    <a:lnT cap="flat" cmpd="sng" w="12700">
                      <a:solidFill>
                        <a:srgbClr val="7030A0"/>
                      </a:solidFill>
                      <a:prstDash val="solid"/>
                      <a:round/>
                      <a:headEnd len="sm" w="sm" type="none"/>
                      <a:tailEnd len="sm" w="sm" type="none"/>
                    </a:lnT>
                    <a:lnB cap="flat" cmpd="sng" w="12700">
                      <a:solidFill>
                        <a:srgbClr val="7030A0"/>
                      </a:solidFill>
                      <a:prstDash val="solid"/>
                      <a:round/>
                      <a:headEnd len="sm" w="sm" type="none"/>
                      <a:tailEnd len="sm" w="sm" type="none"/>
                    </a:lnB>
                  </a:tcPr>
                </a:tc>
              </a:tr>
              <a:tr h="152400">
                <a:tc vMerge="1"/>
                <a:tc>
                  <a:txBody>
                    <a:bodyPr/>
                    <a:lstStyle/>
                    <a:p>
                      <a:pPr indent="0" lvl="0" marL="0" marR="191135" rtl="0" algn="l">
                        <a:spcBef>
                          <a:spcPts val="0"/>
                        </a:spcBef>
                        <a:spcAft>
                          <a:spcPts val="0"/>
                        </a:spcAft>
                        <a:buNone/>
                      </a:pPr>
                      <a:r>
                        <a:rPr lang="es-MX" sz="1200">
                          <a:latin typeface="Calibri"/>
                          <a:ea typeface="Calibri"/>
                          <a:cs typeface="Calibri"/>
                          <a:sym typeface="Calibri"/>
                        </a:rPr>
                        <a:t>1 </a:t>
                      </a:r>
                      <a:endParaRPr sz="1200">
                        <a:latin typeface="Calibri"/>
                        <a:ea typeface="Calibri"/>
                        <a:cs typeface="Calibri"/>
                        <a:sym typeface="Calibri"/>
                      </a:endParaRPr>
                    </a:p>
                  </a:txBody>
                  <a:tcPr marT="63500" marB="63500" marR="63500" marL="63500">
                    <a:lnL cap="flat" cmpd="sng" w="12700">
                      <a:solidFill>
                        <a:srgbClr val="7030A0"/>
                      </a:solidFill>
                      <a:prstDash val="solid"/>
                      <a:round/>
                      <a:headEnd len="sm" w="sm" type="none"/>
                      <a:tailEnd len="sm" w="sm" type="none"/>
                    </a:lnL>
                    <a:lnR cap="flat" cmpd="sng" w="12700">
                      <a:solidFill>
                        <a:srgbClr val="7030A0"/>
                      </a:solidFill>
                      <a:prstDash val="solid"/>
                      <a:round/>
                      <a:headEnd len="sm" w="sm" type="none"/>
                      <a:tailEnd len="sm" w="sm" type="none"/>
                    </a:lnR>
                    <a:lnT cap="flat" cmpd="sng" w="12700">
                      <a:solidFill>
                        <a:srgbClr val="7030A0"/>
                      </a:solidFill>
                      <a:prstDash val="solid"/>
                      <a:round/>
                      <a:headEnd len="sm" w="sm" type="none"/>
                      <a:tailEnd len="sm" w="sm" type="none"/>
                    </a:lnT>
                    <a:lnB cap="flat" cmpd="sng" w="12700">
                      <a:solidFill>
                        <a:srgbClr val="7030A0"/>
                      </a:solidFill>
                      <a:prstDash val="solid"/>
                      <a:round/>
                      <a:headEnd len="sm" w="sm" type="none"/>
                      <a:tailEnd len="sm" w="sm" type="none"/>
                    </a:lnB>
                  </a:tcPr>
                </a:tc>
                <a:tc>
                  <a:txBody>
                    <a:bodyPr/>
                    <a:lstStyle/>
                    <a:p>
                      <a:pPr indent="0" lvl="0" marL="88265" rtl="0" algn="l">
                        <a:spcBef>
                          <a:spcPts val="0"/>
                        </a:spcBef>
                        <a:spcAft>
                          <a:spcPts val="0"/>
                        </a:spcAft>
                        <a:buNone/>
                      </a:pPr>
                      <a:r>
                        <a:rPr i="1" lang="es-MX" sz="1200">
                          <a:latin typeface="Calibri"/>
                          <a:ea typeface="Calibri"/>
                          <a:cs typeface="Calibri"/>
                          <a:sym typeface="Calibri"/>
                        </a:rPr>
                        <a:t>Tener una cuenta registrada con su respectivo rol</a:t>
                      </a:r>
                      <a:endParaRPr i="1" sz="1200">
                        <a:latin typeface="Calibri"/>
                        <a:ea typeface="Calibri"/>
                        <a:cs typeface="Calibri"/>
                        <a:sym typeface="Calibri"/>
                      </a:endParaRPr>
                    </a:p>
                  </a:txBody>
                  <a:tcPr marT="63500" marB="63500" marR="63500" marL="63500">
                    <a:lnL cap="flat" cmpd="sng" w="12700">
                      <a:solidFill>
                        <a:srgbClr val="7030A0"/>
                      </a:solidFill>
                      <a:prstDash val="solid"/>
                      <a:round/>
                      <a:headEnd len="sm" w="sm" type="none"/>
                      <a:tailEnd len="sm" w="sm" type="none"/>
                    </a:lnL>
                    <a:lnR cap="flat" cmpd="sng" w="12700">
                      <a:solidFill>
                        <a:srgbClr val="7030A0"/>
                      </a:solidFill>
                      <a:prstDash val="solid"/>
                      <a:round/>
                      <a:headEnd len="sm" w="sm" type="none"/>
                      <a:tailEnd len="sm" w="sm" type="none"/>
                    </a:lnR>
                    <a:lnT cap="flat" cmpd="sng" w="12700">
                      <a:solidFill>
                        <a:srgbClr val="7030A0"/>
                      </a:solidFill>
                      <a:prstDash val="solid"/>
                      <a:round/>
                      <a:headEnd len="sm" w="sm" type="none"/>
                      <a:tailEnd len="sm" w="sm" type="none"/>
                    </a:lnT>
                    <a:lnB cap="flat" cmpd="sng" w="12700">
                      <a:solidFill>
                        <a:srgbClr val="7030A0"/>
                      </a:solidFill>
                      <a:prstDash val="solid"/>
                      <a:round/>
                      <a:headEnd len="sm" w="sm" type="none"/>
                      <a:tailEnd len="sm" w="sm" type="none"/>
                    </a:lnB>
                  </a:tcPr>
                </a:tc>
              </a:tr>
              <a:tr h="165100">
                <a:tc vMerge="1"/>
                <a:tc>
                  <a:txBody>
                    <a:bodyPr/>
                    <a:lstStyle/>
                    <a:p>
                      <a:pPr indent="0" lvl="0" marL="0" rtl="0" algn="l">
                        <a:spcBef>
                          <a:spcPts val="0"/>
                        </a:spcBef>
                        <a:spcAft>
                          <a:spcPts val="0"/>
                        </a:spcAft>
                        <a:buNone/>
                      </a:pPr>
                      <a:r>
                        <a:rPr lang="es-MX" sz="1200">
                          <a:latin typeface="Calibri"/>
                          <a:ea typeface="Calibri"/>
                          <a:cs typeface="Calibri"/>
                          <a:sym typeface="Calibri"/>
                        </a:rPr>
                        <a:t>2 </a:t>
                      </a:r>
                      <a:endParaRPr sz="1200">
                        <a:latin typeface="Calibri"/>
                        <a:ea typeface="Calibri"/>
                        <a:cs typeface="Calibri"/>
                        <a:sym typeface="Calibri"/>
                      </a:endParaRPr>
                    </a:p>
                  </a:txBody>
                  <a:tcPr marT="63500" marB="63500" marR="63500" marL="63500">
                    <a:lnL cap="flat" cmpd="sng" w="12700">
                      <a:solidFill>
                        <a:srgbClr val="7030A0"/>
                      </a:solidFill>
                      <a:prstDash val="solid"/>
                      <a:round/>
                      <a:headEnd len="sm" w="sm" type="none"/>
                      <a:tailEnd len="sm" w="sm" type="none"/>
                    </a:lnL>
                    <a:lnR cap="flat" cmpd="sng" w="12700">
                      <a:solidFill>
                        <a:srgbClr val="7030A0"/>
                      </a:solidFill>
                      <a:prstDash val="solid"/>
                      <a:round/>
                      <a:headEnd len="sm" w="sm" type="none"/>
                      <a:tailEnd len="sm" w="sm" type="none"/>
                    </a:lnR>
                    <a:lnT cap="flat" cmpd="sng" w="12700">
                      <a:solidFill>
                        <a:srgbClr val="7030A0"/>
                      </a:solidFill>
                      <a:prstDash val="solid"/>
                      <a:round/>
                      <a:headEnd len="sm" w="sm" type="none"/>
                      <a:tailEnd len="sm" w="sm" type="none"/>
                    </a:lnT>
                    <a:lnB cap="flat" cmpd="sng" w="12700">
                      <a:solidFill>
                        <a:srgbClr val="7030A0"/>
                      </a:solidFill>
                      <a:prstDash val="solid"/>
                      <a:round/>
                      <a:headEnd len="sm" w="sm" type="none"/>
                      <a:tailEnd len="sm" w="sm" type="none"/>
                    </a:lnB>
                  </a:tcPr>
                </a:tc>
                <a:tc>
                  <a:txBody>
                    <a:bodyPr/>
                    <a:lstStyle/>
                    <a:p>
                      <a:pPr indent="0" lvl="0" marL="88265" rtl="0" algn="l">
                        <a:spcBef>
                          <a:spcPts val="0"/>
                        </a:spcBef>
                        <a:spcAft>
                          <a:spcPts val="0"/>
                        </a:spcAft>
                        <a:buNone/>
                      </a:pPr>
                      <a:r>
                        <a:rPr i="1" lang="es-MX" sz="1200">
                          <a:latin typeface="Calibri"/>
                          <a:ea typeface="Calibri"/>
                          <a:cs typeface="Calibri"/>
                          <a:sym typeface="Calibri"/>
                        </a:rPr>
                        <a:t>Rellenar los espacios de la información</a:t>
                      </a:r>
                      <a:endParaRPr i="1" sz="1200">
                        <a:latin typeface="Calibri"/>
                        <a:ea typeface="Calibri"/>
                        <a:cs typeface="Calibri"/>
                        <a:sym typeface="Calibri"/>
                      </a:endParaRPr>
                    </a:p>
                  </a:txBody>
                  <a:tcPr marT="63500" marB="63500" marR="63500" marL="63500">
                    <a:lnL cap="flat" cmpd="sng" w="12700">
                      <a:solidFill>
                        <a:srgbClr val="7030A0"/>
                      </a:solidFill>
                      <a:prstDash val="solid"/>
                      <a:round/>
                      <a:headEnd len="sm" w="sm" type="none"/>
                      <a:tailEnd len="sm" w="sm" type="none"/>
                    </a:lnL>
                    <a:lnR cap="flat" cmpd="sng" w="12700">
                      <a:solidFill>
                        <a:srgbClr val="7030A0"/>
                      </a:solidFill>
                      <a:prstDash val="solid"/>
                      <a:round/>
                      <a:headEnd len="sm" w="sm" type="none"/>
                      <a:tailEnd len="sm" w="sm" type="none"/>
                    </a:lnR>
                    <a:lnT cap="flat" cmpd="sng" w="12700">
                      <a:solidFill>
                        <a:srgbClr val="7030A0"/>
                      </a:solidFill>
                      <a:prstDash val="solid"/>
                      <a:round/>
                      <a:headEnd len="sm" w="sm" type="none"/>
                      <a:tailEnd len="sm" w="sm" type="none"/>
                    </a:lnT>
                    <a:lnB cap="flat" cmpd="sng" w="12700">
                      <a:solidFill>
                        <a:srgbClr val="7030A0"/>
                      </a:solidFill>
                      <a:prstDash val="solid"/>
                      <a:round/>
                      <a:headEnd len="sm" w="sm" type="none"/>
                      <a:tailEnd len="sm" w="sm" type="none"/>
                    </a:lnB>
                  </a:tcPr>
                </a:tc>
              </a:tr>
              <a:tr h="152400">
                <a:tc vMerge="1"/>
                <a:tc>
                  <a:txBody>
                    <a:bodyPr/>
                    <a:lstStyle/>
                    <a:p>
                      <a:pPr indent="0" lvl="0" marL="0" rtl="0" algn="l">
                        <a:spcBef>
                          <a:spcPts val="0"/>
                        </a:spcBef>
                        <a:spcAft>
                          <a:spcPts val="0"/>
                        </a:spcAft>
                        <a:buNone/>
                      </a:pPr>
                      <a:r>
                        <a:rPr lang="es-MX" sz="1200">
                          <a:latin typeface="Calibri"/>
                          <a:ea typeface="Calibri"/>
                          <a:cs typeface="Calibri"/>
                          <a:sym typeface="Calibri"/>
                        </a:rPr>
                        <a:t>3 </a:t>
                      </a:r>
                      <a:endParaRPr sz="1200">
                        <a:latin typeface="Calibri"/>
                        <a:ea typeface="Calibri"/>
                        <a:cs typeface="Calibri"/>
                        <a:sym typeface="Calibri"/>
                      </a:endParaRPr>
                    </a:p>
                  </a:txBody>
                  <a:tcPr marT="63500" marB="63500" marR="63500" marL="63500">
                    <a:lnL cap="flat" cmpd="sng" w="12700">
                      <a:solidFill>
                        <a:srgbClr val="7030A0"/>
                      </a:solidFill>
                      <a:prstDash val="solid"/>
                      <a:round/>
                      <a:headEnd len="sm" w="sm" type="none"/>
                      <a:tailEnd len="sm" w="sm" type="none"/>
                    </a:lnL>
                    <a:lnR cap="flat" cmpd="sng" w="12700">
                      <a:solidFill>
                        <a:srgbClr val="7030A0"/>
                      </a:solidFill>
                      <a:prstDash val="solid"/>
                      <a:round/>
                      <a:headEnd len="sm" w="sm" type="none"/>
                      <a:tailEnd len="sm" w="sm" type="none"/>
                    </a:lnR>
                    <a:lnT cap="flat" cmpd="sng" w="12700">
                      <a:solidFill>
                        <a:srgbClr val="7030A0"/>
                      </a:solidFill>
                      <a:prstDash val="solid"/>
                      <a:round/>
                      <a:headEnd len="sm" w="sm" type="none"/>
                      <a:tailEnd len="sm" w="sm" type="none"/>
                    </a:lnT>
                    <a:lnB cap="flat" cmpd="sng" w="12700">
                      <a:solidFill>
                        <a:srgbClr val="7030A0"/>
                      </a:solidFill>
                      <a:prstDash val="solid"/>
                      <a:round/>
                      <a:headEnd len="sm" w="sm" type="none"/>
                      <a:tailEnd len="sm" w="sm" type="none"/>
                    </a:lnB>
                  </a:tcPr>
                </a:tc>
                <a:tc>
                  <a:txBody>
                    <a:bodyPr/>
                    <a:lstStyle/>
                    <a:p>
                      <a:pPr indent="0" lvl="0" marL="91440" rtl="0" algn="l">
                        <a:spcBef>
                          <a:spcPts val="0"/>
                        </a:spcBef>
                        <a:spcAft>
                          <a:spcPts val="0"/>
                        </a:spcAft>
                        <a:buNone/>
                      </a:pPr>
                      <a:r>
                        <a:rPr i="1" lang="es-MX" sz="1200">
                          <a:latin typeface="Calibri"/>
                          <a:ea typeface="Calibri"/>
                          <a:cs typeface="Calibri"/>
                          <a:sym typeface="Calibri"/>
                        </a:rPr>
                        <a:t>Podrá editar la información las veces que sean necesarias</a:t>
                      </a:r>
                      <a:endParaRPr i="1" sz="1200">
                        <a:latin typeface="Calibri"/>
                        <a:ea typeface="Calibri"/>
                        <a:cs typeface="Calibri"/>
                        <a:sym typeface="Calibri"/>
                      </a:endParaRPr>
                    </a:p>
                  </a:txBody>
                  <a:tcPr marT="63500" marB="63500" marR="63500" marL="63500">
                    <a:lnL cap="flat" cmpd="sng" w="12700">
                      <a:solidFill>
                        <a:srgbClr val="7030A0"/>
                      </a:solidFill>
                      <a:prstDash val="solid"/>
                      <a:round/>
                      <a:headEnd len="sm" w="sm" type="none"/>
                      <a:tailEnd len="sm" w="sm" type="none"/>
                    </a:lnL>
                    <a:lnR cap="flat" cmpd="sng" w="12700">
                      <a:solidFill>
                        <a:srgbClr val="7030A0"/>
                      </a:solidFill>
                      <a:prstDash val="solid"/>
                      <a:round/>
                      <a:headEnd len="sm" w="sm" type="none"/>
                      <a:tailEnd len="sm" w="sm" type="none"/>
                    </a:lnR>
                    <a:lnT cap="flat" cmpd="sng" w="12700">
                      <a:solidFill>
                        <a:srgbClr val="7030A0"/>
                      </a:solidFill>
                      <a:prstDash val="solid"/>
                      <a:round/>
                      <a:headEnd len="sm" w="sm" type="none"/>
                      <a:tailEnd len="sm" w="sm" type="none"/>
                    </a:lnT>
                    <a:lnB cap="flat" cmpd="sng" w="12700">
                      <a:solidFill>
                        <a:srgbClr val="7030A0"/>
                      </a:solidFill>
                      <a:prstDash val="solid"/>
                      <a:round/>
                      <a:headEnd len="sm" w="sm" type="none"/>
                      <a:tailEnd len="sm" w="sm" type="none"/>
                    </a:lnB>
                  </a:tcPr>
                </a:tc>
              </a:tr>
              <a:tr h="304800">
                <a:tc>
                  <a:txBody>
                    <a:bodyPr/>
                    <a:lstStyle/>
                    <a:p>
                      <a:pPr indent="0" lvl="0" marL="0" rtl="0" algn="l">
                        <a:spcBef>
                          <a:spcPts val="0"/>
                        </a:spcBef>
                        <a:spcAft>
                          <a:spcPts val="0"/>
                        </a:spcAft>
                        <a:buNone/>
                      </a:pPr>
                      <a:r>
                        <a:rPr b="1" lang="es-MX" sz="1200">
                          <a:latin typeface="Calibri"/>
                          <a:ea typeface="Calibri"/>
                          <a:cs typeface="Calibri"/>
                          <a:sym typeface="Calibri"/>
                        </a:rPr>
                        <a:t>Postcondición </a:t>
                      </a:r>
                      <a:endParaRPr b="1" sz="1200">
                        <a:latin typeface="Calibri"/>
                        <a:ea typeface="Calibri"/>
                        <a:cs typeface="Calibri"/>
                        <a:sym typeface="Calibri"/>
                      </a:endParaRPr>
                    </a:p>
                  </a:txBody>
                  <a:tcPr marT="63500" marB="63500" marR="63500" marL="63500">
                    <a:lnL cap="flat" cmpd="sng" w="12700">
                      <a:solidFill>
                        <a:srgbClr val="7030A0"/>
                      </a:solidFill>
                      <a:prstDash val="solid"/>
                      <a:round/>
                      <a:headEnd len="sm" w="sm" type="none"/>
                      <a:tailEnd len="sm" w="sm" type="none"/>
                    </a:lnL>
                    <a:lnR cap="flat" cmpd="sng" w="12700">
                      <a:solidFill>
                        <a:srgbClr val="7030A0"/>
                      </a:solidFill>
                      <a:prstDash val="solid"/>
                      <a:round/>
                      <a:headEnd len="sm" w="sm" type="none"/>
                      <a:tailEnd len="sm" w="sm" type="none"/>
                    </a:lnR>
                    <a:lnT cap="flat" cmpd="sng" w="12700">
                      <a:solidFill>
                        <a:srgbClr val="7030A0"/>
                      </a:solidFill>
                      <a:prstDash val="solid"/>
                      <a:round/>
                      <a:headEnd len="sm" w="sm" type="none"/>
                      <a:tailEnd len="sm" w="sm" type="none"/>
                    </a:lnT>
                    <a:lnB cap="flat" cmpd="sng" w="12700">
                      <a:solidFill>
                        <a:srgbClr val="7030A0"/>
                      </a:solidFill>
                      <a:prstDash val="solid"/>
                      <a:round/>
                      <a:headEnd len="sm" w="sm" type="none"/>
                      <a:tailEnd len="sm" w="sm" type="none"/>
                    </a:lnB>
                  </a:tcPr>
                </a:tc>
                <a:tc gridSpan="2">
                  <a:txBody>
                    <a:bodyPr/>
                    <a:lstStyle/>
                    <a:p>
                      <a:pPr indent="0" lvl="0" marL="88265" marR="252095" rtl="0" algn="l">
                        <a:lnSpc>
                          <a:spcPct val="95416"/>
                        </a:lnSpc>
                        <a:spcBef>
                          <a:spcPts val="0"/>
                        </a:spcBef>
                        <a:spcAft>
                          <a:spcPts val="0"/>
                        </a:spcAft>
                        <a:buNone/>
                      </a:pPr>
                      <a:r>
                        <a:rPr lang="es-MX" sz="1200">
                          <a:latin typeface="Calibri"/>
                          <a:ea typeface="Calibri"/>
                          <a:cs typeface="Calibri"/>
                          <a:sym typeface="Calibri"/>
                        </a:rPr>
                        <a:t>Podrá empezar a explorar Menntun</a:t>
                      </a:r>
                      <a:endParaRPr sz="1200">
                        <a:latin typeface="Calibri"/>
                        <a:ea typeface="Calibri"/>
                        <a:cs typeface="Calibri"/>
                        <a:sym typeface="Calibri"/>
                      </a:endParaRPr>
                    </a:p>
                  </a:txBody>
                  <a:tcPr marT="63500" marB="63500" marR="63500" marL="63500">
                    <a:lnL cap="flat" cmpd="sng" w="12700">
                      <a:solidFill>
                        <a:srgbClr val="7030A0"/>
                      </a:solidFill>
                      <a:prstDash val="solid"/>
                      <a:round/>
                      <a:headEnd len="sm" w="sm" type="none"/>
                      <a:tailEnd len="sm" w="sm" type="none"/>
                    </a:lnL>
                    <a:lnR cap="flat" cmpd="sng" w="12700">
                      <a:solidFill>
                        <a:srgbClr val="7030A0"/>
                      </a:solidFill>
                      <a:prstDash val="solid"/>
                      <a:round/>
                      <a:headEnd len="sm" w="sm" type="none"/>
                      <a:tailEnd len="sm" w="sm" type="none"/>
                    </a:lnR>
                    <a:lnT cap="flat" cmpd="sng" w="12700">
                      <a:solidFill>
                        <a:srgbClr val="7030A0"/>
                      </a:solidFill>
                      <a:prstDash val="solid"/>
                      <a:round/>
                      <a:headEnd len="sm" w="sm" type="none"/>
                      <a:tailEnd len="sm" w="sm" type="none"/>
                    </a:lnT>
                    <a:lnB cap="flat" cmpd="sng" w="12700">
                      <a:solidFill>
                        <a:srgbClr val="7030A0"/>
                      </a:solidFill>
                      <a:prstDash val="solid"/>
                      <a:round/>
                      <a:headEnd len="sm" w="sm" type="none"/>
                      <a:tailEnd len="sm" w="sm" type="none"/>
                    </a:lnB>
                  </a:tcPr>
                </a:tc>
                <a:tc hMerge="1"/>
              </a:tr>
              <a:tr h="279400">
                <a:tc rowSpan="2">
                  <a:txBody>
                    <a:bodyPr/>
                    <a:lstStyle/>
                    <a:p>
                      <a:pPr indent="0" lvl="0" marL="0" rtl="0" algn="l">
                        <a:spcBef>
                          <a:spcPts val="0"/>
                        </a:spcBef>
                        <a:spcAft>
                          <a:spcPts val="0"/>
                        </a:spcAft>
                        <a:buNone/>
                      </a:pPr>
                      <a:r>
                        <a:rPr b="1" lang="es-MX" sz="1200">
                          <a:latin typeface="Calibri"/>
                          <a:ea typeface="Calibri"/>
                          <a:cs typeface="Calibri"/>
                          <a:sym typeface="Calibri"/>
                        </a:rPr>
                        <a:t>Excepciones </a:t>
                      </a:r>
                      <a:endParaRPr b="1" sz="1200">
                        <a:latin typeface="Calibri"/>
                        <a:ea typeface="Calibri"/>
                        <a:cs typeface="Calibri"/>
                        <a:sym typeface="Calibri"/>
                      </a:endParaRPr>
                    </a:p>
                  </a:txBody>
                  <a:tcPr marT="63500" marB="63500" marR="63500" marL="63500">
                    <a:lnL cap="flat" cmpd="sng" w="12700">
                      <a:solidFill>
                        <a:srgbClr val="7030A0"/>
                      </a:solidFill>
                      <a:prstDash val="solid"/>
                      <a:round/>
                      <a:headEnd len="sm" w="sm" type="none"/>
                      <a:tailEnd len="sm" w="sm" type="none"/>
                    </a:lnL>
                    <a:lnR cap="flat" cmpd="sng" w="12700">
                      <a:solidFill>
                        <a:srgbClr val="7030A0"/>
                      </a:solidFill>
                      <a:prstDash val="solid"/>
                      <a:round/>
                      <a:headEnd len="sm" w="sm" type="none"/>
                      <a:tailEnd len="sm" w="sm" type="none"/>
                    </a:lnR>
                    <a:lnT cap="flat" cmpd="sng" w="12700">
                      <a:solidFill>
                        <a:srgbClr val="7030A0"/>
                      </a:solidFill>
                      <a:prstDash val="solid"/>
                      <a:round/>
                      <a:headEnd len="sm" w="sm" type="none"/>
                      <a:tailEnd len="sm" w="sm" type="none"/>
                    </a:lnT>
                    <a:lnB cap="flat" cmpd="sng" w="12700">
                      <a:solidFill>
                        <a:srgbClr val="7030A0"/>
                      </a:solidFill>
                      <a:prstDash val="solid"/>
                      <a:round/>
                      <a:headEnd len="sm" w="sm" type="none"/>
                      <a:tailEnd len="sm" w="sm" type="none"/>
                    </a:lnB>
                  </a:tcPr>
                </a:tc>
                <a:tc>
                  <a:txBody>
                    <a:bodyPr/>
                    <a:lstStyle/>
                    <a:p>
                      <a:pPr indent="0" lvl="0" marL="0" marR="72390" rtl="0" algn="l">
                        <a:spcBef>
                          <a:spcPts val="0"/>
                        </a:spcBef>
                        <a:spcAft>
                          <a:spcPts val="0"/>
                        </a:spcAft>
                        <a:buNone/>
                      </a:pPr>
                      <a:r>
                        <a:rPr b="1" lang="es-MX" sz="1200">
                          <a:latin typeface="Calibri"/>
                          <a:ea typeface="Calibri"/>
                          <a:cs typeface="Calibri"/>
                          <a:sym typeface="Calibri"/>
                        </a:rPr>
                        <a:t>Paso </a:t>
                      </a:r>
                      <a:endParaRPr b="1" sz="1200">
                        <a:latin typeface="Calibri"/>
                        <a:ea typeface="Calibri"/>
                        <a:cs typeface="Calibri"/>
                        <a:sym typeface="Calibri"/>
                      </a:endParaRPr>
                    </a:p>
                  </a:txBody>
                  <a:tcPr marT="63500" marB="63500" marR="63500" marL="63500">
                    <a:lnL cap="flat" cmpd="sng" w="12700">
                      <a:solidFill>
                        <a:srgbClr val="7030A0"/>
                      </a:solidFill>
                      <a:prstDash val="solid"/>
                      <a:round/>
                      <a:headEnd len="sm" w="sm" type="none"/>
                      <a:tailEnd len="sm" w="sm" type="none"/>
                    </a:lnL>
                    <a:lnR cap="flat" cmpd="sng" w="12700">
                      <a:solidFill>
                        <a:srgbClr val="7030A0"/>
                      </a:solidFill>
                      <a:prstDash val="solid"/>
                      <a:round/>
                      <a:headEnd len="sm" w="sm" type="none"/>
                      <a:tailEnd len="sm" w="sm" type="none"/>
                    </a:lnR>
                    <a:lnT cap="flat" cmpd="sng" w="12700">
                      <a:solidFill>
                        <a:srgbClr val="7030A0"/>
                      </a:solidFill>
                      <a:prstDash val="solid"/>
                      <a:round/>
                      <a:headEnd len="sm" w="sm" type="none"/>
                      <a:tailEnd len="sm" w="sm" type="none"/>
                    </a:lnT>
                    <a:lnB cap="flat" cmpd="sng" w="12700">
                      <a:solidFill>
                        <a:srgbClr val="7030A0"/>
                      </a:solidFill>
                      <a:prstDash val="solid"/>
                      <a:round/>
                      <a:headEnd len="sm" w="sm" type="none"/>
                      <a:tailEnd len="sm" w="sm" type="none"/>
                    </a:lnB>
                  </a:tcPr>
                </a:tc>
                <a:tc>
                  <a:txBody>
                    <a:bodyPr/>
                    <a:lstStyle/>
                    <a:p>
                      <a:pPr indent="0" lvl="0" marL="82550" rtl="0" algn="l">
                        <a:spcBef>
                          <a:spcPts val="0"/>
                        </a:spcBef>
                        <a:spcAft>
                          <a:spcPts val="0"/>
                        </a:spcAft>
                        <a:buNone/>
                      </a:pPr>
                      <a:r>
                        <a:rPr b="1" lang="es-MX" sz="1200">
                          <a:latin typeface="Calibri"/>
                          <a:ea typeface="Calibri"/>
                          <a:cs typeface="Calibri"/>
                          <a:sym typeface="Calibri"/>
                        </a:rPr>
                        <a:t>Acción</a:t>
                      </a:r>
                      <a:endParaRPr b="1" sz="1200">
                        <a:latin typeface="Calibri"/>
                        <a:ea typeface="Calibri"/>
                        <a:cs typeface="Calibri"/>
                        <a:sym typeface="Calibri"/>
                      </a:endParaRPr>
                    </a:p>
                  </a:txBody>
                  <a:tcPr marT="63500" marB="63500" marR="63500" marL="63500">
                    <a:lnL cap="flat" cmpd="sng" w="12700">
                      <a:solidFill>
                        <a:srgbClr val="7030A0"/>
                      </a:solidFill>
                      <a:prstDash val="solid"/>
                      <a:round/>
                      <a:headEnd len="sm" w="sm" type="none"/>
                      <a:tailEnd len="sm" w="sm" type="none"/>
                    </a:lnL>
                    <a:lnR cap="flat" cmpd="sng" w="12700">
                      <a:solidFill>
                        <a:srgbClr val="7030A0"/>
                      </a:solidFill>
                      <a:prstDash val="solid"/>
                      <a:round/>
                      <a:headEnd len="sm" w="sm" type="none"/>
                      <a:tailEnd len="sm" w="sm" type="none"/>
                    </a:lnR>
                    <a:lnT cap="flat" cmpd="sng" w="12700">
                      <a:solidFill>
                        <a:srgbClr val="7030A0"/>
                      </a:solidFill>
                      <a:prstDash val="solid"/>
                      <a:round/>
                      <a:headEnd len="sm" w="sm" type="none"/>
                      <a:tailEnd len="sm" w="sm" type="none"/>
                    </a:lnT>
                    <a:lnB cap="flat" cmpd="sng" w="12700">
                      <a:solidFill>
                        <a:srgbClr val="7030A0"/>
                      </a:solidFill>
                      <a:prstDash val="solid"/>
                      <a:round/>
                      <a:headEnd len="sm" w="sm" type="none"/>
                      <a:tailEnd len="sm" w="sm" type="none"/>
                    </a:lnB>
                  </a:tcPr>
                </a:tc>
              </a:tr>
              <a:tr h="279400">
                <a:tc vMerge="1"/>
                <a:tc>
                  <a:txBody>
                    <a:bodyPr/>
                    <a:lstStyle/>
                    <a:p>
                      <a:pPr indent="0" lvl="0" marL="0" marR="137795" rtl="0" algn="l">
                        <a:spcBef>
                          <a:spcPts val="0"/>
                        </a:spcBef>
                        <a:spcAft>
                          <a:spcPts val="0"/>
                        </a:spcAft>
                        <a:buNone/>
                      </a:pPr>
                      <a:r>
                        <a:rPr lang="es-MX" sz="1200">
                          <a:latin typeface="Calibri"/>
                          <a:ea typeface="Calibri"/>
                          <a:cs typeface="Calibri"/>
                          <a:sym typeface="Calibri"/>
                        </a:rPr>
                        <a:t>1.1 </a:t>
                      </a:r>
                      <a:endParaRPr sz="1200">
                        <a:latin typeface="Calibri"/>
                        <a:ea typeface="Calibri"/>
                        <a:cs typeface="Calibri"/>
                        <a:sym typeface="Calibri"/>
                      </a:endParaRPr>
                    </a:p>
                  </a:txBody>
                  <a:tcPr marT="63500" marB="63500" marR="63500" marL="63500">
                    <a:lnL cap="flat" cmpd="sng" w="12700">
                      <a:solidFill>
                        <a:srgbClr val="7030A0"/>
                      </a:solidFill>
                      <a:prstDash val="solid"/>
                      <a:round/>
                      <a:headEnd len="sm" w="sm" type="none"/>
                      <a:tailEnd len="sm" w="sm" type="none"/>
                    </a:lnL>
                    <a:lnR cap="flat" cmpd="sng" w="12700">
                      <a:solidFill>
                        <a:srgbClr val="7030A0"/>
                      </a:solidFill>
                      <a:prstDash val="solid"/>
                      <a:round/>
                      <a:headEnd len="sm" w="sm" type="none"/>
                      <a:tailEnd len="sm" w="sm" type="none"/>
                    </a:lnR>
                    <a:lnT cap="flat" cmpd="sng" w="12700">
                      <a:solidFill>
                        <a:srgbClr val="7030A0"/>
                      </a:solidFill>
                      <a:prstDash val="solid"/>
                      <a:round/>
                      <a:headEnd len="sm" w="sm" type="none"/>
                      <a:tailEnd len="sm" w="sm" type="none"/>
                    </a:lnT>
                    <a:lnB cap="flat" cmpd="sng" w="12700">
                      <a:solidFill>
                        <a:srgbClr val="7030A0"/>
                      </a:solidFill>
                      <a:prstDash val="solid"/>
                      <a:round/>
                      <a:headEnd len="sm" w="sm" type="none"/>
                      <a:tailEnd len="sm" w="sm" type="none"/>
                    </a:lnB>
                  </a:tcPr>
                </a:tc>
                <a:tc>
                  <a:txBody>
                    <a:bodyPr/>
                    <a:lstStyle/>
                    <a:p>
                      <a:pPr indent="0" lvl="0" marL="88265" rtl="0" algn="l">
                        <a:spcBef>
                          <a:spcPts val="0"/>
                        </a:spcBef>
                        <a:spcAft>
                          <a:spcPts val="0"/>
                        </a:spcAft>
                        <a:buNone/>
                      </a:pPr>
                      <a:r>
                        <a:rPr i="1" lang="es-MX" sz="1200">
                          <a:latin typeface="Calibri"/>
                          <a:ea typeface="Calibri"/>
                          <a:cs typeface="Calibri"/>
                          <a:sym typeface="Calibri"/>
                        </a:rPr>
                        <a:t>El usuario no sabe toda su información personal</a:t>
                      </a:r>
                      <a:endParaRPr i="1" sz="1200">
                        <a:latin typeface="Calibri"/>
                        <a:ea typeface="Calibri"/>
                        <a:cs typeface="Calibri"/>
                        <a:sym typeface="Calibri"/>
                      </a:endParaRPr>
                    </a:p>
                  </a:txBody>
                  <a:tcPr marT="63500" marB="63500" marR="63500" marL="63500">
                    <a:lnL cap="flat" cmpd="sng" w="12700">
                      <a:solidFill>
                        <a:srgbClr val="7030A0"/>
                      </a:solidFill>
                      <a:prstDash val="solid"/>
                      <a:round/>
                      <a:headEnd len="sm" w="sm" type="none"/>
                      <a:tailEnd len="sm" w="sm" type="none"/>
                    </a:lnL>
                    <a:lnR cap="flat" cmpd="sng" w="12700">
                      <a:solidFill>
                        <a:srgbClr val="7030A0"/>
                      </a:solidFill>
                      <a:prstDash val="solid"/>
                      <a:round/>
                      <a:headEnd len="sm" w="sm" type="none"/>
                      <a:tailEnd len="sm" w="sm" type="none"/>
                    </a:lnR>
                    <a:lnT cap="flat" cmpd="sng" w="12700">
                      <a:solidFill>
                        <a:srgbClr val="7030A0"/>
                      </a:solidFill>
                      <a:prstDash val="solid"/>
                      <a:round/>
                      <a:headEnd len="sm" w="sm" type="none"/>
                      <a:tailEnd len="sm" w="sm" type="none"/>
                    </a:lnT>
                    <a:lnB cap="flat" cmpd="sng" w="12700">
                      <a:solidFill>
                        <a:srgbClr val="7030A0"/>
                      </a:solidFill>
                      <a:prstDash val="solid"/>
                      <a:round/>
                      <a:headEnd len="sm" w="sm" type="none"/>
                      <a:tailEnd len="sm" w="sm" type="none"/>
                    </a:lnB>
                  </a:tcPr>
                </a:tc>
              </a:tr>
              <a:tr h="279400">
                <a:tc rowSpan="2">
                  <a:txBody>
                    <a:bodyPr/>
                    <a:lstStyle/>
                    <a:p>
                      <a:pPr indent="0" lvl="0" marL="0" rtl="0" algn="l">
                        <a:lnSpc>
                          <a:spcPct val="115000"/>
                        </a:lnSpc>
                        <a:spcBef>
                          <a:spcPts val="0"/>
                        </a:spcBef>
                        <a:spcAft>
                          <a:spcPts val="0"/>
                        </a:spcAft>
                        <a:buNone/>
                      </a:pPr>
                      <a:r>
                        <a:rPr b="1" lang="es-MX" sz="1200">
                          <a:latin typeface="Calibri"/>
                          <a:ea typeface="Calibri"/>
                          <a:cs typeface="Calibri"/>
                          <a:sym typeface="Calibri"/>
                        </a:rPr>
                        <a:t>Rendimiento</a:t>
                      </a:r>
                      <a:endParaRPr b="1" sz="1200">
                        <a:latin typeface="Calibri"/>
                        <a:ea typeface="Calibri"/>
                        <a:cs typeface="Calibri"/>
                        <a:sym typeface="Calibri"/>
                      </a:endParaRPr>
                    </a:p>
                  </a:txBody>
                  <a:tcPr marT="63500" marB="63500" marR="63500" marL="63500">
                    <a:lnL cap="flat" cmpd="sng" w="12700">
                      <a:solidFill>
                        <a:srgbClr val="7030A0"/>
                      </a:solidFill>
                      <a:prstDash val="solid"/>
                      <a:round/>
                      <a:headEnd len="sm" w="sm" type="none"/>
                      <a:tailEnd len="sm" w="sm" type="none"/>
                    </a:lnL>
                    <a:lnR cap="flat" cmpd="sng" w="12700">
                      <a:solidFill>
                        <a:srgbClr val="7030A0"/>
                      </a:solidFill>
                      <a:prstDash val="solid"/>
                      <a:round/>
                      <a:headEnd len="sm" w="sm" type="none"/>
                      <a:tailEnd len="sm" w="sm" type="none"/>
                    </a:lnR>
                    <a:lnT cap="flat" cmpd="sng" w="12700">
                      <a:solidFill>
                        <a:srgbClr val="7030A0"/>
                      </a:solidFill>
                      <a:prstDash val="solid"/>
                      <a:round/>
                      <a:headEnd len="sm" w="sm" type="none"/>
                      <a:tailEnd len="sm" w="sm" type="none"/>
                    </a:lnT>
                    <a:lnB cap="flat" cmpd="sng" w="12700">
                      <a:solidFill>
                        <a:srgbClr val="7030A0"/>
                      </a:solidFill>
                      <a:prstDash val="solid"/>
                      <a:round/>
                      <a:headEnd len="sm" w="sm" type="none"/>
                      <a:tailEnd len="sm" w="sm" type="none"/>
                    </a:lnB>
                  </a:tcPr>
                </a:tc>
                <a:tc>
                  <a:txBody>
                    <a:bodyPr/>
                    <a:lstStyle/>
                    <a:p>
                      <a:pPr indent="0" lvl="0" marL="0" marR="137795" rtl="0" algn="l">
                        <a:spcBef>
                          <a:spcPts val="0"/>
                        </a:spcBef>
                        <a:spcAft>
                          <a:spcPts val="0"/>
                        </a:spcAft>
                        <a:buNone/>
                      </a:pPr>
                      <a:r>
                        <a:rPr b="1" lang="es-MX" sz="1200">
                          <a:latin typeface="Calibri"/>
                          <a:ea typeface="Calibri"/>
                          <a:cs typeface="Calibri"/>
                          <a:sym typeface="Calibri"/>
                        </a:rPr>
                        <a:t>Paso</a:t>
                      </a:r>
                      <a:endParaRPr b="1" sz="1200">
                        <a:latin typeface="Calibri"/>
                        <a:ea typeface="Calibri"/>
                        <a:cs typeface="Calibri"/>
                        <a:sym typeface="Calibri"/>
                      </a:endParaRPr>
                    </a:p>
                  </a:txBody>
                  <a:tcPr marT="63500" marB="63500" marR="63500" marL="63500">
                    <a:lnL cap="flat" cmpd="sng" w="12700">
                      <a:solidFill>
                        <a:srgbClr val="7030A0"/>
                      </a:solidFill>
                      <a:prstDash val="solid"/>
                      <a:round/>
                      <a:headEnd len="sm" w="sm" type="none"/>
                      <a:tailEnd len="sm" w="sm" type="none"/>
                    </a:lnL>
                    <a:lnR cap="flat" cmpd="sng" w="12700">
                      <a:solidFill>
                        <a:srgbClr val="7030A0"/>
                      </a:solidFill>
                      <a:prstDash val="solid"/>
                      <a:round/>
                      <a:headEnd len="sm" w="sm" type="none"/>
                      <a:tailEnd len="sm" w="sm" type="none"/>
                    </a:lnR>
                    <a:lnT cap="flat" cmpd="sng" w="12700">
                      <a:solidFill>
                        <a:srgbClr val="7030A0"/>
                      </a:solidFill>
                      <a:prstDash val="solid"/>
                      <a:round/>
                      <a:headEnd len="sm" w="sm" type="none"/>
                      <a:tailEnd len="sm" w="sm" type="none"/>
                    </a:lnT>
                    <a:lnB cap="flat" cmpd="sng" w="12700">
                      <a:solidFill>
                        <a:srgbClr val="7030A0"/>
                      </a:solidFill>
                      <a:prstDash val="solid"/>
                      <a:round/>
                      <a:headEnd len="sm" w="sm" type="none"/>
                      <a:tailEnd len="sm" w="sm" type="none"/>
                    </a:lnB>
                  </a:tcPr>
                </a:tc>
                <a:tc>
                  <a:txBody>
                    <a:bodyPr/>
                    <a:lstStyle/>
                    <a:p>
                      <a:pPr indent="0" lvl="0" marL="88265" rtl="0" algn="l">
                        <a:spcBef>
                          <a:spcPts val="0"/>
                        </a:spcBef>
                        <a:spcAft>
                          <a:spcPts val="0"/>
                        </a:spcAft>
                        <a:buNone/>
                      </a:pPr>
                      <a:r>
                        <a:rPr b="1" lang="es-MX" sz="1200">
                          <a:latin typeface="Calibri"/>
                          <a:ea typeface="Calibri"/>
                          <a:cs typeface="Calibri"/>
                          <a:sym typeface="Calibri"/>
                        </a:rPr>
                        <a:t>Cuota de tiempo</a:t>
                      </a:r>
                      <a:endParaRPr b="1" sz="1200">
                        <a:latin typeface="Calibri"/>
                        <a:ea typeface="Calibri"/>
                        <a:cs typeface="Calibri"/>
                        <a:sym typeface="Calibri"/>
                      </a:endParaRPr>
                    </a:p>
                  </a:txBody>
                  <a:tcPr marT="63500" marB="63500" marR="63500" marL="63500">
                    <a:lnL cap="flat" cmpd="sng" w="12700">
                      <a:solidFill>
                        <a:srgbClr val="7030A0"/>
                      </a:solidFill>
                      <a:prstDash val="solid"/>
                      <a:round/>
                      <a:headEnd len="sm" w="sm" type="none"/>
                      <a:tailEnd len="sm" w="sm" type="none"/>
                    </a:lnL>
                    <a:lnR cap="flat" cmpd="sng" w="12700">
                      <a:solidFill>
                        <a:srgbClr val="7030A0"/>
                      </a:solidFill>
                      <a:prstDash val="solid"/>
                      <a:round/>
                      <a:headEnd len="sm" w="sm" type="none"/>
                      <a:tailEnd len="sm" w="sm" type="none"/>
                    </a:lnR>
                    <a:lnT cap="flat" cmpd="sng" w="12700">
                      <a:solidFill>
                        <a:srgbClr val="7030A0"/>
                      </a:solidFill>
                      <a:prstDash val="solid"/>
                      <a:round/>
                      <a:headEnd len="sm" w="sm" type="none"/>
                      <a:tailEnd len="sm" w="sm" type="none"/>
                    </a:lnT>
                    <a:lnB cap="flat" cmpd="sng" w="12700">
                      <a:solidFill>
                        <a:srgbClr val="7030A0"/>
                      </a:solidFill>
                      <a:prstDash val="solid"/>
                      <a:round/>
                      <a:headEnd len="sm" w="sm" type="none"/>
                      <a:tailEnd len="sm" w="sm" type="none"/>
                    </a:lnB>
                  </a:tcPr>
                </a:tc>
              </a:tr>
              <a:tr h="279400">
                <a:tc vMerge="1"/>
                <a:tc>
                  <a:txBody>
                    <a:bodyPr/>
                    <a:lstStyle/>
                    <a:p>
                      <a:pPr indent="0" lvl="0" marL="0" marR="137795" rtl="0" algn="l">
                        <a:spcBef>
                          <a:spcPts val="0"/>
                        </a:spcBef>
                        <a:spcAft>
                          <a:spcPts val="0"/>
                        </a:spcAft>
                        <a:buNone/>
                      </a:pPr>
                      <a:r>
                        <a:rPr lang="es-MX" sz="1200">
                          <a:latin typeface="Calibri"/>
                          <a:ea typeface="Calibri"/>
                          <a:cs typeface="Calibri"/>
                          <a:sym typeface="Calibri"/>
                        </a:rPr>
                        <a:t>3</a:t>
                      </a:r>
                      <a:endParaRPr sz="1200">
                        <a:latin typeface="Calibri"/>
                        <a:ea typeface="Calibri"/>
                        <a:cs typeface="Calibri"/>
                        <a:sym typeface="Calibri"/>
                      </a:endParaRPr>
                    </a:p>
                  </a:txBody>
                  <a:tcPr marT="63500" marB="63500" marR="63500" marL="63500">
                    <a:lnL cap="flat" cmpd="sng" w="12700">
                      <a:solidFill>
                        <a:srgbClr val="7030A0"/>
                      </a:solidFill>
                      <a:prstDash val="solid"/>
                      <a:round/>
                      <a:headEnd len="sm" w="sm" type="none"/>
                      <a:tailEnd len="sm" w="sm" type="none"/>
                    </a:lnL>
                    <a:lnR cap="flat" cmpd="sng" w="12700">
                      <a:solidFill>
                        <a:srgbClr val="7030A0"/>
                      </a:solidFill>
                      <a:prstDash val="solid"/>
                      <a:round/>
                      <a:headEnd len="sm" w="sm" type="none"/>
                      <a:tailEnd len="sm" w="sm" type="none"/>
                    </a:lnR>
                    <a:lnT cap="flat" cmpd="sng" w="12700">
                      <a:solidFill>
                        <a:srgbClr val="7030A0"/>
                      </a:solidFill>
                      <a:prstDash val="solid"/>
                      <a:round/>
                      <a:headEnd len="sm" w="sm" type="none"/>
                      <a:tailEnd len="sm" w="sm" type="none"/>
                    </a:lnT>
                    <a:lnB cap="flat" cmpd="sng" w="12700">
                      <a:solidFill>
                        <a:srgbClr val="7030A0"/>
                      </a:solidFill>
                      <a:prstDash val="solid"/>
                      <a:round/>
                      <a:headEnd len="sm" w="sm" type="none"/>
                      <a:tailEnd len="sm" w="sm" type="none"/>
                    </a:lnB>
                  </a:tcPr>
                </a:tc>
                <a:tc>
                  <a:txBody>
                    <a:bodyPr/>
                    <a:lstStyle/>
                    <a:p>
                      <a:pPr indent="0" lvl="0" marL="88265" rtl="0" algn="l">
                        <a:spcBef>
                          <a:spcPts val="0"/>
                        </a:spcBef>
                        <a:spcAft>
                          <a:spcPts val="0"/>
                        </a:spcAft>
                        <a:buNone/>
                      </a:pPr>
                      <a:r>
                        <a:rPr lang="es-MX" sz="1200">
                          <a:latin typeface="Calibri"/>
                          <a:ea typeface="Calibri"/>
                          <a:cs typeface="Calibri"/>
                          <a:sym typeface="Calibri"/>
                        </a:rPr>
                        <a:t>60 segundos</a:t>
                      </a:r>
                      <a:endParaRPr sz="1200">
                        <a:latin typeface="Calibri"/>
                        <a:ea typeface="Calibri"/>
                        <a:cs typeface="Calibri"/>
                        <a:sym typeface="Calibri"/>
                      </a:endParaRPr>
                    </a:p>
                  </a:txBody>
                  <a:tcPr marT="63500" marB="63500" marR="63500" marL="63500">
                    <a:lnL cap="flat" cmpd="sng" w="12700">
                      <a:solidFill>
                        <a:srgbClr val="7030A0"/>
                      </a:solidFill>
                      <a:prstDash val="solid"/>
                      <a:round/>
                      <a:headEnd len="sm" w="sm" type="none"/>
                      <a:tailEnd len="sm" w="sm" type="none"/>
                    </a:lnL>
                    <a:lnR cap="flat" cmpd="sng" w="12700">
                      <a:solidFill>
                        <a:srgbClr val="7030A0"/>
                      </a:solidFill>
                      <a:prstDash val="solid"/>
                      <a:round/>
                      <a:headEnd len="sm" w="sm" type="none"/>
                      <a:tailEnd len="sm" w="sm" type="none"/>
                    </a:lnR>
                    <a:lnT cap="flat" cmpd="sng" w="12700">
                      <a:solidFill>
                        <a:srgbClr val="7030A0"/>
                      </a:solidFill>
                      <a:prstDash val="solid"/>
                      <a:round/>
                      <a:headEnd len="sm" w="sm" type="none"/>
                      <a:tailEnd len="sm" w="sm" type="none"/>
                    </a:lnT>
                    <a:lnB cap="flat" cmpd="sng" w="12700">
                      <a:solidFill>
                        <a:srgbClr val="7030A0"/>
                      </a:solidFill>
                      <a:prstDash val="solid"/>
                      <a:round/>
                      <a:headEnd len="sm" w="sm" type="none"/>
                      <a:tailEnd len="sm" w="sm" type="none"/>
                    </a:lnB>
                  </a:tcPr>
                </a:tc>
              </a:tr>
              <a:tr h="254000">
                <a:tc>
                  <a:txBody>
                    <a:bodyPr/>
                    <a:lstStyle/>
                    <a:p>
                      <a:pPr indent="0" lvl="0" marL="0" rtl="0" algn="l">
                        <a:lnSpc>
                          <a:spcPct val="115000"/>
                        </a:lnSpc>
                        <a:spcBef>
                          <a:spcPts val="0"/>
                        </a:spcBef>
                        <a:spcAft>
                          <a:spcPts val="0"/>
                        </a:spcAft>
                        <a:buNone/>
                      </a:pPr>
                      <a:r>
                        <a:rPr b="1" lang="es-MX" sz="1200">
                          <a:latin typeface="Calibri"/>
                          <a:ea typeface="Calibri"/>
                          <a:cs typeface="Calibri"/>
                          <a:sym typeface="Calibri"/>
                        </a:rPr>
                        <a:t>Frecuencia</a:t>
                      </a:r>
                      <a:endParaRPr b="1" sz="1200">
                        <a:latin typeface="Calibri"/>
                        <a:ea typeface="Calibri"/>
                        <a:cs typeface="Calibri"/>
                        <a:sym typeface="Calibri"/>
                      </a:endParaRPr>
                    </a:p>
                  </a:txBody>
                  <a:tcPr marT="63500" marB="63500" marR="63500" marL="63500">
                    <a:lnL cap="flat" cmpd="sng" w="12700">
                      <a:solidFill>
                        <a:srgbClr val="7030A0"/>
                      </a:solidFill>
                      <a:prstDash val="solid"/>
                      <a:round/>
                      <a:headEnd len="sm" w="sm" type="none"/>
                      <a:tailEnd len="sm" w="sm" type="none"/>
                    </a:lnL>
                    <a:lnR cap="flat" cmpd="sng" w="12700">
                      <a:solidFill>
                        <a:srgbClr val="7030A0"/>
                      </a:solidFill>
                      <a:prstDash val="solid"/>
                      <a:round/>
                      <a:headEnd len="sm" w="sm" type="none"/>
                      <a:tailEnd len="sm" w="sm" type="none"/>
                    </a:lnR>
                    <a:lnT cap="flat" cmpd="sng" w="12700">
                      <a:solidFill>
                        <a:srgbClr val="7030A0"/>
                      </a:solidFill>
                      <a:prstDash val="solid"/>
                      <a:round/>
                      <a:headEnd len="sm" w="sm" type="none"/>
                      <a:tailEnd len="sm" w="sm" type="none"/>
                    </a:lnT>
                    <a:lnB cap="flat" cmpd="sng" w="12700">
                      <a:solidFill>
                        <a:srgbClr val="7030A0"/>
                      </a:solidFill>
                      <a:prstDash val="solid"/>
                      <a:round/>
                      <a:headEnd len="sm" w="sm" type="none"/>
                      <a:tailEnd len="sm" w="sm" type="none"/>
                    </a:lnB>
                  </a:tcPr>
                </a:tc>
                <a:tc gridSpan="2">
                  <a:txBody>
                    <a:bodyPr/>
                    <a:lstStyle/>
                    <a:p>
                      <a:pPr indent="0" lvl="0" marL="0" marR="137795" rtl="0" algn="l">
                        <a:spcBef>
                          <a:spcPts val="0"/>
                        </a:spcBef>
                        <a:spcAft>
                          <a:spcPts val="0"/>
                        </a:spcAft>
                        <a:buNone/>
                      </a:pPr>
                      <a:r>
                        <a:rPr lang="es-MX" sz="1200">
                          <a:latin typeface="Calibri"/>
                          <a:ea typeface="Calibri"/>
                          <a:cs typeface="Calibri"/>
                          <a:sym typeface="Calibri"/>
                        </a:rPr>
                        <a:t>Cada vez que el usuario lo desee</a:t>
                      </a:r>
                      <a:endParaRPr sz="1200">
                        <a:latin typeface="Calibri"/>
                        <a:ea typeface="Calibri"/>
                        <a:cs typeface="Calibri"/>
                        <a:sym typeface="Calibri"/>
                      </a:endParaRPr>
                    </a:p>
                  </a:txBody>
                  <a:tcPr marT="63500" marB="63500" marR="63500" marL="63500">
                    <a:lnL cap="flat" cmpd="sng" w="12700">
                      <a:solidFill>
                        <a:srgbClr val="7030A0"/>
                      </a:solidFill>
                      <a:prstDash val="solid"/>
                      <a:round/>
                      <a:headEnd len="sm" w="sm" type="none"/>
                      <a:tailEnd len="sm" w="sm" type="none"/>
                    </a:lnL>
                    <a:lnR cap="flat" cmpd="sng" w="12700">
                      <a:solidFill>
                        <a:srgbClr val="7030A0"/>
                      </a:solidFill>
                      <a:prstDash val="solid"/>
                      <a:round/>
                      <a:headEnd len="sm" w="sm" type="none"/>
                      <a:tailEnd len="sm" w="sm" type="none"/>
                    </a:lnR>
                    <a:lnT cap="flat" cmpd="sng" w="12700">
                      <a:solidFill>
                        <a:srgbClr val="7030A0"/>
                      </a:solidFill>
                      <a:prstDash val="solid"/>
                      <a:round/>
                      <a:headEnd len="sm" w="sm" type="none"/>
                      <a:tailEnd len="sm" w="sm" type="none"/>
                    </a:lnT>
                    <a:lnB cap="flat" cmpd="sng" w="12700">
                      <a:solidFill>
                        <a:srgbClr val="7030A0"/>
                      </a:solidFill>
                      <a:prstDash val="solid"/>
                      <a:round/>
                      <a:headEnd len="sm" w="sm" type="none"/>
                      <a:tailEnd len="sm" w="sm" type="none"/>
                    </a:lnB>
                  </a:tcPr>
                </a:tc>
                <a:tc hMerge="1"/>
              </a:tr>
              <a:tr h="254000">
                <a:tc>
                  <a:txBody>
                    <a:bodyPr/>
                    <a:lstStyle/>
                    <a:p>
                      <a:pPr indent="0" lvl="0" marL="0" rtl="0" algn="l">
                        <a:lnSpc>
                          <a:spcPct val="115000"/>
                        </a:lnSpc>
                        <a:spcBef>
                          <a:spcPts val="0"/>
                        </a:spcBef>
                        <a:spcAft>
                          <a:spcPts val="0"/>
                        </a:spcAft>
                        <a:buNone/>
                      </a:pPr>
                      <a:r>
                        <a:rPr b="1" lang="es-MX" sz="1200">
                          <a:latin typeface="Calibri"/>
                          <a:ea typeface="Calibri"/>
                          <a:cs typeface="Calibri"/>
                          <a:sym typeface="Calibri"/>
                        </a:rPr>
                        <a:t>Comentarios</a:t>
                      </a:r>
                      <a:endParaRPr b="1" sz="1200">
                        <a:latin typeface="Calibri"/>
                        <a:ea typeface="Calibri"/>
                        <a:cs typeface="Calibri"/>
                        <a:sym typeface="Calibri"/>
                      </a:endParaRPr>
                    </a:p>
                  </a:txBody>
                  <a:tcPr marT="63500" marB="63500" marR="63500" marL="63500">
                    <a:lnL cap="flat" cmpd="sng" w="12700">
                      <a:solidFill>
                        <a:srgbClr val="7030A0"/>
                      </a:solidFill>
                      <a:prstDash val="solid"/>
                      <a:round/>
                      <a:headEnd len="sm" w="sm" type="none"/>
                      <a:tailEnd len="sm" w="sm" type="none"/>
                    </a:lnL>
                    <a:lnR cap="flat" cmpd="sng" w="12700">
                      <a:solidFill>
                        <a:srgbClr val="7030A0"/>
                      </a:solidFill>
                      <a:prstDash val="solid"/>
                      <a:round/>
                      <a:headEnd len="sm" w="sm" type="none"/>
                      <a:tailEnd len="sm" w="sm" type="none"/>
                    </a:lnR>
                    <a:lnT cap="flat" cmpd="sng" w="12700">
                      <a:solidFill>
                        <a:srgbClr val="7030A0"/>
                      </a:solidFill>
                      <a:prstDash val="solid"/>
                      <a:round/>
                      <a:headEnd len="sm" w="sm" type="none"/>
                      <a:tailEnd len="sm" w="sm" type="none"/>
                    </a:lnT>
                    <a:lnB cap="flat" cmpd="sng" w="12700">
                      <a:solidFill>
                        <a:srgbClr val="7030A0"/>
                      </a:solidFill>
                      <a:prstDash val="solid"/>
                      <a:round/>
                      <a:headEnd len="sm" w="sm" type="none"/>
                      <a:tailEnd len="sm" w="sm" type="none"/>
                    </a:lnB>
                  </a:tcPr>
                </a:tc>
                <a:tc gridSpan="2">
                  <a:txBody>
                    <a:bodyPr/>
                    <a:lstStyle/>
                    <a:p>
                      <a:pPr indent="0" lvl="0" marL="0" marR="137795" rtl="0" algn="l">
                        <a:spcBef>
                          <a:spcPts val="0"/>
                        </a:spcBef>
                        <a:spcAft>
                          <a:spcPts val="0"/>
                        </a:spcAft>
                        <a:buNone/>
                      </a:pPr>
                      <a:r>
                        <a:rPr lang="es-MX" sz="1200">
                          <a:latin typeface="Calibri"/>
                          <a:ea typeface="Calibri"/>
                          <a:cs typeface="Calibri"/>
                          <a:sym typeface="Calibri"/>
                        </a:rPr>
                        <a:t>la frecuencia depende cada vez que el usuario desee cambiar la información</a:t>
                      </a:r>
                      <a:endParaRPr sz="1200">
                        <a:latin typeface="Calibri"/>
                        <a:ea typeface="Calibri"/>
                        <a:cs typeface="Calibri"/>
                        <a:sym typeface="Calibri"/>
                      </a:endParaRPr>
                    </a:p>
                    <a:p>
                      <a:pPr indent="0" lvl="0" marL="0" marR="137795" rtl="0" algn="l">
                        <a:spcBef>
                          <a:spcPts val="0"/>
                        </a:spcBef>
                        <a:spcAft>
                          <a:spcPts val="0"/>
                        </a:spcAft>
                        <a:buNone/>
                      </a:pPr>
                      <a:r>
                        <a:t/>
                      </a:r>
                      <a:endParaRPr sz="1200">
                        <a:latin typeface="Calibri"/>
                        <a:ea typeface="Calibri"/>
                        <a:cs typeface="Calibri"/>
                        <a:sym typeface="Calibri"/>
                      </a:endParaRPr>
                    </a:p>
                  </a:txBody>
                  <a:tcPr marT="63500" marB="63500" marR="63500" marL="63500">
                    <a:lnL cap="flat" cmpd="sng" w="12700">
                      <a:solidFill>
                        <a:srgbClr val="7030A0"/>
                      </a:solidFill>
                      <a:prstDash val="solid"/>
                      <a:round/>
                      <a:headEnd len="sm" w="sm" type="none"/>
                      <a:tailEnd len="sm" w="sm" type="none"/>
                    </a:lnL>
                    <a:lnR cap="flat" cmpd="sng" w="12700">
                      <a:solidFill>
                        <a:srgbClr val="7030A0"/>
                      </a:solidFill>
                      <a:prstDash val="solid"/>
                      <a:round/>
                      <a:headEnd len="sm" w="sm" type="none"/>
                      <a:tailEnd len="sm" w="sm" type="none"/>
                    </a:lnR>
                    <a:lnT cap="flat" cmpd="sng" w="12700">
                      <a:solidFill>
                        <a:srgbClr val="7030A0"/>
                      </a:solidFill>
                      <a:prstDash val="solid"/>
                      <a:round/>
                      <a:headEnd len="sm" w="sm" type="none"/>
                      <a:tailEnd len="sm" w="sm" type="none"/>
                    </a:lnT>
                    <a:lnB cap="flat" cmpd="sng" w="12700">
                      <a:solidFill>
                        <a:srgbClr val="7030A0"/>
                      </a:solidFill>
                      <a:prstDash val="solid"/>
                      <a:round/>
                      <a:headEnd len="sm" w="sm" type="none"/>
                      <a:tailEnd len="sm" w="sm" type="none"/>
                    </a:lnB>
                  </a:tcPr>
                </a:tc>
                <a:tc hMerge="1"/>
              </a:tr>
            </a:tbl>
          </a:graphicData>
        </a:graphic>
      </p:graphicFrame>
      <p:pic>
        <p:nvPicPr>
          <p:cNvPr id="858" name="Google Shape;858;p46"/>
          <p:cNvPicPr preferRelativeResize="0"/>
          <p:nvPr/>
        </p:nvPicPr>
        <p:blipFill>
          <a:blip r:embed="rId3">
            <a:alphaModFix/>
          </a:blip>
          <a:stretch>
            <a:fillRect/>
          </a:stretch>
        </p:blipFill>
        <p:spPr>
          <a:xfrm>
            <a:off x="1194575" y="304804"/>
            <a:ext cx="409575" cy="38100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2" name="Shape 862"/>
        <p:cNvGrpSpPr/>
        <p:nvPr/>
      </p:nvGrpSpPr>
      <p:grpSpPr>
        <a:xfrm>
          <a:off x="0" y="0"/>
          <a:ext cx="0" cy="0"/>
          <a:chOff x="0" y="0"/>
          <a:chExt cx="0" cy="0"/>
        </a:xfrm>
      </p:grpSpPr>
      <p:graphicFrame>
        <p:nvGraphicFramePr>
          <p:cNvPr id="863" name="Google Shape;863;p47"/>
          <p:cNvGraphicFramePr/>
          <p:nvPr/>
        </p:nvGraphicFramePr>
        <p:xfrm>
          <a:off x="321275" y="304700"/>
          <a:ext cx="3000000" cy="3000000"/>
        </p:xfrm>
        <a:graphic>
          <a:graphicData uri="http://schemas.openxmlformats.org/drawingml/2006/table">
            <a:tbl>
              <a:tblPr>
                <a:noFill/>
                <a:tableStyleId>{1460034C-6092-4E9E-AEC0-49A24A3E4ADF}</a:tableStyleId>
              </a:tblPr>
              <a:tblGrid>
                <a:gridCol w="2156475"/>
                <a:gridCol w="1223925"/>
                <a:gridCol w="8161925"/>
              </a:tblGrid>
              <a:tr h="309875">
                <a:tc>
                  <a:txBody>
                    <a:bodyPr/>
                    <a:lstStyle/>
                    <a:p>
                      <a:pPr indent="0" lvl="0" marL="0" rtl="0" algn="ctr">
                        <a:spcBef>
                          <a:spcPts val="0"/>
                        </a:spcBef>
                        <a:spcAft>
                          <a:spcPts val="0"/>
                        </a:spcAft>
                        <a:buNone/>
                      </a:pPr>
                      <a:r>
                        <a:t/>
                      </a:r>
                      <a:endParaRPr sz="1200">
                        <a:latin typeface="Calibri"/>
                        <a:ea typeface="Calibri"/>
                        <a:cs typeface="Calibri"/>
                        <a:sym typeface="Calibri"/>
                      </a:endParaRPr>
                    </a:p>
                  </a:txBody>
                  <a:tcPr marT="63500" marB="63500" marR="63500" marL="63500">
                    <a:lnL cap="flat" cmpd="sng" w="12700">
                      <a:solidFill>
                        <a:srgbClr val="47C4D1"/>
                      </a:solidFill>
                      <a:prstDash val="solid"/>
                      <a:round/>
                      <a:headEnd len="sm" w="sm" type="none"/>
                      <a:tailEnd len="sm" w="sm" type="none"/>
                    </a:lnL>
                    <a:lnR cap="flat" cmpd="sng" w="12700">
                      <a:solidFill>
                        <a:srgbClr val="47C4D1"/>
                      </a:solidFill>
                      <a:prstDash val="solid"/>
                      <a:round/>
                      <a:headEnd len="sm" w="sm" type="none"/>
                      <a:tailEnd len="sm" w="sm" type="none"/>
                    </a:lnR>
                    <a:lnT cap="flat" cmpd="sng" w="12700">
                      <a:solidFill>
                        <a:srgbClr val="47C4D1"/>
                      </a:solidFill>
                      <a:prstDash val="solid"/>
                      <a:round/>
                      <a:headEnd len="sm" w="sm" type="none"/>
                      <a:tailEnd len="sm" w="sm" type="none"/>
                    </a:lnT>
                    <a:lnB cap="flat" cmpd="sng" w="12700">
                      <a:solidFill>
                        <a:srgbClr val="47C4D1"/>
                      </a:solidFill>
                      <a:prstDash val="solid"/>
                      <a:round/>
                      <a:headEnd len="sm" w="sm" type="none"/>
                      <a:tailEnd len="sm" w="sm" type="none"/>
                    </a:lnB>
                  </a:tcPr>
                </a:tc>
                <a:tc gridSpan="2">
                  <a:txBody>
                    <a:bodyPr/>
                    <a:lstStyle/>
                    <a:p>
                      <a:pPr indent="0" lvl="0" marL="0" rtl="0" algn="ctr">
                        <a:spcBef>
                          <a:spcPts val="0"/>
                        </a:spcBef>
                        <a:spcAft>
                          <a:spcPts val="0"/>
                        </a:spcAft>
                        <a:buNone/>
                      </a:pPr>
                      <a:r>
                        <a:rPr b="1" lang="es-MX" sz="1200">
                          <a:latin typeface="Calibri"/>
                          <a:ea typeface="Calibri"/>
                          <a:cs typeface="Calibri"/>
                          <a:sym typeface="Calibri"/>
                        </a:rPr>
                        <a:t>DOCUMENTO DE TRABAJO ESPECIFICACIÓN CASOS DE USO ADSI – CSF</a:t>
                      </a:r>
                      <a:endParaRPr b="1" sz="1200">
                        <a:latin typeface="Calibri"/>
                        <a:ea typeface="Calibri"/>
                        <a:cs typeface="Calibri"/>
                        <a:sym typeface="Calibri"/>
                      </a:endParaRPr>
                    </a:p>
                  </a:txBody>
                  <a:tcPr marT="63500" marB="63500" marR="63500" marL="63500">
                    <a:lnL cap="flat" cmpd="sng" w="12700">
                      <a:solidFill>
                        <a:srgbClr val="47C4D1"/>
                      </a:solidFill>
                      <a:prstDash val="solid"/>
                      <a:round/>
                      <a:headEnd len="sm" w="sm" type="none"/>
                      <a:tailEnd len="sm" w="sm" type="none"/>
                    </a:lnL>
                    <a:lnR cap="flat" cmpd="sng" w="12700">
                      <a:solidFill>
                        <a:srgbClr val="47C4D1"/>
                      </a:solidFill>
                      <a:prstDash val="solid"/>
                      <a:round/>
                      <a:headEnd len="sm" w="sm" type="none"/>
                      <a:tailEnd len="sm" w="sm" type="none"/>
                    </a:lnR>
                    <a:lnT cap="flat" cmpd="sng" w="12700">
                      <a:solidFill>
                        <a:srgbClr val="47C4D1"/>
                      </a:solidFill>
                      <a:prstDash val="solid"/>
                      <a:round/>
                      <a:headEnd len="sm" w="sm" type="none"/>
                      <a:tailEnd len="sm" w="sm" type="none"/>
                    </a:lnT>
                    <a:lnB cap="flat" cmpd="sng" w="12700">
                      <a:solidFill>
                        <a:srgbClr val="47C4D1"/>
                      </a:solidFill>
                      <a:prstDash val="solid"/>
                      <a:round/>
                      <a:headEnd len="sm" w="sm" type="none"/>
                      <a:tailEnd len="sm" w="sm" type="none"/>
                    </a:lnB>
                  </a:tcPr>
                </a:tc>
                <a:tc hMerge="1"/>
              </a:tr>
              <a:tr h="304875">
                <a:tc>
                  <a:txBody>
                    <a:bodyPr/>
                    <a:lstStyle/>
                    <a:p>
                      <a:pPr indent="0" lvl="0" marL="92075" rtl="0" algn="l">
                        <a:spcBef>
                          <a:spcPts val="0"/>
                        </a:spcBef>
                        <a:spcAft>
                          <a:spcPts val="0"/>
                        </a:spcAft>
                        <a:buNone/>
                      </a:pPr>
                      <a:r>
                        <a:rPr b="1" lang="es-MX" sz="1200">
                          <a:latin typeface="Calibri"/>
                          <a:ea typeface="Calibri"/>
                          <a:cs typeface="Calibri"/>
                          <a:sym typeface="Calibri"/>
                        </a:rPr>
                        <a:t>UC-04 </a:t>
                      </a:r>
                      <a:endParaRPr b="1" sz="1200">
                        <a:latin typeface="Calibri"/>
                        <a:ea typeface="Calibri"/>
                        <a:cs typeface="Calibri"/>
                        <a:sym typeface="Calibri"/>
                      </a:endParaRPr>
                    </a:p>
                  </a:txBody>
                  <a:tcPr marT="63500" marB="63500" marR="63500" marL="63500">
                    <a:lnL cap="flat" cmpd="sng" w="12700">
                      <a:solidFill>
                        <a:srgbClr val="47C4D1"/>
                      </a:solidFill>
                      <a:prstDash val="solid"/>
                      <a:round/>
                      <a:headEnd len="sm" w="sm" type="none"/>
                      <a:tailEnd len="sm" w="sm" type="none"/>
                    </a:lnL>
                    <a:lnR cap="flat" cmpd="sng" w="12700">
                      <a:solidFill>
                        <a:srgbClr val="47C4D1"/>
                      </a:solidFill>
                      <a:prstDash val="solid"/>
                      <a:round/>
                      <a:headEnd len="sm" w="sm" type="none"/>
                      <a:tailEnd len="sm" w="sm" type="none"/>
                    </a:lnR>
                    <a:lnT cap="flat" cmpd="sng" w="12700">
                      <a:solidFill>
                        <a:srgbClr val="47C4D1"/>
                      </a:solidFill>
                      <a:prstDash val="solid"/>
                      <a:round/>
                      <a:headEnd len="sm" w="sm" type="none"/>
                      <a:tailEnd len="sm" w="sm" type="none"/>
                    </a:lnT>
                    <a:lnB cap="flat" cmpd="sng" w="12700">
                      <a:solidFill>
                        <a:srgbClr val="47C4D1"/>
                      </a:solidFill>
                      <a:prstDash val="solid"/>
                      <a:round/>
                      <a:headEnd len="sm" w="sm" type="none"/>
                      <a:tailEnd len="sm" w="sm" type="none"/>
                    </a:lnB>
                  </a:tcPr>
                </a:tc>
                <a:tc gridSpan="2">
                  <a:txBody>
                    <a:bodyPr/>
                    <a:lstStyle/>
                    <a:p>
                      <a:pPr indent="0" lvl="0" marL="0" rtl="0" algn="ctr">
                        <a:spcBef>
                          <a:spcPts val="0"/>
                        </a:spcBef>
                        <a:spcAft>
                          <a:spcPts val="0"/>
                        </a:spcAft>
                        <a:buNone/>
                      </a:pPr>
                      <a:r>
                        <a:rPr i="1" lang="es-MX" sz="1200">
                          <a:latin typeface="Calibri"/>
                          <a:ea typeface="Calibri"/>
                          <a:cs typeface="Calibri"/>
                          <a:sym typeface="Calibri"/>
                        </a:rPr>
                        <a:t>Apartado Alumno Materias</a:t>
                      </a:r>
                      <a:endParaRPr i="1" sz="1200">
                        <a:latin typeface="Calibri"/>
                        <a:ea typeface="Calibri"/>
                        <a:cs typeface="Calibri"/>
                        <a:sym typeface="Calibri"/>
                      </a:endParaRPr>
                    </a:p>
                  </a:txBody>
                  <a:tcPr marT="63500" marB="63500" marR="63500" marL="63500">
                    <a:lnL cap="flat" cmpd="sng" w="12700">
                      <a:solidFill>
                        <a:srgbClr val="47C4D1"/>
                      </a:solidFill>
                      <a:prstDash val="solid"/>
                      <a:round/>
                      <a:headEnd len="sm" w="sm" type="none"/>
                      <a:tailEnd len="sm" w="sm" type="none"/>
                    </a:lnL>
                    <a:lnR cap="flat" cmpd="sng" w="12700">
                      <a:solidFill>
                        <a:srgbClr val="47C4D1"/>
                      </a:solidFill>
                      <a:prstDash val="solid"/>
                      <a:round/>
                      <a:headEnd len="sm" w="sm" type="none"/>
                      <a:tailEnd len="sm" w="sm" type="none"/>
                    </a:lnR>
                    <a:lnT cap="flat" cmpd="sng" w="12700">
                      <a:solidFill>
                        <a:srgbClr val="47C4D1"/>
                      </a:solidFill>
                      <a:prstDash val="solid"/>
                      <a:round/>
                      <a:headEnd len="sm" w="sm" type="none"/>
                      <a:tailEnd len="sm" w="sm" type="none"/>
                    </a:lnT>
                    <a:lnB cap="flat" cmpd="sng" w="12700">
                      <a:solidFill>
                        <a:srgbClr val="47C4D1"/>
                      </a:solidFill>
                      <a:prstDash val="solid"/>
                      <a:round/>
                      <a:headEnd len="sm" w="sm" type="none"/>
                      <a:tailEnd len="sm" w="sm" type="none"/>
                    </a:lnB>
                  </a:tcPr>
                </a:tc>
                <a:tc hMerge="1"/>
              </a:tr>
              <a:tr h="484025">
                <a:tc>
                  <a:txBody>
                    <a:bodyPr/>
                    <a:lstStyle/>
                    <a:p>
                      <a:pPr indent="0" lvl="0" marL="88265" rtl="0" algn="l">
                        <a:spcBef>
                          <a:spcPts val="0"/>
                        </a:spcBef>
                        <a:spcAft>
                          <a:spcPts val="0"/>
                        </a:spcAft>
                        <a:buNone/>
                      </a:pPr>
                      <a:r>
                        <a:rPr b="1" lang="es-MX" sz="1200">
                          <a:latin typeface="Calibri"/>
                          <a:ea typeface="Calibri"/>
                          <a:cs typeface="Calibri"/>
                          <a:sym typeface="Calibri"/>
                        </a:rPr>
                        <a:t>Objetivos </a:t>
                      </a:r>
                      <a:endParaRPr b="1" sz="1200">
                        <a:latin typeface="Calibri"/>
                        <a:ea typeface="Calibri"/>
                        <a:cs typeface="Calibri"/>
                        <a:sym typeface="Calibri"/>
                      </a:endParaRPr>
                    </a:p>
                    <a:p>
                      <a:pPr indent="0" lvl="0" marL="87630" rtl="0" algn="l">
                        <a:spcBef>
                          <a:spcPts val="0"/>
                        </a:spcBef>
                        <a:spcAft>
                          <a:spcPts val="0"/>
                        </a:spcAft>
                        <a:buNone/>
                      </a:pPr>
                      <a:r>
                        <a:rPr b="1" lang="es-MX" sz="1200">
                          <a:latin typeface="Calibri"/>
                          <a:ea typeface="Calibri"/>
                          <a:cs typeface="Calibri"/>
                          <a:sym typeface="Calibri"/>
                        </a:rPr>
                        <a:t>asociados</a:t>
                      </a:r>
                      <a:endParaRPr b="1" sz="1200">
                        <a:latin typeface="Calibri"/>
                        <a:ea typeface="Calibri"/>
                        <a:cs typeface="Calibri"/>
                        <a:sym typeface="Calibri"/>
                      </a:endParaRPr>
                    </a:p>
                  </a:txBody>
                  <a:tcPr marT="63500" marB="63500" marR="63500" marL="63500">
                    <a:lnL cap="flat" cmpd="sng" w="12700">
                      <a:solidFill>
                        <a:srgbClr val="47C4D1"/>
                      </a:solidFill>
                      <a:prstDash val="solid"/>
                      <a:round/>
                      <a:headEnd len="sm" w="sm" type="none"/>
                      <a:tailEnd len="sm" w="sm" type="none"/>
                    </a:lnL>
                    <a:lnR cap="flat" cmpd="sng" w="12700">
                      <a:solidFill>
                        <a:srgbClr val="47C4D1"/>
                      </a:solidFill>
                      <a:prstDash val="solid"/>
                      <a:round/>
                      <a:headEnd len="sm" w="sm" type="none"/>
                      <a:tailEnd len="sm" w="sm" type="none"/>
                    </a:lnR>
                    <a:lnT cap="flat" cmpd="sng" w="12700">
                      <a:solidFill>
                        <a:srgbClr val="47C4D1"/>
                      </a:solidFill>
                      <a:prstDash val="solid"/>
                      <a:round/>
                      <a:headEnd len="sm" w="sm" type="none"/>
                      <a:tailEnd len="sm" w="sm" type="none"/>
                    </a:lnT>
                    <a:lnB cap="flat" cmpd="sng" w="12700">
                      <a:solidFill>
                        <a:srgbClr val="47C4D1"/>
                      </a:solidFill>
                      <a:prstDash val="solid"/>
                      <a:round/>
                      <a:headEnd len="sm" w="sm" type="none"/>
                      <a:tailEnd len="sm" w="sm" type="none"/>
                    </a:lnB>
                  </a:tcPr>
                </a:tc>
                <a:tc gridSpan="2">
                  <a:txBody>
                    <a:bodyPr/>
                    <a:lstStyle/>
                    <a:p>
                      <a:pPr indent="0" lvl="0" marL="0" rtl="0" algn="l">
                        <a:spcBef>
                          <a:spcPts val="0"/>
                        </a:spcBef>
                        <a:spcAft>
                          <a:spcPts val="0"/>
                        </a:spcAft>
                        <a:buNone/>
                      </a:pPr>
                      <a:r>
                        <a:rPr lang="es-MX" sz="1200">
                          <a:latin typeface="Calibri"/>
                          <a:ea typeface="Calibri"/>
                          <a:cs typeface="Calibri"/>
                          <a:sym typeface="Calibri"/>
                        </a:rPr>
                        <a:t>El usuario “Alumno” mediante la interfaz podrá visualizar la información de sus materias educativas asignadas.</a:t>
                      </a:r>
                      <a:endParaRPr sz="1200">
                        <a:latin typeface="Calibri"/>
                        <a:ea typeface="Calibri"/>
                        <a:cs typeface="Calibri"/>
                        <a:sym typeface="Calibri"/>
                      </a:endParaRPr>
                    </a:p>
                  </a:txBody>
                  <a:tcPr marT="63500" marB="63500" marR="63500" marL="63500">
                    <a:lnL cap="flat" cmpd="sng" w="12700">
                      <a:solidFill>
                        <a:srgbClr val="47C4D1"/>
                      </a:solidFill>
                      <a:prstDash val="solid"/>
                      <a:round/>
                      <a:headEnd len="sm" w="sm" type="none"/>
                      <a:tailEnd len="sm" w="sm" type="none"/>
                    </a:lnL>
                    <a:lnR cap="flat" cmpd="sng" w="12700">
                      <a:solidFill>
                        <a:srgbClr val="47C4D1"/>
                      </a:solidFill>
                      <a:prstDash val="solid"/>
                      <a:round/>
                      <a:headEnd len="sm" w="sm" type="none"/>
                      <a:tailEnd len="sm" w="sm" type="none"/>
                    </a:lnR>
                    <a:lnT cap="flat" cmpd="sng" w="12700">
                      <a:solidFill>
                        <a:srgbClr val="47C4D1"/>
                      </a:solidFill>
                      <a:prstDash val="solid"/>
                      <a:round/>
                      <a:headEnd len="sm" w="sm" type="none"/>
                      <a:tailEnd len="sm" w="sm" type="none"/>
                    </a:lnT>
                    <a:lnB cap="flat" cmpd="sng" w="12700">
                      <a:solidFill>
                        <a:srgbClr val="47C4D1"/>
                      </a:solidFill>
                      <a:prstDash val="solid"/>
                      <a:round/>
                      <a:headEnd len="sm" w="sm" type="none"/>
                      <a:tailEnd len="sm" w="sm" type="none"/>
                    </a:lnB>
                  </a:tcPr>
                </a:tc>
                <a:tc hMerge="1"/>
              </a:tr>
              <a:tr h="484025">
                <a:tc>
                  <a:txBody>
                    <a:bodyPr/>
                    <a:lstStyle/>
                    <a:p>
                      <a:pPr indent="0" lvl="0" marL="92075" rtl="0" algn="l">
                        <a:spcBef>
                          <a:spcPts val="0"/>
                        </a:spcBef>
                        <a:spcAft>
                          <a:spcPts val="0"/>
                        </a:spcAft>
                        <a:buNone/>
                      </a:pPr>
                      <a:r>
                        <a:rPr b="1" lang="es-MX" sz="1200">
                          <a:latin typeface="Calibri"/>
                          <a:ea typeface="Calibri"/>
                          <a:cs typeface="Calibri"/>
                          <a:sym typeface="Calibri"/>
                        </a:rPr>
                        <a:t>Requisitos </a:t>
                      </a:r>
                      <a:endParaRPr b="1" sz="1200">
                        <a:latin typeface="Calibri"/>
                        <a:ea typeface="Calibri"/>
                        <a:cs typeface="Calibri"/>
                        <a:sym typeface="Calibri"/>
                      </a:endParaRPr>
                    </a:p>
                    <a:p>
                      <a:pPr indent="0" lvl="0" marL="87630" rtl="0" algn="l">
                        <a:spcBef>
                          <a:spcPts val="0"/>
                        </a:spcBef>
                        <a:spcAft>
                          <a:spcPts val="0"/>
                        </a:spcAft>
                        <a:buNone/>
                      </a:pPr>
                      <a:r>
                        <a:rPr b="1" lang="es-MX" sz="1200">
                          <a:latin typeface="Calibri"/>
                          <a:ea typeface="Calibri"/>
                          <a:cs typeface="Calibri"/>
                          <a:sym typeface="Calibri"/>
                        </a:rPr>
                        <a:t>asociados</a:t>
                      </a:r>
                      <a:endParaRPr b="1" sz="1200">
                        <a:latin typeface="Calibri"/>
                        <a:ea typeface="Calibri"/>
                        <a:cs typeface="Calibri"/>
                        <a:sym typeface="Calibri"/>
                      </a:endParaRPr>
                    </a:p>
                  </a:txBody>
                  <a:tcPr marT="63500" marB="63500" marR="63500" marL="63500">
                    <a:lnL cap="flat" cmpd="sng" w="12700">
                      <a:solidFill>
                        <a:srgbClr val="47C4D1"/>
                      </a:solidFill>
                      <a:prstDash val="solid"/>
                      <a:round/>
                      <a:headEnd len="sm" w="sm" type="none"/>
                      <a:tailEnd len="sm" w="sm" type="none"/>
                    </a:lnL>
                    <a:lnR cap="flat" cmpd="sng" w="12700">
                      <a:solidFill>
                        <a:srgbClr val="47C4D1"/>
                      </a:solidFill>
                      <a:prstDash val="solid"/>
                      <a:round/>
                      <a:headEnd len="sm" w="sm" type="none"/>
                      <a:tailEnd len="sm" w="sm" type="none"/>
                    </a:lnR>
                    <a:lnT cap="flat" cmpd="sng" w="12700">
                      <a:solidFill>
                        <a:srgbClr val="47C4D1"/>
                      </a:solidFill>
                      <a:prstDash val="solid"/>
                      <a:round/>
                      <a:headEnd len="sm" w="sm" type="none"/>
                      <a:tailEnd len="sm" w="sm" type="none"/>
                    </a:lnT>
                    <a:lnB cap="flat" cmpd="sng" w="12700">
                      <a:solidFill>
                        <a:srgbClr val="47C4D1"/>
                      </a:solidFill>
                      <a:prstDash val="solid"/>
                      <a:round/>
                      <a:headEnd len="sm" w="sm" type="none"/>
                      <a:tailEnd len="sm" w="sm" type="none"/>
                    </a:lnB>
                  </a:tcPr>
                </a:tc>
                <a:tc gridSpan="2">
                  <a:txBody>
                    <a:bodyPr/>
                    <a:lstStyle/>
                    <a:p>
                      <a:pPr indent="0" lvl="0" marL="0" rtl="0" algn="l">
                        <a:spcBef>
                          <a:spcPts val="0"/>
                        </a:spcBef>
                        <a:spcAft>
                          <a:spcPts val="0"/>
                        </a:spcAft>
                        <a:buNone/>
                      </a:pPr>
                      <a:r>
                        <a:rPr lang="es-MX" sz="1200">
                          <a:latin typeface="Calibri"/>
                          <a:ea typeface="Calibri"/>
                          <a:cs typeface="Calibri"/>
                          <a:sym typeface="Calibri"/>
                        </a:rPr>
                        <a:t>La plataforma debe contar con pre-registro de la Institución Educativa. </a:t>
                      </a:r>
                      <a:endParaRPr sz="1200">
                        <a:latin typeface="Calibri"/>
                        <a:ea typeface="Calibri"/>
                        <a:cs typeface="Calibri"/>
                        <a:sym typeface="Calibri"/>
                      </a:endParaRPr>
                    </a:p>
                  </a:txBody>
                  <a:tcPr marT="63500" marB="63500" marR="63500" marL="63500">
                    <a:lnL cap="flat" cmpd="sng" w="12700">
                      <a:solidFill>
                        <a:srgbClr val="47C4D1"/>
                      </a:solidFill>
                      <a:prstDash val="solid"/>
                      <a:round/>
                      <a:headEnd len="sm" w="sm" type="none"/>
                      <a:tailEnd len="sm" w="sm" type="none"/>
                    </a:lnL>
                    <a:lnR cap="flat" cmpd="sng" w="12700">
                      <a:solidFill>
                        <a:srgbClr val="47C4D1"/>
                      </a:solidFill>
                      <a:prstDash val="solid"/>
                      <a:round/>
                      <a:headEnd len="sm" w="sm" type="none"/>
                      <a:tailEnd len="sm" w="sm" type="none"/>
                    </a:lnR>
                    <a:lnT cap="flat" cmpd="sng" w="12700">
                      <a:solidFill>
                        <a:srgbClr val="47C4D1"/>
                      </a:solidFill>
                      <a:prstDash val="solid"/>
                      <a:round/>
                      <a:headEnd len="sm" w="sm" type="none"/>
                      <a:tailEnd len="sm" w="sm" type="none"/>
                    </a:lnT>
                    <a:lnB cap="flat" cmpd="sng" w="12700">
                      <a:solidFill>
                        <a:srgbClr val="47C4D1"/>
                      </a:solidFill>
                      <a:prstDash val="solid"/>
                      <a:round/>
                      <a:headEnd len="sm" w="sm" type="none"/>
                      <a:tailEnd len="sm" w="sm" type="none"/>
                    </a:lnB>
                  </a:tcPr>
                </a:tc>
                <a:tc hMerge="1"/>
              </a:tr>
              <a:tr h="465150">
                <a:tc>
                  <a:txBody>
                    <a:bodyPr/>
                    <a:lstStyle/>
                    <a:p>
                      <a:pPr indent="0" lvl="0" marL="92075" rtl="0" algn="l">
                        <a:spcBef>
                          <a:spcPts val="0"/>
                        </a:spcBef>
                        <a:spcAft>
                          <a:spcPts val="0"/>
                        </a:spcAft>
                        <a:buNone/>
                      </a:pPr>
                      <a:r>
                        <a:rPr b="1" lang="es-MX" sz="1200">
                          <a:latin typeface="Calibri"/>
                          <a:ea typeface="Calibri"/>
                          <a:cs typeface="Calibri"/>
                          <a:sym typeface="Calibri"/>
                        </a:rPr>
                        <a:t>Descripción </a:t>
                      </a:r>
                      <a:endParaRPr b="1" sz="1200">
                        <a:latin typeface="Calibri"/>
                        <a:ea typeface="Calibri"/>
                        <a:cs typeface="Calibri"/>
                        <a:sym typeface="Calibri"/>
                      </a:endParaRPr>
                    </a:p>
                  </a:txBody>
                  <a:tcPr marT="63500" marB="63500" marR="63500" marL="63500">
                    <a:lnL cap="flat" cmpd="sng" w="12700">
                      <a:solidFill>
                        <a:srgbClr val="47C4D1"/>
                      </a:solidFill>
                      <a:prstDash val="solid"/>
                      <a:round/>
                      <a:headEnd len="sm" w="sm" type="none"/>
                      <a:tailEnd len="sm" w="sm" type="none"/>
                    </a:lnL>
                    <a:lnR cap="flat" cmpd="sng" w="12700">
                      <a:solidFill>
                        <a:srgbClr val="47C4D1"/>
                      </a:solidFill>
                      <a:prstDash val="solid"/>
                      <a:round/>
                      <a:headEnd len="sm" w="sm" type="none"/>
                      <a:tailEnd len="sm" w="sm" type="none"/>
                    </a:lnR>
                    <a:lnT cap="flat" cmpd="sng" w="12700">
                      <a:solidFill>
                        <a:srgbClr val="47C4D1"/>
                      </a:solidFill>
                      <a:prstDash val="solid"/>
                      <a:round/>
                      <a:headEnd len="sm" w="sm" type="none"/>
                      <a:tailEnd len="sm" w="sm" type="none"/>
                    </a:lnT>
                    <a:lnB cap="flat" cmpd="sng" w="12700">
                      <a:solidFill>
                        <a:srgbClr val="47C4D1"/>
                      </a:solidFill>
                      <a:prstDash val="solid"/>
                      <a:round/>
                      <a:headEnd len="sm" w="sm" type="none"/>
                      <a:tailEnd len="sm" w="sm" type="none"/>
                    </a:lnB>
                  </a:tcPr>
                </a:tc>
                <a:tc gridSpan="2">
                  <a:txBody>
                    <a:bodyPr/>
                    <a:lstStyle/>
                    <a:p>
                      <a:pPr indent="0" lvl="0" marL="0" marR="39370" rtl="0" algn="l">
                        <a:lnSpc>
                          <a:spcPct val="95416"/>
                        </a:lnSpc>
                        <a:spcBef>
                          <a:spcPts val="0"/>
                        </a:spcBef>
                        <a:spcAft>
                          <a:spcPts val="0"/>
                        </a:spcAft>
                        <a:buNone/>
                      </a:pPr>
                      <a:r>
                        <a:rPr lang="es-MX" sz="1200">
                          <a:latin typeface="Calibri"/>
                          <a:ea typeface="Calibri"/>
                          <a:cs typeface="Calibri"/>
                          <a:sym typeface="Calibri"/>
                        </a:rPr>
                        <a:t>El usuario podrá visualizar sus respectivas materias con los docentes encargados. </a:t>
                      </a:r>
                      <a:endParaRPr sz="1200">
                        <a:latin typeface="Calibri"/>
                        <a:ea typeface="Calibri"/>
                        <a:cs typeface="Calibri"/>
                        <a:sym typeface="Calibri"/>
                      </a:endParaRPr>
                    </a:p>
                  </a:txBody>
                  <a:tcPr marT="63500" marB="63500" marR="63500" marL="63500">
                    <a:lnL cap="flat" cmpd="sng" w="12700">
                      <a:solidFill>
                        <a:srgbClr val="47C4D1"/>
                      </a:solidFill>
                      <a:prstDash val="solid"/>
                      <a:round/>
                      <a:headEnd len="sm" w="sm" type="none"/>
                      <a:tailEnd len="sm" w="sm" type="none"/>
                    </a:lnL>
                    <a:lnR cap="flat" cmpd="sng" w="12700">
                      <a:solidFill>
                        <a:srgbClr val="47C4D1"/>
                      </a:solidFill>
                      <a:prstDash val="solid"/>
                      <a:round/>
                      <a:headEnd len="sm" w="sm" type="none"/>
                      <a:tailEnd len="sm" w="sm" type="none"/>
                    </a:lnR>
                    <a:lnT cap="flat" cmpd="sng" w="12700">
                      <a:solidFill>
                        <a:srgbClr val="47C4D1"/>
                      </a:solidFill>
                      <a:prstDash val="solid"/>
                      <a:round/>
                      <a:headEnd len="sm" w="sm" type="none"/>
                      <a:tailEnd len="sm" w="sm" type="none"/>
                    </a:lnT>
                    <a:lnB cap="flat" cmpd="sng" w="12700">
                      <a:solidFill>
                        <a:srgbClr val="47C4D1"/>
                      </a:solidFill>
                      <a:prstDash val="solid"/>
                      <a:round/>
                      <a:headEnd len="sm" w="sm" type="none"/>
                      <a:tailEnd len="sm" w="sm" type="none"/>
                    </a:lnB>
                  </a:tcPr>
                </a:tc>
                <a:tc hMerge="1"/>
              </a:tr>
              <a:tr h="540600">
                <a:tc>
                  <a:txBody>
                    <a:bodyPr/>
                    <a:lstStyle/>
                    <a:p>
                      <a:pPr indent="0" lvl="0" marL="0" rtl="0" algn="l">
                        <a:spcBef>
                          <a:spcPts val="0"/>
                        </a:spcBef>
                        <a:spcAft>
                          <a:spcPts val="0"/>
                        </a:spcAft>
                        <a:buNone/>
                      </a:pPr>
                      <a:r>
                        <a:rPr b="1" lang="es-MX" sz="1200">
                          <a:latin typeface="Calibri"/>
                          <a:ea typeface="Calibri"/>
                          <a:cs typeface="Calibri"/>
                          <a:sym typeface="Calibri"/>
                        </a:rPr>
                        <a:t>Precondición</a:t>
                      </a:r>
                      <a:endParaRPr b="1" sz="1200">
                        <a:latin typeface="Calibri"/>
                        <a:ea typeface="Calibri"/>
                        <a:cs typeface="Calibri"/>
                        <a:sym typeface="Calibri"/>
                      </a:endParaRPr>
                    </a:p>
                  </a:txBody>
                  <a:tcPr marT="63500" marB="63500" marR="63500" marL="63500">
                    <a:lnL cap="flat" cmpd="sng" w="12700">
                      <a:solidFill>
                        <a:srgbClr val="47C4D1"/>
                      </a:solidFill>
                      <a:prstDash val="solid"/>
                      <a:round/>
                      <a:headEnd len="sm" w="sm" type="none"/>
                      <a:tailEnd len="sm" w="sm" type="none"/>
                    </a:lnL>
                    <a:lnR cap="flat" cmpd="sng" w="12700">
                      <a:solidFill>
                        <a:srgbClr val="47C4D1"/>
                      </a:solidFill>
                      <a:prstDash val="solid"/>
                      <a:round/>
                      <a:headEnd len="sm" w="sm" type="none"/>
                      <a:tailEnd len="sm" w="sm" type="none"/>
                    </a:lnR>
                    <a:lnT cap="flat" cmpd="sng" w="12700">
                      <a:solidFill>
                        <a:srgbClr val="47C4D1"/>
                      </a:solidFill>
                      <a:prstDash val="solid"/>
                      <a:round/>
                      <a:headEnd len="sm" w="sm" type="none"/>
                      <a:tailEnd len="sm" w="sm" type="none"/>
                    </a:lnT>
                    <a:lnB cap="flat" cmpd="sng" w="12700">
                      <a:solidFill>
                        <a:srgbClr val="47C4D1"/>
                      </a:solidFill>
                      <a:prstDash val="solid"/>
                      <a:round/>
                      <a:headEnd len="sm" w="sm" type="none"/>
                      <a:tailEnd len="sm" w="sm" type="none"/>
                    </a:lnB>
                  </a:tcPr>
                </a:tc>
                <a:tc gridSpan="2">
                  <a:txBody>
                    <a:bodyPr/>
                    <a:lstStyle/>
                    <a:p>
                      <a:pPr indent="0" lvl="0" marL="0" rtl="0" algn="l">
                        <a:lnSpc>
                          <a:spcPct val="115000"/>
                        </a:lnSpc>
                        <a:spcBef>
                          <a:spcPts val="0"/>
                        </a:spcBef>
                        <a:spcAft>
                          <a:spcPts val="0"/>
                        </a:spcAft>
                        <a:buNone/>
                      </a:pPr>
                      <a:r>
                        <a:rPr lang="es-MX" sz="1200">
                          <a:latin typeface="Calibri"/>
                          <a:ea typeface="Calibri"/>
                          <a:cs typeface="Calibri"/>
                          <a:sym typeface="Calibri"/>
                        </a:rPr>
                        <a:t>Deberá tener una cuenta creada y estar en una clase para acceder a este apartado.</a:t>
                      </a:r>
                      <a:endParaRPr sz="1200">
                        <a:latin typeface="Calibri"/>
                        <a:ea typeface="Calibri"/>
                        <a:cs typeface="Calibri"/>
                        <a:sym typeface="Calibri"/>
                      </a:endParaRPr>
                    </a:p>
                  </a:txBody>
                  <a:tcPr marT="63500" marB="63500" marR="63500" marL="63500">
                    <a:lnL cap="flat" cmpd="sng" w="12700">
                      <a:solidFill>
                        <a:srgbClr val="47C4D1"/>
                      </a:solidFill>
                      <a:prstDash val="solid"/>
                      <a:round/>
                      <a:headEnd len="sm" w="sm" type="none"/>
                      <a:tailEnd len="sm" w="sm" type="none"/>
                    </a:lnL>
                    <a:lnR cap="flat" cmpd="sng" w="12700">
                      <a:solidFill>
                        <a:srgbClr val="47C4D1"/>
                      </a:solidFill>
                      <a:prstDash val="solid"/>
                      <a:round/>
                      <a:headEnd len="sm" w="sm" type="none"/>
                      <a:tailEnd len="sm" w="sm" type="none"/>
                    </a:lnR>
                    <a:lnT cap="flat" cmpd="sng" w="12700">
                      <a:solidFill>
                        <a:srgbClr val="47C4D1"/>
                      </a:solidFill>
                      <a:prstDash val="solid"/>
                      <a:round/>
                      <a:headEnd len="sm" w="sm" type="none"/>
                      <a:tailEnd len="sm" w="sm" type="none"/>
                    </a:lnT>
                    <a:lnB cap="flat" cmpd="sng" w="12700">
                      <a:solidFill>
                        <a:srgbClr val="47C4D1"/>
                      </a:solidFill>
                      <a:prstDash val="solid"/>
                      <a:round/>
                      <a:headEnd len="sm" w="sm" type="none"/>
                      <a:tailEnd len="sm" w="sm" type="none"/>
                    </a:lnB>
                  </a:tcPr>
                </a:tc>
                <a:tc hMerge="1"/>
              </a:tr>
              <a:tr h="304875">
                <a:tc rowSpan="4">
                  <a:txBody>
                    <a:bodyPr/>
                    <a:lstStyle/>
                    <a:p>
                      <a:pPr indent="0" lvl="0" marL="87630" rtl="0" algn="l">
                        <a:spcBef>
                          <a:spcPts val="0"/>
                        </a:spcBef>
                        <a:spcAft>
                          <a:spcPts val="0"/>
                        </a:spcAft>
                        <a:buNone/>
                      </a:pPr>
                      <a:r>
                        <a:rPr b="1" lang="es-MX" sz="1200">
                          <a:latin typeface="Calibri"/>
                          <a:ea typeface="Calibri"/>
                          <a:cs typeface="Calibri"/>
                          <a:sym typeface="Calibri"/>
                        </a:rPr>
                        <a:t>Secuencia </a:t>
                      </a:r>
                      <a:endParaRPr b="1" sz="1200">
                        <a:latin typeface="Calibri"/>
                        <a:ea typeface="Calibri"/>
                        <a:cs typeface="Calibri"/>
                        <a:sym typeface="Calibri"/>
                      </a:endParaRPr>
                    </a:p>
                    <a:p>
                      <a:pPr indent="0" lvl="0" marL="92075" rtl="0" algn="l">
                        <a:spcBef>
                          <a:spcPts val="0"/>
                        </a:spcBef>
                        <a:spcAft>
                          <a:spcPts val="0"/>
                        </a:spcAft>
                        <a:buNone/>
                      </a:pPr>
                      <a:r>
                        <a:rPr b="1" lang="es-MX" sz="1200">
                          <a:latin typeface="Calibri"/>
                          <a:ea typeface="Calibri"/>
                          <a:cs typeface="Calibri"/>
                          <a:sym typeface="Calibri"/>
                        </a:rPr>
                        <a:t>Normal</a:t>
                      </a:r>
                      <a:endParaRPr b="1" sz="1200">
                        <a:latin typeface="Calibri"/>
                        <a:ea typeface="Calibri"/>
                        <a:cs typeface="Calibri"/>
                        <a:sym typeface="Calibri"/>
                      </a:endParaRPr>
                    </a:p>
                  </a:txBody>
                  <a:tcPr marT="63500" marB="63500" marR="63500" marL="63500">
                    <a:lnL cap="flat" cmpd="sng" w="12700">
                      <a:solidFill>
                        <a:srgbClr val="47C4D1"/>
                      </a:solidFill>
                      <a:prstDash val="solid"/>
                      <a:round/>
                      <a:headEnd len="sm" w="sm" type="none"/>
                      <a:tailEnd len="sm" w="sm" type="none"/>
                    </a:lnL>
                    <a:lnR cap="flat" cmpd="sng" w="12700">
                      <a:solidFill>
                        <a:srgbClr val="47C4D1"/>
                      </a:solidFill>
                      <a:prstDash val="solid"/>
                      <a:round/>
                      <a:headEnd len="sm" w="sm" type="none"/>
                      <a:tailEnd len="sm" w="sm" type="none"/>
                    </a:lnR>
                    <a:lnT cap="flat" cmpd="sng" w="12700">
                      <a:solidFill>
                        <a:srgbClr val="47C4D1"/>
                      </a:solidFill>
                      <a:prstDash val="solid"/>
                      <a:round/>
                      <a:headEnd len="sm" w="sm" type="none"/>
                      <a:tailEnd len="sm" w="sm" type="none"/>
                    </a:lnT>
                    <a:lnB cap="flat" cmpd="sng" w="12700">
                      <a:solidFill>
                        <a:srgbClr val="47C4D1"/>
                      </a:solidFill>
                      <a:prstDash val="solid"/>
                      <a:round/>
                      <a:headEnd len="sm" w="sm" type="none"/>
                      <a:tailEnd len="sm" w="sm" type="none"/>
                    </a:lnB>
                  </a:tcPr>
                </a:tc>
                <a:tc>
                  <a:txBody>
                    <a:bodyPr/>
                    <a:lstStyle/>
                    <a:p>
                      <a:pPr indent="0" lvl="0" marL="0" marR="72390" rtl="0" algn="l">
                        <a:spcBef>
                          <a:spcPts val="0"/>
                        </a:spcBef>
                        <a:spcAft>
                          <a:spcPts val="0"/>
                        </a:spcAft>
                        <a:buNone/>
                      </a:pPr>
                      <a:r>
                        <a:rPr b="1" lang="es-MX" sz="1200">
                          <a:latin typeface="Calibri"/>
                          <a:ea typeface="Calibri"/>
                          <a:cs typeface="Calibri"/>
                          <a:sym typeface="Calibri"/>
                        </a:rPr>
                        <a:t>Paso </a:t>
                      </a:r>
                      <a:endParaRPr b="1" sz="1200">
                        <a:latin typeface="Calibri"/>
                        <a:ea typeface="Calibri"/>
                        <a:cs typeface="Calibri"/>
                        <a:sym typeface="Calibri"/>
                      </a:endParaRPr>
                    </a:p>
                  </a:txBody>
                  <a:tcPr marT="63500" marB="63500" marR="63500" marL="63500">
                    <a:lnL cap="flat" cmpd="sng" w="12700">
                      <a:solidFill>
                        <a:srgbClr val="47C4D1"/>
                      </a:solidFill>
                      <a:prstDash val="solid"/>
                      <a:round/>
                      <a:headEnd len="sm" w="sm" type="none"/>
                      <a:tailEnd len="sm" w="sm" type="none"/>
                    </a:lnL>
                    <a:lnR cap="flat" cmpd="sng" w="12700">
                      <a:solidFill>
                        <a:srgbClr val="47C4D1"/>
                      </a:solidFill>
                      <a:prstDash val="solid"/>
                      <a:round/>
                      <a:headEnd len="sm" w="sm" type="none"/>
                      <a:tailEnd len="sm" w="sm" type="none"/>
                    </a:lnR>
                    <a:lnT cap="flat" cmpd="sng" w="12700">
                      <a:solidFill>
                        <a:srgbClr val="47C4D1"/>
                      </a:solidFill>
                      <a:prstDash val="solid"/>
                      <a:round/>
                      <a:headEnd len="sm" w="sm" type="none"/>
                      <a:tailEnd len="sm" w="sm" type="none"/>
                    </a:lnT>
                    <a:lnB cap="flat" cmpd="sng" w="12700">
                      <a:solidFill>
                        <a:srgbClr val="47C4D1"/>
                      </a:solidFill>
                      <a:prstDash val="solid"/>
                      <a:round/>
                      <a:headEnd len="sm" w="sm" type="none"/>
                      <a:tailEnd len="sm" w="sm" type="none"/>
                    </a:lnB>
                  </a:tcPr>
                </a:tc>
                <a:tc>
                  <a:txBody>
                    <a:bodyPr/>
                    <a:lstStyle/>
                    <a:p>
                      <a:pPr indent="0" lvl="0" marL="82550" rtl="0" algn="l">
                        <a:spcBef>
                          <a:spcPts val="0"/>
                        </a:spcBef>
                        <a:spcAft>
                          <a:spcPts val="0"/>
                        </a:spcAft>
                        <a:buNone/>
                      </a:pPr>
                      <a:r>
                        <a:rPr b="1" lang="es-MX" sz="1200">
                          <a:latin typeface="Calibri"/>
                          <a:ea typeface="Calibri"/>
                          <a:cs typeface="Calibri"/>
                          <a:sym typeface="Calibri"/>
                        </a:rPr>
                        <a:t>Acción</a:t>
                      </a:r>
                      <a:endParaRPr b="1" sz="1200">
                        <a:latin typeface="Calibri"/>
                        <a:ea typeface="Calibri"/>
                        <a:cs typeface="Calibri"/>
                        <a:sym typeface="Calibri"/>
                      </a:endParaRPr>
                    </a:p>
                  </a:txBody>
                  <a:tcPr marT="63500" marB="63500" marR="63500" marL="63500">
                    <a:lnL cap="flat" cmpd="sng" w="12700">
                      <a:solidFill>
                        <a:srgbClr val="47C4D1"/>
                      </a:solidFill>
                      <a:prstDash val="solid"/>
                      <a:round/>
                      <a:headEnd len="sm" w="sm" type="none"/>
                      <a:tailEnd len="sm" w="sm" type="none"/>
                    </a:lnL>
                    <a:lnR cap="flat" cmpd="sng" w="12700">
                      <a:solidFill>
                        <a:srgbClr val="47C4D1"/>
                      </a:solidFill>
                      <a:prstDash val="solid"/>
                      <a:round/>
                      <a:headEnd len="sm" w="sm" type="none"/>
                      <a:tailEnd len="sm" w="sm" type="none"/>
                    </a:lnR>
                    <a:lnT cap="flat" cmpd="sng" w="12700">
                      <a:solidFill>
                        <a:srgbClr val="47C4D1"/>
                      </a:solidFill>
                      <a:prstDash val="solid"/>
                      <a:round/>
                      <a:headEnd len="sm" w="sm" type="none"/>
                      <a:tailEnd len="sm" w="sm" type="none"/>
                    </a:lnT>
                    <a:lnB cap="flat" cmpd="sng" w="12700">
                      <a:solidFill>
                        <a:srgbClr val="47C4D1"/>
                      </a:solidFill>
                      <a:prstDash val="solid"/>
                      <a:round/>
                      <a:headEnd len="sm" w="sm" type="none"/>
                      <a:tailEnd len="sm" w="sm" type="none"/>
                    </a:lnB>
                  </a:tcPr>
                </a:tc>
              </a:tr>
              <a:tr h="304875">
                <a:tc vMerge="1"/>
                <a:tc>
                  <a:txBody>
                    <a:bodyPr/>
                    <a:lstStyle/>
                    <a:p>
                      <a:pPr indent="0" lvl="0" marL="0" marR="191135" rtl="0" algn="l">
                        <a:spcBef>
                          <a:spcPts val="0"/>
                        </a:spcBef>
                        <a:spcAft>
                          <a:spcPts val="0"/>
                        </a:spcAft>
                        <a:buNone/>
                      </a:pPr>
                      <a:r>
                        <a:rPr lang="es-MX" sz="1200">
                          <a:latin typeface="Calibri"/>
                          <a:ea typeface="Calibri"/>
                          <a:cs typeface="Calibri"/>
                          <a:sym typeface="Calibri"/>
                        </a:rPr>
                        <a:t>1 </a:t>
                      </a:r>
                      <a:endParaRPr sz="1200">
                        <a:latin typeface="Calibri"/>
                        <a:ea typeface="Calibri"/>
                        <a:cs typeface="Calibri"/>
                        <a:sym typeface="Calibri"/>
                      </a:endParaRPr>
                    </a:p>
                  </a:txBody>
                  <a:tcPr marT="63500" marB="63500" marR="63500" marL="63500">
                    <a:lnL cap="flat" cmpd="sng" w="12700">
                      <a:solidFill>
                        <a:srgbClr val="47C4D1"/>
                      </a:solidFill>
                      <a:prstDash val="solid"/>
                      <a:round/>
                      <a:headEnd len="sm" w="sm" type="none"/>
                      <a:tailEnd len="sm" w="sm" type="none"/>
                    </a:lnL>
                    <a:lnR cap="flat" cmpd="sng" w="12700">
                      <a:solidFill>
                        <a:srgbClr val="47C4D1"/>
                      </a:solidFill>
                      <a:prstDash val="solid"/>
                      <a:round/>
                      <a:headEnd len="sm" w="sm" type="none"/>
                      <a:tailEnd len="sm" w="sm" type="none"/>
                    </a:lnR>
                    <a:lnT cap="flat" cmpd="sng" w="12700">
                      <a:solidFill>
                        <a:srgbClr val="47C4D1"/>
                      </a:solidFill>
                      <a:prstDash val="solid"/>
                      <a:round/>
                      <a:headEnd len="sm" w="sm" type="none"/>
                      <a:tailEnd len="sm" w="sm" type="none"/>
                    </a:lnT>
                    <a:lnB cap="flat" cmpd="sng" w="12700">
                      <a:solidFill>
                        <a:srgbClr val="47C4D1"/>
                      </a:solidFill>
                      <a:prstDash val="solid"/>
                      <a:round/>
                      <a:headEnd len="sm" w="sm" type="none"/>
                      <a:tailEnd len="sm" w="sm" type="none"/>
                    </a:lnB>
                  </a:tcPr>
                </a:tc>
                <a:tc>
                  <a:txBody>
                    <a:bodyPr/>
                    <a:lstStyle/>
                    <a:p>
                      <a:pPr indent="0" lvl="0" marL="0" rtl="0" algn="l">
                        <a:spcBef>
                          <a:spcPts val="0"/>
                        </a:spcBef>
                        <a:spcAft>
                          <a:spcPts val="0"/>
                        </a:spcAft>
                        <a:buNone/>
                      </a:pPr>
                      <a:r>
                        <a:rPr i="1" lang="es-MX" sz="1200">
                          <a:latin typeface="Calibri"/>
                          <a:ea typeface="Calibri"/>
                          <a:cs typeface="Calibri"/>
                          <a:sym typeface="Calibri"/>
                        </a:rPr>
                        <a:t>Salir del perfil</a:t>
                      </a:r>
                      <a:endParaRPr i="1" sz="1200">
                        <a:latin typeface="Calibri"/>
                        <a:ea typeface="Calibri"/>
                        <a:cs typeface="Calibri"/>
                        <a:sym typeface="Calibri"/>
                      </a:endParaRPr>
                    </a:p>
                  </a:txBody>
                  <a:tcPr marT="63500" marB="63500" marR="63500" marL="63500">
                    <a:lnL cap="flat" cmpd="sng" w="12700">
                      <a:solidFill>
                        <a:srgbClr val="47C4D1"/>
                      </a:solidFill>
                      <a:prstDash val="solid"/>
                      <a:round/>
                      <a:headEnd len="sm" w="sm" type="none"/>
                      <a:tailEnd len="sm" w="sm" type="none"/>
                    </a:lnL>
                    <a:lnR cap="flat" cmpd="sng" w="12700">
                      <a:solidFill>
                        <a:srgbClr val="47C4D1"/>
                      </a:solidFill>
                      <a:prstDash val="solid"/>
                      <a:round/>
                      <a:headEnd len="sm" w="sm" type="none"/>
                      <a:tailEnd len="sm" w="sm" type="none"/>
                    </a:lnR>
                    <a:lnT cap="flat" cmpd="sng" w="12700">
                      <a:solidFill>
                        <a:srgbClr val="47C4D1"/>
                      </a:solidFill>
                      <a:prstDash val="solid"/>
                      <a:round/>
                      <a:headEnd len="sm" w="sm" type="none"/>
                      <a:tailEnd len="sm" w="sm" type="none"/>
                    </a:lnT>
                    <a:lnB cap="flat" cmpd="sng" w="12700">
                      <a:solidFill>
                        <a:srgbClr val="47C4D1"/>
                      </a:solidFill>
                      <a:prstDash val="solid"/>
                      <a:round/>
                      <a:headEnd len="sm" w="sm" type="none"/>
                      <a:tailEnd len="sm" w="sm" type="none"/>
                    </a:lnB>
                  </a:tcPr>
                </a:tc>
              </a:tr>
              <a:tr h="304875">
                <a:tc vMerge="1"/>
                <a:tc>
                  <a:txBody>
                    <a:bodyPr/>
                    <a:lstStyle/>
                    <a:p>
                      <a:pPr indent="0" lvl="0" marL="0" rtl="0" algn="l">
                        <a:spcBef>
                          <a:spcPts val="0"/>
                        </a:spcBef>
                        <a:spcAft>
                          <a:spcPts val="0"/>
                        </a:spcAft>
                        <a:buNone/>
                      </a:pPr>
                      <a:r>
                        <a:rPr lang="es-MX" sz="1200">
                          <a:latin typeface="Calibri"/>
                          <a:ea typeface="Calibri"/>
                          <a:cs typeface="Calibri"/>
                          <a:sym typeface="Calibri"/>
                        </a:rPr>
                        <a:t>2 </a:t>
                      </a:r>
                      <a:endParaRPr sz="1200">
                        <a:latin typeface="Calibri"/>
                        <a:ea typeface="Calibri"/>
                        <a:cs typeface="Calibri"/>
                        <a:sym typeface="Calibri"/>
                      </a:endParaRPr>
                    </a:p>
                  </a:txBody>
                  <a:tcPr marT="63500" marB="63500" marR="63500" marL="63500">
                    <a:lnL cap="flat" cmpd="sng" w="12700">
                      <a:solidFill>
                        <a:srgbClr val="47C4D1"/>
                      </a:solidFill>
                      <a:prstDash val="solid"/>
                      <a:round/>
                      <a:headEnd len="sm" w="sm" type="none"/>
                      <a:tailEnd len="sm" w="sm" type="none"/>
                    </a:lnL>
                    <a:lnR cap="flat" cmpd="sng" w="12700">
                      <a:solidFill>
                        <a:srgbClr val="47C4D1"/>
                      </a:solidFill>
                      <a:prstDash val="solid"/>
                      <a:round/>
                      <a:headEnd len="sm" w="sm" type="none"/>
                      <a:tailEnd len="sm" w="sm" type="none"/>
                    </a:lnR>
                    <a:lnT cap="flat" cmpd="sng" w="12700">
                      <a:solidFill>
                        <a:srgbClr val="47C4D1"/>
                      </a:solidFill>
                      <a:prstDash val="solid"/>
                      <a:round/>
                      <a:headEnd len="sm" w="sm" type="none"/>
                      <a:tailEnd len="sm" w="sm" type="none"/>
                    </a:lnT>
                    <a:lnB cap="flat" cmpd="sng" w="12700">
                      <a:solidFill>
                        <a:srgbClr val="47C4D1"/>
                      </a:solidFill>
                      <a:prstDash val="solid"/>
                      <a:round/>
                      <a:headEnd len="sm" w="sm" type="none"/>
                      <a:tailEnd len="sm" w="sm" type="none"/>
                    </a:lnB>
                  </a:tcPr>
                </a:tc>
                <a:tc>
                  <a:txBody>
                    <a:bodyPr/>
                    <a:lstStyle/>
                    <a:p>
                      <a:pPr indent="0" lvl="0" marL="0" rtl="0" algn="l">
                        <a:spcBef>
                          <a:spcPts val="0"/>
                        </a:spcBef>
                        <a:spcAft>
                          <a:spcPts val="0"/>
                        </a:spcAft>
                        <a:buNone/>
                      </a:pPr>
                      <a:r>
                        <a:rPr i="1" lang="es-MX" sz="1200">
                          <a:latin typeface="Calibri"/>
                          <a:ea typeface="Calibri"/>
                          <a:cs typeface="Calibri"/>
                          <a:sym typeface="Calibri"/>
                        </a:rPr>
                        <a:t>Seleccionar el apartado de “Materias”</a:t>
                      </a:r>
                      <a:endParaRPr i="1" sz="1200">
                        <a:latin typeface="Calibri"/>
                        <a:ea typeface="Calibri"/>
                        <a:cs typeface="Calibri"/>
                        <a:sym typeface="Calibri"/>
                      </a:endParaRPr>
                    </a:p>
                  </a:txBody>
                  <a:tcPr marT="63500" marB="63500" marR="63500" marL="63500">
                    <a:lnL cap="flat" cmpd="sng" w="12700">
                      <a:solidFill>
                        <a:srgbClr val="47C4D1"/>
                      </a:solidFill>
                      <a:prstDash val="solid"/>
                      <a:round/>
                      <a:headEnd len="sm" w="sm" type="none"/>
                      <a:tailEnd len="sm" w="sm" type="none"/>
                    </a:lnL>
                    <a:lnR cap="flat" cmpd="sng" w="12700">
                      <a:solidFill>
                        <a:srgbClr val="47C4D1"/>
                      </a:solidFill>
                      <a:prstDash val="solid"/>
                      <a:round/>
                      <a:headEnd len="sm" w="sm" type="none"/>
                      <a:tailEnd len="sm" w="sm" type="none"/>
                    </a:lnR>
                    <a:lnT cap="flat" cmpd="sng" w="12700">
                      <a:solidFill>
                        <a:srgbClr val="47C4D1"/>
                      </a:solidFill>
                      <a:prstDash val="solid"/>
                      <a:round/>
                      <a:headEnd len="sm" w="sm" type="none"/>
                      <a:tailEnd len="sm" w="sm" type="none"/>
                    </a:lnT>
                    <a:lnB cap="flat" cmpd="sng" w="12700">
                      <a:solidFill>
                        <a:srgbClr val="47C4D1"/>
                      </a:solidFill>
                      <a:prstDash val="solid"/>
                      <a:round/>
                      <a:headEnd len="sm" w="sm" type="none"/>
                      <a:tailEnd len="sm" w="sm" type="none"/>
                    </a:lnB>
                  </a:tcPr>
                </a:tc>
              </a:tr>
              <a:tr h="304875">
                <a:tc vMerge="1"/>
                <a:tc>
                  <a:txBody>
                    <a:bodyPr/>
                    <a:lstStyle/>
                    <a:p>
                      <a:pPr indent="0" lvl="0" marL="0" rtl="0" algn="l">
                        <a:spcBef>
                          <a:spcPts val="0"/>
                        </a:spcBef>
                        <a:spcAft>
                          <a:spcPts val="0"/>
                        </a:spcAft>
                        <a:buNone/>
                      </a:pPr>
                      <a:r>
                        <a:rPr lang="es-MX" sz="1200">
                          <a:latin typeface="Calibri"/>
                          <a:ea typeface="Calibri"/>
                          <a:cs typeface="Calibri"/>
                          <a:sym typeface="Calibri"/>
                        </a:rPr>
                        <a:t>3 </a:t>
                      </a:r>
                      <a:endParaRPr sz="1200">
                        <a:latin typeface="Calibri"/>
                        <a:ea typeface="Calibri"/>
                        <a:cs typeface="Calibri"/>
                        <a:sym typeface="Calibri"/>
                      </a:endParaRPr>
                    </a:p>
                  </a:txBody>
                  <a:tcPr marT="63500" marB="63500" marR="63500" marL="63500">
                    <a:lnL cap="flat" cmpd="sng" w="12700">
                      <a:solidFill>
                        <a:srgbClr val="47C4D1"/>
                      </a:solidFill>
                      <a:prstDash val="solid"/>
                      <a:round/>
                      <a:headEnd len="sm" w="sm" type="none"/>
                      <a:tailEnd len="sm" w="sm" type="none"/>
                    </a:lnL>
                    <a:lnR cap="flat" cmpd="sng" w="12700">
                      <a:solidFill>
                        <a:srgbClr val="47C4D1"/>
                      </a:solidFill>
                      <a:prstDash val="solid"/>
                      <a:round/>
                      <a:headEnd len="sm" w="sm" type="none"/>
                      <a:tailEnd len="sm" w="sm" type="none"/>
                    </a:lnR>
                    <a:lnT cap="flat" cmpd="sng" w="12700">
                      <a:solidFill>
                        <a:srgbClr val="47C4D1"/>
                      </a:solidFill>
                      <a:prstDash val="solid"/>
                      <a:round/>
                      <a:headEnd len="sm" w="sm" type="none"/>
                      <a:tailEnd len="sm" w="sm" type="none"/>
                    </a:lnT>
                    <a:lnB cap="flat" cmpd="sng" w="12700">
                      <a:solidFill>
                        <a:srgbClr val="47C4D1"/>
                      </a:solidFill>
                      <a:prstDash val="solid"/>
                      <a:round/>
                      <a:headEnd len="sm" w="sm" type="none"/>
                      <a:tailEnd len="sm" w="sm" type="none"/>
                    </a:lnB>
                  </a:tcPr>
                </a:tc>
                <a:tc>
                  <a:txBody>
                    <a:bodyPr/>
                    <a:lstStyle/>
                    <a:p>
                      <a:pPr indent="0" lvl="0" marL="0" rtl="0" algn="l">
                        <a:spcBef>
                          <a:spcPts val="0"/>
                        </a:spcBef>
                        <a:spcAft>
                          <a:spcPts val="0"/>
                        </a:spcAft>
                        <a:buNone/>
                      </a:pPr>
                      <a:r>
                        <a:rPr i="1" lang="es-MX" sz="1200">
                          <a:latin typeface="Calibri"/>
                          <a:ea typeface="Calibri"/>
                          <a:cs typeface="Calibri"/>
                          <a:sym typeface="Calibri"/>
                        </a:rPr>
                        <a:t>Observar las asignaturas </a:t>
                      </a:r>
                      <a:endParaRPr i="1" sz="1200">
                        <a:latin typeface="Calibri"/>
                        <a:ea typeface="Calibri"/>
                        <a:cs typeface="Calibri"/>
                        <a:sym typeface="Calibri"/>
                      </a:endParaRPr>
                    </a:p>
                  </a:txBody>
                  <a:tcPr marT="63500" marB="63500" marR="63500" marL="63500">
                    <a:lnL cap="flat" cmpd="sng" w="12700">
                      <a:solidFill>
                        <a:srgbClr val="47C4D1"/>
                      </a:solidFill>
                      <a:prstDash val="solid"/>
                      <a:round/>
                      <a:headEnd len="sm" w="sm" type="none"/>
                      <a:tailEnd len="sm" w="sm" type="none"/>
                    </a:lnL>
                    <a:lnR cap="flat" cmpd="sng" w="12700">
                      <a:solidFill>
                        <a:srgbClr val="47C4D1"/>
                      </a:solidFill>
                      <a:prstDash val="solid"/>
                      <a:round/>
                      <a:headEnd len="sm" w="sm" type="none"/>
                      <a:tailEnd len="sm" w="sm" type="none"/>
                    </a:lnR>
                    <a:lnT cap="flat" cmpd="sng" w="12700">
                      <a:solidFill>
                        <a:srgbClr val="47C4D1"/>
                      </a:solidFill>
                      <a:prstDash val="solid"/>
                      <a:round/>
                      <a:headEnd len="sm" w="sm" type="none"/>
                      <a:tailEnd len="sm" w="sm" type="none"/>
                    </a:lnT>
                    <a:lnB cap="flat" cmpd="sng" w="12700">
                      <a:solidFill>
                        <a:srgbClr val="47C4D1"/>
                      </a:solidFill>
                      <a:prstDash val="solid"/>
                      <a:round/>
                      <a:headEnd len="sm" w="sm" type="none"/>
                      <a:tailEnd len="sm" w="sm" type="none"/>
                    </a:lnB>
                  </a:tcPr>
                </a:tc>
              </a:tr>
              <a:tr h="304875">
                <a:tc>
                  <a:txBody>
                    <a:bodyPr/>
                    <a:lstStyle/>
                    <a:p>
                      <a:pPr indent="0" lvl="0" marL="0" rtl="0" algn="l">
                        <a:spcBef>
                          <a:spcPts val="0"/>
                        </a:spcBef>
                        <a:spcAft>
                          <a:spcPts val="0"/>
                        </a:spcAft>
                        <a:buNone/>
                      </a:pPr>
                      <a:r>
                        <a:rPr b="1" lang="es-MX" sz="1200">
                          <a:latin typeface="Calibri"/>
                          <a:ea typeface="Calibri"/>
                          <a:cs typeface="Calibri"/>
                          <a:sym typeface="Calibri"/>
                        </a:rPr>
                        <a:t>Postcondición </a:t>
                      </a:r>
                      <a:endParaRPr b="1" sz="1200">
                        <a:latin typeface="Calibri"/>
                        <a:ea typeface="Calibri"/>
                        <a:cs typeface="Calibri"/>
                        <a:sym typeface="Calibri"/>
                      </a:endParaRPr>
                    </a:p>
                  </a:txBody>
                  <a:tcPr marT="63500" marB="63500" marR="63500" marL="63500">
                    <a:lnL cap="flat" cmpd="sng" w="12700">
                      <a:solidFill>
                        <a:srgbClr val="47C4D1"/>
                      </a:solidFill>
                      <a:prstDash val="solid"/>
                      <a:round/>
                      <a:headEnd len="sm" w="sm" type="none"/>
                      <a:tailEnd len="sm" w="sm" type="none"/>
                    </a:lnL>
                    <a:lnR cap="flat" cmpd="sng" w="12700">
                      <a:solidFill>
                        <a:srgbClr val="47C4D1"/>
                      </a:solidFill>
                      <a:prstDash val="solid"/>
                      <a:round/>
                      <a:headEnd len="sm" w="sm" type="none"/>
                      <a:tailEnd len="sm" w="sm" type="none"/>
                    </a:lnR>
                    <a:lnT cap="flat" cmpd="sng" w="12700">
                      <a:solidFill>
                        <a:srgbClr val="47C4D1"/>
                      </a:solidFill>
                      <a:prstDash val="solid"/>
                      <a:round/>
                      <a:headEnd len="sm" w="sm" type="none"/>
                      <a:tailEnd len="sm" w="sm" type="none"/>
                    </a:lnT>
                    <a:lnB cap="flat" cmpd="sng" w="12700">
                      <a:solidFill>
                        <a:srgbClr val="47C4D1"/>
                      </a:solidFill>
                      <a:prstDash val="solid"/>
                      <a:round/>
                      <a:headEnd len="sm" w="sm" type="none"/>
                      <a:tailEnd len="sm" w="sm" type="none"/>
                    </a:lnB>
                  </a:tcPr>
                </a:tc>
                <a:tc gridSpan="2">
                  <a:txBody>
                    <a:bodyPr/>
                    <a:lstStyle/>
                    <a:p>
                      <a:pPr indent="6350" lvl="0" marL="88265" marR="252095" rtl="0" algn="l">
                        <a:lnSpc>
                          <a:spcPct val="95416"/>
                        </a:lnSpc>
                        <a:spcBef>
                          <a:spcPts val="0"/>
                        </a:spcBef>
                        <a:spcAft>
                          <a:spcPts val="0"/>
                        </a:spcAft>
                        <a:buNone/>
                      </a:pPr>
                      <a:r>
                        <a:rPr lang="es-MX" sz="1200">
                          <a:latin typeface="Calibri"/>
                          <a:ea typeface="Calibri"/>
                          <a:cs typeface="Calibri"/>
                          <a:sym typeface="Calibri"/>
                        </a:rPr>
                        <a:t>Podrá ver que materias tiene asignadas para su tiempo escolar</a:t>
                      </a:r>
                      <a:endParaRPr sz="1200">
                        <a:latin typeface="Calibri"/>
                        <a:ea typeface="Calibri"/>
                        <a:cs typeface="Calibri"/>
                        <a:sym typeface="Calibri"/>
                      </a:endParaRPr>
                    </a:p>
                  </a:txBody>
                  <a:tcPr marT="63500" marB="63500" marR="63500" marL="63500">
                    <a:lnL cap="flat" cmpd="sng" w="12700">
                      <a:solidFill>
                        <a:srgbClr val="47C4D1"/>
                      </a:solidFill>
                      <a:prstDash val="solid"/>
                      <a:round/>
                      <a:headEnd len="sm" w="sm" type="none"/>
                      <a:tailEnd len="sm" w="sm" type="none"/>
                    </a:lnL>
                    <a:lnR cap="flat" cmpd="sng" w="12700">
                      <a:solidFill>
                        <a:srgbClr val="47C4D1"/>
                      </a:solidFill>
                      <a:prstDash val="solid"/>
                      <a:round/>
                      <a:headEnd len="sm" w="sm" type="none"/>
                      <a:tailEnd len="sm" w="sm" type="none"/>
                    </a:lnR>
                    <a:lnT cap="flat" cmpd="sng" w="12700">
                      <a:solidFill>
                        <a:srgbClr val="47C4D1"/>
                      </a:solidFill>
                      <a:prstDash val="solid"/>
                      <a:round/>
                      <a:headEnd len="sm" w="sm" type="none"/>
                      <a:tailEnd len="sm" w="sm" type="none"/>
                    </a:lnT>
                    <a:lnB cap="flat" cmpd="sng" w="12700">
                      <a:solidFill>
                        <a:srgbClr val="47C4D1"/>
                      </a:solidFill>
                      <a:prstDash val="solid"/>
                      <a:round/>
                      <a:headEnd len="sm" w="sm" type="none"/>
                      <a:tailEnd len="sm" w="sm" type="none"/>
                    </a:lnB>
                  </a:tcPr>
                </a:tc>
                <a:tc hMerge="1"/>
              </a:tr>
              <a:tr h="304875">
                <a:tc rowSpan="3">
                  <a:txBody>
                    <a:bodyPr/>
                    <a:lstStyle/>
                    <a:p>
                      <a:pPr indent="0" lvl="0" marL="0" rtl="0" algn="l">
                        <a:spcBef>
                          <a:spcPts val="0"/>
                        </a:spcBef>
                        <a:spcAft>
                          <a:spcPts val="0"/>
                        </a:spcAft>
                        <a:buNone/>
                      </a:pPr>
                      <a:r>
                        <a:rPr b="1" lang="es-MX" sz="1200">
                          <a:latin typeface="Calibri"/>
                          <a:ea typeface="Calibri"/>
                          <a:cs typeface="Calibri"/>
                          <a:sym typeface="Calibri"/>
                        </a:rPr>
                        <a:t>Excepciones </a:t>
                      </a:r>
                      <a:endParaRPr b="1" sz="1200">
                        <a:latin typeface="Calibri"/>
                        <a:ea typeface="Calibri"/>
                        <a:cs typeface="Calibri"/>
                        <a:sym typeface="Calibri"/>
                      </a:endParaRPr>
                    </a:p>
                  </a:txBody>
                  <a:tcPr marT="63500" marB="63500" marR="63500" marL="63500">
                    <a:lnL cap="flat" cmpd="sng" w="12700">
                      <a:solidFill>
                        <a:srgbClr val="47C4D1"/>
                      </a:solidFill>
                      <a:prstDash val="solid"/>
                      <a:round/>
                      <a:headEnd len="sm" w="sm" type="none"/>
                      <a:tailEnd len="sm" w="sm" type="none"/>
                    </a:lnL>
                    <a:lnR cap="flat" cmpd="sng" w="12700">
                      <a:solidFill>
                        <a:srgbClr val="47C4D1"/>
                      </a:solidFill>
                      <a:prstDash val="solid"/>
                      <a:round/>
                      <a:headEnd len="sm" w="sm" type="none"/>
                      <a:tailEnd len="sm" w="sm" type="none"/>
                    </a:lnR>
                    <a:lnT cap="flat" cmpd="sng" w="12700">
                      <a:solidFill>
                        <a:srgbClr val="47C4D1"/>
                      </a:solidFill>
                      <a:prstDash val="solid"/>
                      <a:round/>
                      <a:headEnd len="sm" w="sm" type="none"/>
                      <a:tailEnd len="sm" w="sm" type="none"/>
                    </a:lnT>
                    <a:lnB cap="flat" cmpd="sng" w="12700">
                      <a:solidFill>
                        <a:srgbClr val="47C4D1"/>
                      </a:solidFill>
                      <a:prstDash val="solid"/>
                      <a:round/>
                      <a:headEnd len="sm" w="sm" type="none"/>
                      <a:tailEnd len="sm" w="sm" type="none"/>
                    </a:lnB>
                  </a:tcPr>
                </a:tc>
                <a:tc>
                  <a:txBody>
                    <a:bodyPr/>
                    <a:lstStyle/>
                    <a:p>
                      <a:pPr indent="0" lvl="0" marL="0" marR="72390" rtl="0" algn="l">
                        <a:spcBef>
                          <a:spcPts val="0"/>
                        </a:spcBef>
                        <a:spcAft>
                          <a:spcPts val="0"/>
                        </a:spcAft>
                        <a:buNone/>
                      </a:pPr>
                      <a:r>
                        <a:rPr b="1" lang="es-MX" sz="1200">
                          <a:latin typeface="Calibri"/>
                          <a:ea typeface="Calibri"/>
                          <a:cs typeface="Calibri"/>
                          <a:sym typeface="Calibri"/>
                        </a:rPr>
                        <a:t>Paso </a:t>
                      </a:r>
                      <a:endParaRPr b="1" sz="1200">
                        <a:latin typeface="Calibri"/>
                        <a:ea typeface="Calibri"/>
                        <a:cs typeface="Calibri"/>
                        <a:sym typeface="Calibri"/>
                      </a:endParaRPr>
                    </a:p>
                  </a:txBody>
                  <a:tcPr marT="63500" marB="63500" marR="63500" marL="63500">
                    <a:lnL cap="flat" cmpd="sng" w="12700">
                      <a:solidFill>
                        <a:srgbClr val="47C4D1"/>
                      </a:solidFill>
                      <a:prstDash val="solid"/>
                      <a:round/>
                      <a:headEnd len="sm" w="sm" type="none"/>
                      <a:tailEnd len="sm" w="sm" type="none"/>
                    </a:lnL>
                    <a:lnR cap="flat" cmpd="sng" w="12700">
                      <a:solidFill>
                        <a:srgbClr val="47C4D1"/>
                      </a:solidFill>
                      <a:prstDash val="solid"/>
                      <a:round/>
                      <a:headEnd len="sm" w="sm" type="none"/>
                      <a:tailEnd len="sm" w="sm" type="none"/>
                    </a:lnR>
                    <a:lnT cap="flat" cmpd="sng" w="12700">
                      <a:solidFill>
                        <a:srgbClr val="47C4D1"/>
                      </a:solidFill>
                      <a:prstDash val="solid"/>
                      <a:round/>
                      <a:headEnd len="sm" w="sm" type="none"/>
                      <a:tailEnd len="sm" w="sm" type="none"/>
                    </a:lnT>
                    <a:lnB cap="flat" cmpd="sng" w="12700">
                      <a:solidFill>
                        <a:srgbClr val="47C4D1"/>
                      </a:solidFill>
                      <a:prstDash val="solid"/>
                      <a:round/>
                      <a:headEnd len="sm" w="sm" type="none"/>
                      <a:tailEnd len="sm" w="sm" type="none"/>
                    </a:lnB>
                  </a:tcPr>
                </a:tc>
                <a:tc>
                  <a:txBody>
                    <a:bodyPr/>
                    <a:lstStyle/>
                    <a:p>
                      <a:pPr indent="0" lvl="0" marL="82550" rtl="0" algn="l">
                        <a:spcBef>
                          <a:spcPts val="0"/>
                        </a:spcBef>
                        <a:spcAft>
                          <a:spcPts val="0"/>
                        </a:spcAft>
                        <a:buNone/>
                      </a:pPr>
                      <a:r>
                        <a:rPr b="1" lang="es-MX" sz="1200">
                          <a:latin typeface="Calibri"/>
                          <a:ea typeface="Calibri"/>
                          <a:cs typeface="Calibri"/>
                          <a:sym typeface="Calibri"/>
                        </a:rPr>
                        <a:t>Acción</a:t>
                      </a:r>
                      <a:endParaRPr b="1" sz="1200">
                        <a:latin typeface="Calibri"/>
                        <a:ea typeface="Calibri"/>
                        <a:cs typeface="Calibri"/>
                        <a:sym typeface="Calibri"/>
                      </a:endParaRPr>
                    </a:p>
                  </a:txBody>
                  <a:tcPr marT="63500" marB="63500" marR="63500" marL="63500">
                    <a:lnL cap="flat" cmpd="sng" w="12700">
                      <a:solidFill>
                        <a:srgbClr val="47C4D1"/>
                      </a:solidFill>
                      <a:prstDash val="solid"/>
                      <a:round/>
                      <a:headEnd len="sm" w="sm" type="none"/>
                      <a:tailEnd len="sm" w="sm" type="none"/>
                    </a:lnL>
                    <a:lnR cap="flat" cmpd="sng" w="12700">
                      <a:solidFill>
                        <a:srgbClr val="47C4D1"/>
                      </a:solidFill>
                      <a:prstDash val="solid"/>
                      <a:round/>
                      <a:headEnd len="sm" w="sm" type="none"/>
                      <a:tailEnd len="sm" w="sm" type="none"/>
                    </a:lnR>
                    <a:lnT cap="flat" cmpd="sng" w="12700">
                      <a:solidFill>
                        <a:srgbClr val="47C4D1"/>
                      </a:solidFill>
                      <a:prstDash val="solid"/>
                      <a:round/>
                      <a:headEnd len="sm" w="sm" type="none"/>
                      <a:tailEnd len="sm" w="sm" type="none"/>
                    </a:lnT>
                    <a:lnB cap="flat" cmpd="sng" w="12700">
                      <a:solidFill>
                        <a:srgbClr val="47C4D1"/>
                      </a:solidFill>
                      <a:prstDash val="solid"/>
                      <a:round/>
                      <a:headEnd len="sm" w="sm" type="none"/>
                      <a:tailEnd len="sm" w="sm" type="none"/>
                    </a:lnB>
                  </a:tcPr>
                </a:tc>
              </a:tr>
              <a:tr h="304875">
                <a:tc vMerge="1"/>
                <a:tc>
                  <a:txBody>
                    <a:bodyPr/>
                    <a:lstStyle/>
                    <a:p>
                      <a:pPr indent="0" lvl="0" marL="0" marR="137795" rtl="0" algn="l">
                        <a:spcBef>
                          <a:spcPts val="0"/>
                        </a:spcBef>
                        <a:spcAft>
                          <a:spcPts val="0"/>
                        </a:spcAft>
                        <a:buNone/>
                      </a:pPr>
                      <a:r>
                        <a:rPr lang="es-MX" sz="1200">
                          <a:latin typeface="Calibri"/>
                          <a:ea typeface="Calibri"/>
                          <a:cs typeface="Calibri"/>
                          <a:sym typeface="Calibri"/>
                        </a:rPr>
                        <a:t> 1.1 </a:t>
                      </a:r>
                      <a:endParaRPr sz="1200">
                        <a:latin typeface="Calibri"/>
                        <a:ea typeface="Calibri"/>
                        <a:cs typeface="Calibri"/>
                        <a:sym typeface="Calibri"/>
                      </a:endParaRPr>
                    </a:p>
                  </a:txBody>
                  <a:tcPr marT="63500" marB="63500" marR="63500" marL="63500">
                    <a:lnL cap="flat" cmpd="sng" w="12700">
                      <a:solidFill>
                        <a:srgbClr val="47C4D1"/>
                      </a:solidFill>
                      <a:prstDash val="solid"/>
                      <a:round/>
                      <a:headEnd len="sm" w="sm" type="none"/>
                      <a:tailEnd len="sm" w="sm" type="none"/>
                    </a:lnL>
                    <a:lnR cap="flat" cmpd="sng" w="12700">
                      <a:solidFill>
                        <a:srgbClr val="47C4D1"/>
                      </a:solidFill>
                      <a:prstDash val="solid"/>
                      <a:round/>
                      <a:headEnd len="sm" w="sm" type="none"/>
                      <a:tailEnd len="sm" w="sm" type="none"/>
                    </a:lnR>
                    <a:lnT cap="flat" cmpd="sng" w="12700">
                      <a:solidFill>
                        <a:srgbClr val="47C4D1"/>
                      </a:solidFill>
                      <a:prstDash val="solid"/>
                      <a:round/>
                      <a:headEnd len="sm" w="sm" type="none"/>
                      <a:tailEnd len="sm" w="sm" type="none"/>
                    </a:lnT>
                    <a:lnB cap="flat" cmpd="sng" w="12700">
                      <a:solidFill>
                        <a:srgbClr val="47C4D1"/>
                      </a:solidFill>
                      <a:prstDash val="solid"/>
                      <a:round/>
                      <a:headEnd len="sm" w="sm" type="none"/>
                      <a:tailEnd len="sm" w="sm" type="none"/>
                    </a:lnB>
                  </a:tcPr>
                </a:tc>
                <a:tc>
                  <a:txBody>
                    <a:bodyPr/>
                    <a:lstStyle/>
                    <a:p>
                      <a:pPr indent="0" lvl="0" marL="0" rtl="0" algn="l">
                        <a:spcBef>
                          <a:spcPts val="0"/>
                        </a:spcBef>
                        <a:spcAft>
                          <a:spcPts val="0"/>
                        </a:spcAft>
                        <a:buNone/>
                      </a:pPr>
                      <a:r>
                        <a:rPr i="1" lang="es-MX" sz="1200">
                          <a:latin typeface="Calibri"/>
                          <a:ea typeface="Calibri"/>
                          <a:cs typeface="Calibri"/>
                          <a:sym typeface="Calibri"/>
                        </a:rPr>
                        <a:t>El administrador no ha editado las asignaturas </a:t>
                      </a:r>
                      <a:endParaRPr i="1" sz="1200">
                        <a:latin typeface="Calibri"/>
                        <a:ea typeface="Calibri"/>
                        <a:cs typeface="Calibri"/>
                        <a:sym typeface="Calibri"/>
                      </a:endParaRPr>
                    </a:p>
                  </a:txBody>
                  <a:tcPr marT="63500" marB="63500" marR="63500" marL="63500">
                    <a:lnL cap="flat" cmpd="sng" w="12700">
                      <a:solidFill>
                        <a:srgbClr val="47C4D1"/>
                      </a:solidFill>
                      <a:prstDash val="solid"/>
                      <a:round/>
                      <a:headEnd len="sm" w="sm" type="none"/>
                      <a:tailEnd len="sm" w="sm" type="none"/>
                    </a:lnL>
                    <a:lnR cap="flat" cmpd="sng" w="12700">
                      <a:solidFill>
                        <a:srgbClr val="47C4D1"/>
                      </a:solidFill>
                      <a:prstDash val="solid"/>
                      <a:round/>
                      <a:headEnd len="sm" w="sm" type="none"/>
                      <a:tailEnd len="sm" w="sm" type="none"/>
                    </a:lnR>
                    <a:lnT cap="flat" cmpd="sng" w="12700">
                      <a:solidFill>
                        <a:srgbClr val="47C4D1"/>
                      </a:solidFill>
                      <a:prstDash val="solid"/>
                      <a:round/>
                      <a:headEnd len="sm" w="sm" type="none"/>
                      <a:tailEnd len="sm" w="sm" type="none"/>
                    </a:lnT>
                    <a:lnB cap="flat" cmpd="sng" w="12700">
                      <a:solidFill>
                        <a:srgbClr val="47C4D1"/>
                      </a:solidFill>
                      <a:prstDash val="solid"/>
                      <a:round/>
                      <a:headEnd len="sm" w="sm" type="none"/>
                      <a:tailEnd len="sm" w="sm" type="none"/>
                    </a:lnB>
                  </a:tcPr>
                </a:tc>
              </a:tr>
              <a:tr h="304875">
                <a:tc vMerge="1"/>
                <a:tc>
                  <a:txBody>
                    <a:bodyPr/>
                    <a:lstStyle/>
                    <a:p>
                      <a:pPr indent="0" lvl="0" marL="0" marR="137795" rtl="0" algn="l">
                        <a:spcBef>
                          <a:spcPts val="0"/>
                        </a:spcBef>
                        <a:spcAft>
                          <a:spcPts val="0"/>
                        </a:spcAft>
                        <a:buNone/>
                      </a:pPr>
                      <a:r>
                        <a:rPr lang="es-MX" sz="1200">
                          <a:latin typeface="Calibri"/>
                          <a:ea typeface="Calibri"/>
                          <a:cs typeface="Calibri"/>
                          <a:sym typeface="Calibri"/>
                        </a:rPr>
                        <a:t>1.2</a:t>
                      </a:r>
                      <a:endParaRPr sz="1200">
                        <a:latin typeface="Calibri"/>
                        <a:ea typeface="Calibri"/>
                        <a:cs typeface="Calibri"/>
                        <a:sym typeface="Calibri"/>
                      </a:endParaRPr>
                    </a:p>
                  </a:txBody>
                  <a:tcPr marT="63500" marB="63500" marR="63500" marL="63500">
                    <a:lnL cap="flat" cmpd="sng" w="12700">
                      <a:solidFill>
                        <a:srgbClr val="47C4D1"/>
                      </a:solidFill>
                      <a:prstDash val="solid"/>
                      <a:round/>
                      <a:headEnd len="sm" w="sm" type="none"/>
                      <a:tailEnd len="sm" w="sm" type="none"/>
                    </a:lnL>
                    <a:lnR cap="flat" cmpd="sng" w="12700">
                      <a:solidFill>
                        <a:srgbClr val="47C4D1"/>
                      </a:solidFill>
                      <a:prstDash val="solid"/>
                      <a:round/>
                      <a:headEnd len="sm" w="sm" type="none"/>
                      <a:tailEnd len="sm" w="sm" type="none"/>
                    </a:lnR>
                    <a:lnT cap="flat" cmpd="sng" w="12700">
                      <a:solidFill>
                        <a:srgbClr val="47C4D1"/>
                      </a:solidFill>
                      <a:prstDash val="solid"/>
                      <a:round/>
                      <a:headEnd len="sm" w="sm" type="none"/>
                      <a:tailEnd len="sm" w="sm" type="none"/>
                    </a:lnT>
                    <a:lnB cap="flat" cmpd="sng" w="12700">
                      <a:solidFill>
                        <a:srgbClr val="47C4D1"/>
                      </a:solidFill>
                      <a:prstDash val="solid"/>
                      <a:round/>
                      <a:headEnd len="sm" w="sm" type="none"/>
                      <a:tailEnd len="sm" w="sm" type="none"/>
                    </a:lnB>
                  </a:tcPr>
                </a:tc>
                <a:tc>
                  <a:txBody>
                    <a:bodyPr/>
                    <a:lstStyle/>
                    <a:p>
                      <a:pPr indent="0" lvl="0" marL="0" rtl="0" algn="l">
                        <a:spcBef>
                          <a:spcPts val="0"/>
                        </a:spcBef>
                        <a:spcAft>
                          <a:spcPts val="0"/>
                        </a:spcAft>
                        <a:buNone/>
                      </a:pPr>
                      <a:r>
                        <a:rPr i="1" lang="es-MX" sz="1200">
                          <a:latin typeface="Calibri"/>
                          <a:ea typeface="Calibri"/>
                          <a:cs typeface="Calibri"/>
                          <a:sym typeface="Calibri"/>
                        </a:rPr>
                        <a:t>No está en una clase</a:t>
                      </a:r>
                      <a:endParaRPr i="1" sz="1200">
                        <a:latin typeface="Calibri"/>
                        <a:ea typeface="Calibri"/>
                        <a:cs typeface="Calibri"/>
                        <a:sym typeface="Calibri"/>
                      </a:endParaRPr>
                    </a:p>
                  </a:txBody>
                  <a:tcPr marT="63500" marB="63500" marR="63500" marL="63500">
                    <a:lnL cap="flat" cmpd="sng" w="12700">
                      <a:solidFill>
                        <a:srgbClr val="47C4D1"/>
                      </a:solidFill>
                      <a:prstDash val="solid"/>
                      <a:round/>
                      <a:headEnd len="sm" w="sm" type="none"/>
                      <a:tailEnd len="sm" w="sm" type="none"/>
                    </a:lnL>
                    <a:lnR cap="flat" cmpd="sng" w="12700">
                      <a:solidFill>
                        <a:srgbClr val="47C4D1"/>
                      </a:solidFill>
                      <a:prstDash val="solid"/>
                      <a:round/>
                      <a:headEnd len="sm" w="sm" type="none"/>
                      <a:tailEnd len="sm" w="sm" type="none"/>
                    </a:lnR>
                    <a:lnT cap="flat" cmpd="sng" w="12700">
                      <a:solidFill>
                        <a:srgbClr val="47C4D1"/>
                      </a:solidFill>
                      <a:prstDash val="solid"/>
                      <a:round/>
                      <a:headEnd len="sm" w="sm" type="none"/>
                      <a:tailEnd len="sm" w="sm" type="none"/>
                    </a:lnT>
                    <a:lnB cap="flat" cmpd="sng" w="12700">
                      <a:solidFill>
                        <a:srgbClr val="47C4D1"/>
                      </a:solidFill>
                      <a:prstDash val="solid"/>
                      <a:round/>
                      <a:headEnd len="sm" w="sm" type="none"/>
                      <a:tailEnd len="sm" w="sm" type="none"/>
                    </a:lnB>
                  </a:tcPr>
                </a:tc>
              </a:tr>
              <a:tr h="304875">
                <a:tc rowSpan="2">
                  <a:txBody>
                    <a:bodyPr/>
                    <a:lstStyle/>
                    <a:p>
                      <a:pPr indent="0" lvl="0" marL="0" rtl="0" algn="l">
                        <a:lnSpc>
                          <a:spcPct val="115000"/>
                        </a:lnSpc>
                        <a:spcBef>
                          <a:spcPts val="0"/>
                        </a:spcBef>
                        <a:spcAft>
                          <a:spcPts val="0"/>
                        </a:spcAft>
                        <a:buNone/>
                      </a:pPr>
                      <a:r>
                        <a:rPr b="1" lang="es-MX" sz="1200">
                          <a:latin typeface="Calibri"/>
                          <a:ea typeface="Calibri"/>
                          <a:cs typeface="Calibri"/>
                          <a:sym typeface="Calibri"/>
                        </a:rPr>
                        <a:t>Rendimiento</a:t>
                      </a:r>
                      <a:endParaRPr b="1" sz="1200">
                        <a:latin typeface="Calibri"/>
                        <a:ea typeface="Calibri"/>
                        <a:cs typeface="Calibri"/>
                        <a:sym typeface="Calibri"/>
                      </a:endParaRPr>
                    </a:p>
                  </a:txBody>
                  <a:tcPr marT="63500" marB="63500" marR="63500" marL="63500">
                    <a:lnL cap="flat" cmpd="sng" w="12700">
                      <a:solidFill>
                        <a:srgbClr val="47C4D1"/>
                      </a:solidFill>
                      <a:prstDash val="solid"/>
                      <a:round/>
                      <a:headEnd len="sm" w="sm" type="none"/>
                      <a:tailEnd len="sm" w="sm" type="none"/>
                    </a:lnL>
                    <a:lnR cap="flat" cmpd="sng" w="12700">
                      <a:solidFill>
                        <a:srgbClr val="47C4D1"/>
                      </a:solidFill>
                      <a:prstDash val="solid"/>
                      <a:round/>
                      <a:headEnd len="sm" w="sm" type="none"/>
                      <a:tailEnd len="sm" w="sm" type="none"/>
                    </a:lnR>
                    <a:lnT cap="flat" cmpd="sng" w="12700">
                      <a:solidFill>
                        <a:srgbClr val="47C4D1"/>
                      </a:solidFill>
                      <a:prstDash val="solid"/>
                      <a:round/>
                      <a:headEnd len="sm" w="sm" type="none"/>
                      <a:tailEnd len="sm" w="sm" type="none"/>
                    </a:lnT>
                    <a:lnB cap="flat" cmpd="sng" w="12700">
                      <a:solidFill>
                        <a:srgbClr val="47C4D1"/>
                      </a:solidFill>
                      <a:prstDash val="solid"/>
                      <a:round/>
                      <a:headEnd len="sm" w="sm" type="none"/>
                      <a:tailEnd len="sm" w="sm" type="none"/>
                    </a:lnB>
                  </a:tcPr>
                </a:tc>
                <a:tc>
                  <a:txBody>
                    <a:bodyPr/>
                    <a:lstStyle/>
                    <a:p>
                      <a:pPr indent="0" lvl="0" marL="0" marR="137795" rtl="0" algn="l">
                        <a:spcBef>
                          <a:spcPts val="0"/>
                        </a:spcBef>
                        <a:spcAft>
                          <a:spcPts val="0"/>
                        </a:spcAft>
                        <a:buNone/>
                      </a:pPr>
                      <a:r>
                        <a:rPr b="1" lang="es-MX" sz="1200">
                          <a:latin typeface="Calibri"/>
                          <a:ea typeface="Calibri"/>
                          <a:cs typeface="Calibri"/>
                          <a:sym typeface="Calibri"/>
                        </a:rPr>
                        <a:t>Paso</a:t>
                      </a:r>
                      <a:endParaRPr b="1" sz="1200">
                        <a:latin typeface="Calibri"/>
                        <a:ea typeface="Calibri"/>
                        <a:cs typeface="Calibri"/>
                        <a:sym typeface="Calibri"/>
                      </a:endParaRPr>
                    </a:p>
                  </a:txBody>
                  <a:tcPr marT="63500" marB="63500" marR="63500" marL="63500">
                    <a:lnL cap="flat" cmpd="sng" w="12700">
                      <a:solidFill>
                        <a:srgbClr val="47C4D1"/>
                      </a:solidFill>
                      <a:prstDash val="solid"/>
                      <a:round/>
                      <a:headEnd len="sm" w="sm" type="none"/>
                      <a:tailEnd len="sm" w="sm" type="none"/>
                    </a:lnL>
                    <a:lnR cap="flat" cmpd="sng" w="12700">
                      <a:solidFill>
                        <a:srgbClr val="47C4D1"/>
                      </a:solidFill>
                      <a:prstDash val="solid"/>
                      <a:round/>
                      <a:headEnd len="sm" w="sm" type="none"/>
                      <a:tailEnd len="sm" w="sm" type="none"/>
                    </a:lnR>
                    <a:lnT cap="flat" cmpd="sng" w="12700">
                      <a:solidFill>
                        <a:srgbClr val="47C4D1"/>
                      </a:solidFill>
                      <a:prstDash val="solid"/>
                      <a:round/>
                      <a:headEnd len="sm" w="sm" type="none"/>
                      <a:tailEnd len="sm" w="sm" type="none"/>
                    </a:lnT>
                    <a:lnB cap="flat" cmpd="sng" w="12700">
                      <a:solidFill>
                        <a:srgbClr val="47C4D1"/>
                      </a:solidFill>
                      <a:prstDash val="solid"/>
                      <a:round/>
                      <a:headEnd len="sm" w="sm" type="none"/>
                      <a:tailEnd len="sm" w="sm" type="none"/>
                    </a:lnB>
                  </a:tcPr>
                </a:tc>
                <a:tc>
                  <a:txBody>
                    <a:bodyPr/>
                    <a:lstStyle/>
                    <a:p>
                      <a:pPr indent="0" lvl="0" marL="88265" rtl="0" algn="l">
                        <a:spcBef>
                          <a:spcPts val="0"/>
                        </a:spcBef>
                        <a:spcAft>
                          <a:spcPts val="0"/>
                        </a:spcAft>
                        <a:buNone/>
                      </a:pPr>
                      <a:r>
                        <a:rPr b="1" i="1" lang="es-MX" sz="1200">
                          <a:latin typeface="Calibri"/>
                          <a:ea typeface="Calibri"/>
                          <a:cs typeface="Calibri"/>
                          <a:sym typeface="Calibri"/>
                        </a:rPr>
                        <a:t>Cuota de tiempo</a:t>
                      </a:r>
                      <a:endParaRPr b="1" i="1" sz="1200">
                        <a:latin typeface="Calibri"/>
                        <a:ea typeface="Calibri"/>
                        <a:cs typeface="Calibri"/>
                        <a:sym typeface="Calibri"/>
                      </a:endParaRPr>
                    </a:p>
                  </a:txBody>
                  <a:tcPr marT="63500" marB="63500" marR="63500" marL="63500">
                    <a:lnL cap="flat" cmpd="sng" w="12700">
                      <a:solidFill>
                        <a:srgbClr val="47C4D1"/>
                      </a:solidFill>
                      <a:prstDash val="solid"/>
                      <a:round/>
                      <a:headEnd len="sm" w="sm" type="none"/>
                      <a:tailEnd len="sm" w="sm" type="none"/>
                    </a:lnL>
                    <a:lnR cap="flat" cmpd="sng" w="12700">
                      <a:solidFill>
                        <a:srgbClr val="47C4D1"/>
                      </a:solidFill>
                      <a:prstDash val="solid"/>
                      <a:round/>
                      <a:headEnd len="sm" w="sm" type="none"/>
                      <a:tailEnd len="sm" w="sm" type="none"/>
                    </a:lnR>
                    <a:lnT cap="flat" cmpd="sng" w="12700">
                      <a:solidFill>
                        <a:srgbClr val="47C4D1"/>
                      </a:solidFill>
                      <a:prstDash val="solid"/>
                      <a:round/>
                      <a:headEnd len="sm" w="sm" type="none"/>
                      <a:tailEnd len="sm" w="sm" type="none"/>
                    </a:lnT>
                    <a:lnB cap="flat" cmpd="sng" w="12700">
                      <a:solidFill>
                        <a:srgbClr val="47C4D1"/>
                      </a:solidFill>
                      <a:prstDash val="solid"/>
                      <a:round/>
                      <a:headEnd len="sm" w="sm" type="none"/>
                      <a:tailEnd len="sm" w="sm" type="none"/>
                    </a:lnB>
                  </a:tcPr>
                </a:tc>
              </a:tr>
              <a:tr h="304875">
                <a:tc vMerge="1"/>
                <a:tc>
                  <a:txBody>
                    <a:bodyPr/>
                    <a:lstStyle/>
                    <a:p>
                      <a:pPr indent="0" lvl="0" marL="0" marR="137795" rtl="0" algn="l">
                        <a:spcBef>
                          <a:spcPts val="0"/>
                        </a:spcBef>
                        <a:spcAft>
                          <a:spcPts val="0"/>
                        </a:spcAft>
                        <a:buNone/>
                      </a:pPr>
                      <a:r>
                        <a:rPr lang="es-MX" sz="1200">
                          <a:latin typeface="Calibri"/>
                          <a:ea typeface="Calibri"/>
                          <a:cs typeface="Calibri"/>
                          <a:sym typeface="Calibri"/>
                        </a:rPr>
                        <a:t>3</a:t>
                      </a:r>
                      <a:endParaRPr sz="1200">
                        <a:latin typeface="Calibri"/>
                        <a:ea typeface="Calibri"/>
                        <a:cs typeface="Calibri"/>
                        <a:sym typeface="Calibri"/>
                      </a:endParaRPr>
                    </a:p>
                  </a:txBody>
                  <a:tcPr marT="63500" marB="63500" marR="63500" marL="63500">
                    <a:lnL cap="flat" cmpd="sng" w="12700">
                      <a:solidFill>
                        <a:srgbClr val="47C4D1"/>
                      </a:solidFill>
                      <a:prstDash val="solid"/>
                      <a:round/>
                      <a:headEnd len="sm" w="sm" type="none"/>
                      <a:tailEnd len="sm" w="sm" type="none"/>
                    </a:lnL>
                    <a:lnR cap="flat" cmpd="sng" w="12700">
                      <a:solidFill>
                        <a:srgbClr val="47C4D1"/>
                      </a:solidFill>
                      <a:prstDash val="solid"/>
                      <a:round/>
                      <a:headEnd len="sm" w="sm" type="none"/>
                      <a:tailEnd len="sm" w="sm" type="none"/>
                    </a:lnR>
                    <a:lnT cap="flat" cmpd="sng" w="12700">
                      <a:solidFill>
                        <a:srgbClr val="47C4D1"/>
                      </a:solidFill>
                      <a:prstDash val="solid"/>
                      <a:round/>
                      <a:headEnd len="sm" w="sm" type="none"/>
                      <a:tailEnd len="sm" w="sm" type="none"/>
                    </a:lnT>
                    <a:lnB cap="flat" cmpd="sng" w="12700">
                      <a:solidFill>
                        <a:srgbClr val="47C4D1"/>
                      </a:solidFill>
                      <a:prstDash val="solid"/>
                      <a:round/>
                      <a:headEnd len="sm" w="sm" type="none"/>
                      <a:tailEnd len="sm" w="sm" type="none"/>
                    </a:lnB>
                  </a:tcPr>
                </a:tc>
                <a:tc>
                  <a:txBody>
                    <a:bodyPr/>
                    <a:lstStyle/>
                    <a:p>
                      <a:pPr indent="0" lvl="0" marL="88265" rtl="0" algn="l">
                        <a:spcBef>
                          <a:spcPts val="0"/>
                        </a:spcBef>
                        <a:spcAft>
                          <a:spcPts val="0"/>
                        </a:spcAft>
                        <a:buNone/>
                      </a:pPr>
                      <a:r>
                        <a:rPr lang="es-MX" sz="1200">
                          <a:latin typeface="Calibri"/>
                          <a:ea typeface="Calibri"/>
                          <a:cs typeface="Calibri"/>
                          <a:sym typeface="Calibri"/>
                        </a:rPr>
                        <a:t>2 minutos</a:t>
                      </a:r>
                      <a:endParaRPr sz="1200">
                        <a:latin typeface="Calibri"/>
                        <a:ea typeface="Calibri"/>
                        <a:cs typeface="Calibri"/>
                        <a:sym typeface="Calibri"/>
                      </a:endParaRPr>
                    </a:p>
                  </a:txBody>
                  <a:tcPr marT="63500" marB="63500" marR="63500" marL="63500">
                    <a:lnL cap="flat" cmpd="sng" w="12700">
                      <a:solidFill>
                        <a:srgbClr val="47C4D1"/>
                      </a:solidFill>
                      <a:prstDash val="solid"/>
                      <a:round/>
                      <a:headEnd len="sm" w="sm" type="none"/>
                      <a:tailEnd len="sm" w="sm" type="none"/>
                    </a:lnL>
                    <a:lnR cap="flat" cmpd="sng" w="12700">
                      <a:solidFill>
                        <a:srgbClr val="47C4D1"/>
                      </a:solidFill>
                      <a:prstDash val="solid"/>
                      <a:round/>
                      <a:headEnd len="sm" w="sm" type="none"/>
                      <a:tailEnd len="sm" w="sm" type="none"/>
                    </a:lnR>
                    <a:lnT cap="flat" cmpd="sng" w="12700">
                      <a:solidFill>
                        <a:srgbClr val="47C4D1"/>
                      </a:solidFill>
                      <a:prstDash val="solid"/>
                      <a:round/>
                      <a:headEnd len="sm" w="sm" type="none"/>
                      <a:tailEnd len="sm" w="sm" type="none"/>
                    </a:lnT>
                    <a:lnB cap="flat" cmpd="sng" w="12700">
                      <a:solidFill>
                        <a:srgbClr val="47C4D1"/>
                      </a:solidFill>
                      <a:prstDash val="solid"/>
                      <a:round/>
                      <a:headEnd len="sm" w="sm" type="none"/>
                      <a:tailEnd len="sm" w="sm" type="none"/>
                    </a:lnB>
                  </a:tcPr>
                </a:tc>
              </a:tr>
              <a:tr h="333150">
                <a:tc>
                  <a:txBody>
                    <a:bodyPr/>
                    <a:lstStyle/>
                    <a:p>
                      <a:pPr indent="0" lvl="0" marL="0" rtl="0" algn="l">
                        <a:lnSpc>
                          <a:spcPct val="115000"/>
                        </a:lnSpc>
                        <a:spcBef>
                          <a:spcPts val="0"/>
                        </a:spcBef>
                        <a:spcAft>
                          <a:spcPts val="0"/>
                        </a:spcAft>
                        <a:buNone/>
                      </a:pPr>
                      <a:r>
                        <a:rPr b="1" lang="es-MX" sz="1200">
                          <a:latin typeface="Calibri"/>
                          <a:ea typeface="Calibri"/>
                          <a:cs typeface="Calibri"/>
                          <a:sym typeface="Calibri"/>
                        </a:rPr>
                        <a:t>Frecuencia</a:t>
                      </a:r>
                      <a:endParaRPr b="1" sz="1200">
                        <a:latin typeface="Calibri"/>
                        <a:ea typeface="Calibri"/>
                        <a:cs typeface="Calibri"/>
                        <a:sym typeface="Calibri"/>
                      </a:endParaRPr>
                    </a:p>
                  </a:txBody>
                  <a:tcPr marT="63500" marB="63500" marR="63500" marL="63500">
                    <a:lnL cap="flat" cmpd="sng" w="12700">
                      <a:solidFill>
                        <a:srgbClr val="47C4D1"/>
                      </a:solidFill>
                      <a:prstDash val="solid"/>
                      <a:round/>
                      <a:headEnd len="sm" w="sm" type="none"/>
                      <a:tailEnd len="sm" w="sm" type="none"/>
                    </a:lnL>
                    <a:lnR cap="flat" cmpd="sng" w="12700">
                      <a:solidFill>
                        <a:srgbClr val="47C4D1"/>
                      </a:solidFill>
                      <a:prstDash val="solid"/>
                      <a:round/>
                      <a:headEnd len="sm" w="sm" type="none"/>
                      <a:tailEnd len="sm" w="sm" type="none"/>
                    </a:lnR>
                    <a:lnT cap="flat" cmpd="sng" w="12700">
                      <a:solidFill>
                        <a:srgbClr val="47C4D1"/>
                      </a:solidFill>
                      <a:prstDash val="solid"/>
                      <a:round/>
                      <a:headEnd len="sm" w="sm" type="none"/>
                      <a:tailEnd len="sm" w="sm" type="none"/>
                    </a:lnT>
                    <a:lnB cap="flat" cmpd="sng" w="12700">
                      <a:solidFill>
                        <a:srgbClr val="47C4D1"/>
                      </a:solidFill>
                      <a:prstDash val="solid"/>
                      <a:round/>
                      <a:headEnd len="sm" w="sm" type="none"/>
                      <a:tailEnd len="sm" w="sm" type="none"/>
                    </a:lnB>
                  </a:tcPr>
                </a:tc>
                <a:tc gridSpan="2">
                  <a:txBody>
                    <a:bodyPr/>
                    <a:lstStyle/>
                    <a:p>
                      <a:pPr indent="0" lvl="0" marL="0" marR="137795" rtl="0" algn="l">
                        <a:spcBef>
                          <a:spcPts val="0"/>
                        </a:spcBef>
                        <a:spcAft>
                          <a:spcPts val="0"/>
                        </a:spcAft>
                        <a:buNone/>
                      </a:pPr>
                      <a:r>
                        <a:rPr lang="es-MX" sz="1200">
                          <a:latin typeface="Calibri"/>
                          <a:ea typeface="Calibri"/>
                          <a:cs typeface="Calibri"/>
                          <a:sym typeface="Calibri"/>
                        </a:rPr>
                        <a:t>Cada vez que el estudiante quiera ver sus asignaturas</a:t>
                      </a:r>
                      <a:endParaRPr sz="1200">
                        <a:latin typeface="Calibri"/>
                        <a:ea typeface="Calibri"/>
                        <a:cs typeface="Calibri"/>
                        <a:sym typeface="Calibri"/>
                      </a:endParaRPr>
                    </a:p>
                  </a:txBody>
                  <a:tcPr marT="63500" marB="63500" marR="63500" marL="63500">
                    <a:lnL cap="flat" cmpd="sng" w="12700">
                      <a:solidFill>
                        <a:srgbClr val="47C4D1"/>
                      </a:solidFill>
                      <a:prstDash val="solid"/>
                      <a:round/>
                      <a:headEnd len="sm" w="sm" type="none"/>
                      <a:tailEnd len="sm" w="sm" type="none"/>
                    </a:lnL>
                    <a:lnR cap="flat" cmpd="sng" w="12700">
                      <a:solidFill>
                        <a:srgbClr val="47C4D1"/>
                      </a:solidFill>
                      <a:prstDash val="solid"/>
                      <a:round/>
                      <a:headEnd len="sm" w="sm" type="none"/>
                      <a:tailEnd len="sm" w="sm" type="none"/>
                    </a:lnR>
                    <a:lnT cap="flat" cmpd="sng" w="12700">
                      <a:solidFill>
                        <a:srgbClr val="47C4D1"/>
                      </a:solidFill>
                      <a:prstDash val="solid"/>
                      <a:round/>
                      <a:headEnd len="sm" w="sm" type="none"/>
                      <a:tailEnd len="sm" w="sm" type="none"/>
                    </a:lnT>
                    <a:lnB cap="flat" cmpd="sng" w="12700">
                      <a:solidFill>
                        <a:srgbClr val="47C4D1"/>
                      </a:solidFill>
                      <a:prstDash val="solid"/>
                      <a:round/>
                      <a:headEnd len="sm" w="sm" type="none"/>
                      <a:tailEnd len="sm" w="sm" type="none"/>
                    </a:lnB>
                  </a:tcPr>
                </a:tc>
                <a:tc hMerge="1"/>
              </a:tr>
              <a:tr h="333150">
                <a:tc>
                  <a:txBody>
                    <a:bodyPr/>
                    <a:lstStyle/>
                    <a:p>
                      <a:pPr indent="0" lvl="0" marL="0" rtl="0" algn="l">
                        <a:lnSpc>
                          <a:spcPct val="115000"/>
                        </a:lnSpc>
                        <a:spcBef>
                          <a:spcPts val="0"/>
                        </a:spcBef>
                        <a:spcAft>
                          <a:spcPts val="0"/>
                        </a:spcAft>
                        <a:buNone/>
                      </a:pPr>
                      <a:r>
                        <a:rPr b="1" lang="es-MX" sz="1200">
                          <a:latin typeface="Calibri"/>
                          <a:ea typeface="Calibri"/>
                          <a:cs typeface="Calibri"/>
                          <a:sym typeface="Calibri"/>
                        </a:rPr>
                        <a:t>Comentarios</a:t>
                      </a:r>
                      <a:endParaRPr b="1" sz="1200">
                        <a:latin typeface="Calibri"/>
                        <a:ea typeface="Calibri"/>
                        <a:cs typeface="Calibri"/>
                        <a:sym typeface="Calibri"/>
                      </a:endParaRPr>
                    </a:p>
                  </a:txBody>
                  <a:tcPr marT="63500" marB="63500" marR="63500" marL="63500">
                    <a:lnL cap="flat" cmpd="sng" w="12700">
                      <a:solidFill>
                        <a:srgbClr val="47C4D1"/>
                      </a:solidFill>
                      <a:prstDash val="solid"/>
                      <a:round/>
                      <a:headEnd len="sm" w="sm" type="none"/>
                      <a:tailEnd len="sm" w="sm" type="none"/>
                    </a:lnL>
                    <a:lnR cap="flat" cmpd="sng" w="12700">
                      <a:solidFill>
                        <a:srgbClr val="47C4D1"/>
                      </a:solidFill>
                      <a:prstDash val="solid"/>
                      <a:round/>
                      <a:headEnd len="sm" w="sm" type="none"/>
                      <a:tailEnd len="sm" w="sm" type="none"/>
                    </a:lnR>
                    <a:lnT cap="flat" cmpd="sng" w="12700">
                      <a:solidFill>
                        <a:srgbClr val="47C4D1"/>
                      </a:solidFill>
                      <a:prstDash val="solid"/>
                      <a:round/>
                      <a:headEnd len="sm" w="sm" type="none"/>
                      <a:tailEnd len="sm" w="sm" type="none"/>
                    </a:lnT>
                    <a:lnB cap="flat" cmpd="sng" w="12700">
                      <a:solidFill>
                        <a:srgbClr val="47C4D1"/>
                      </a:solidFill>
                      <a:prstDash val="solid"/>
                      <a:round/>
                      <a:headEnd len="sm" w="sm" type="none"/>
                      <a:tailEnd len="sm" w="sm" type="none"/>
                    </a:lnB>
                  </a:tcPr>
                </a:tc>
                <a:tc gridSpan="2">
                  <a:txBody>
                    <a:bodyPr/>
                    <a:lstStyle/>
                    <a:p>
                      <a:pPr indent="0" lvl="0" marL="0" marR="137795" rtl="0" algn="l">
                        <a:spcBef>
                          <a:spcPts val="0"/>
                        </a:spcBef>
                        <a:spcAft>
                          <a:spcPts val="0"/>
                        </a:spcAft>
                        <a:buNone/>
                      </a:pPr>
                      <a:r>
                        <a:rPr lang="es-MX" sz="1200">
                          <a:latin typeface="Calibri"/>
                          <a:ea typeface="Calibri"/>
                          <a:cs typeface="Calibri"/>
                          <a:sym typeface="Calibri"/>
                        </a:rPr>
                        <a:t>Con este apartado el estudiante sabrá las materias que tiene  </a:t>
                      </a:r>
                      <a:endParaRPr sz="1200">
                        <a:latin typeface="Calibri"/>
                        <a:ea typeface="Calibri"/>
                        <a:cs typeface="Calibri"/>
                        <a:sym typeface="Calibri"/>
                      </a:endParaRPr>
                    </a:p>
                  </a:txBody>
                  <a:tcPr marT="63500" marB="63500" marR="63500" marL="63500">
                    <a:lnL cap="flat" cmpd="sng" w="12700">
                      <a:solidFill>
                        <a:srgbClr val="47C4D1"/>
                      </a:solidFill>
                      <a:prstDash val="solid"/>
                      <a:round/>
                      <a:headEnd len="sm" w="sm" type="none"/>
                      <a:tailEnd len="sm" w="sm" type="none"/>
                    </a:lnL>
                    <a:lnR cap="flat" cmpd="sng" w="12700">
                      <a:solidFill>
                        <a:srgbClr val="47C4D1"/>
                      </a:solidFill>
                      <a:prstDash val="solid"/>
                      <a:round/>
                      <a:headEnd len="sm" w="sm" type="none"/>
                      <a:tailEnd len="sm" w="sm" type="none"/>
                    </a:lnR>
                    <a:lnT cap="flat" cmpd="sng" w="12700">
                      <a:solidFill>
                        <a:srgbClr val="47C4D1"/>
                      </a:solidFill>
                      <a:prstDash val="solid"/>
                      <a:round/>
                      <a:headEnd len="sm" w="sm" type="none"/>
                      <a:tailEnd len="sm" w="sm" type="none"/>
                    </a:lnT>
                    <a:lnB cap="flat" cmpd="sng" w="12700">
                      <a:solidFill>
                        <a:srgbClr val="47C4D1"/>
                      </a:solidFill>
                      <a:prstDash val="solid"/>
                      <a:round/>
                      <a:headEnd len="sm" w="sm" type="none"/>
                      <a:tailEnd len="sm" w="sm" type="none"/>
                    </a:lnB>
                  </a:tcPr>
                </a:tc>
                <a:tc hMerge="1"/>
              </a:tr>
            </a:tbl>
          </a:graphicData>
        </a:graphic>
      </p:graphicFrame>
      <p:pic>
        <p:nvPicPr>
          <p:cNvPr id="864" name="Google Shape;864;p47"/>
          <p:cNvPicPr preferRelativeResize="0"/>
          <p:nvPr/>
        </p:nvPicPr>
        <p:blipFill>
          <a:blip r:embed="rId3">
            <a:alphaModFix/>
          </a:blip>
          <a:stretch>
            <a:fillRect/>
          </a:stretch>
        </p:blipFill>
        <p:spPr>
          <a:xfrm>
            <a:off x="1194575" y="304804"/>
            <a:ext cx="409575" cy="38100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8" name="Shape 868"/>
        <p:cNvGrpSpPr/>
        <p:nvPr/>
      </p:nvGrpSpPr>
      <p:grpSpPr>
        <a:xfrm>
          <a:off x="0" y="0"/>
          <a:ext cx="0" cy="0"/>
          <a:chOff x="0" y="0"/>
          <a:chExt cx="0" cy="0"/>
        </a:xfrm>
      </p:grpSpPr>
      <p:graphicFrame>
        <p:nvGraphicFramePr>
          <p:cNvPr id="869" name="Google Shape;869;p48"/>
          <p:cNvGraphicFramePr/>
          <p:nvPr/>
        </p:nvGraphicFramePr>
        <p:xfrm>
          <a:off x="304800" y="304800"/>
          <a:ext cx="3000000" cy="3000000"/>
        </p:xfrm>
        <a:graphic>
          <a:graphicData uri="http://schemas.openxmlformats.org/drawingml/2006/table">
            <a:tbl>
              <a:tblPr>
                <a:noFill/>
                <a:tableStyleId>{1460034C-6092-4E9E-AEC0-49A24A3E4ADF}</a:tableStyleId>
              </a:tblPr>
              <a:tblGrid>
                <a:gridCol w="2087425"/>
                <a:gridCol w="1195525"/>
                <a:gridCol w="8368700"/>
              </a:tblGrid>
              <a:tr h="413675">
                <a:tc>
                  <a:txBody>
                    <a:bodyPr/>
                    <a:lstStyle/>
                    <a:p>
                      <a:pPr indent="0" lvl="0" marL="0" rtl="0" algn="ctr">
                        <a:spcBef>
                          <a:spcPts val="0"/>
                        </a:spcBef>
                        <a:spcAft>
                          <a:spcPts val="0"/>
                        </a:spcAft>
                        <a:buNone/>
                      </a:pPr>
                      <a:r>
                        <a:t/>
                      </a:r>
                      <a:endParaRPr sz="1200">
                        <a:latin typeface="Calibri"/>
                        <a:ea typeface="Calibri"/>
                        <a:cs typeface="Calibri"/>
                        <a:sym typeface="Calibri"/>
                      </a:endParaRPr>
                    </a:p>
                  </a:txBody>
                  <a:tcPr marT="63500" marB="63500" marR="63500" marL="63500">
                    <a:lnL cap="flat" cmpd="sng" w="12700">
                      <a:solidFill>
                        <a:srgbClr val="7030A0"/>
                      </a:solidFill>
                      <a:prstDash val="solid"/>
                      <a:round/>
                      <a:headEnd len="sm" w="sm" type="none"/>
                      <a:tailEnd len="sm" w="sm" type="none"/>
                    </a:lnL>
                    <a:lnR cap="flat" cmpd="sng" w="12700">
                      <a:solidFill>
                        <a:srgbClr val="7030A0"/>
                      </a:solidFill>
                      <a:prstDash val="solid"/>
                      <a:round/>
                      <a:headEnd len="sm" w="sm" type="none"/>
                      <a:tailEnd len="sm" w="sm" type="none"/>
                    </a:lnR>
                    <a:lnT cap="flat" cmpd="sng" w="12700">
                      <a:solidFill>
                        <a:srgbClr val="7030A0"/>
                      </a:solidFill>
                      <a:prstDash val="solid"/>
                      <a:round/>
                      <a:headEnd len="sm" w="sm" type="none"/>
                      <a:tailEnd len="sm" w="sm" type="none"/>
                    </a:lnT>
                    <a:lnB cap="flat" cmpd="sng" w="12700">
                      <a:solidFill>
                        <a:srgbClr val="7030A0"/>
                      </a:solidFill>
                      <a:prstDash val="solid"/>
                      <a:round/>
                      <a:headEnd len="sm" w="sm" type="none"/>
                      <a:tailEnd len="sm" w="sm" type="none"/>
                    </a:lnB>
                  </a:tcPr>
                </a:tc>
                <a:tc gridSpan="2">
                  <a:txBody>
                    <a:bodyPr/>
                    <a:lstStyle/>
                    <a:p>
                      <a:pPr indent="0" lvl="0" marL="0" rtl="0" algn="ctr">
                        <a:spcBef>
                          <a:spcPts val="0"/>
                        </a:spcBef>
                        <a:spcAft>
                          <a:spcPts val="0"/>
                        </a:spcAft>
                        <a:buNone/>
                      </a:pPr>
                      <a:r>
                        <a:rPr b="1" lang="es-MX" sz="1200">
                          <a:latin typeface="Calibri"/>
                          <a:ea typeface="Calibri"/>
                          <a:cs typeface="Calibri"/>
                          <a:sym typeface="Calibri"/>
                        </a:rPr>
                        <a:t>DOCUMENTO DE TRABAJO ESPECIFICACIÓN CASOS DE USO ADSI – CSF</a:t>
                      </a:r>
                      <a:endParaRPr b="1" sz="1200">
                        <a:latin typeface="Calibri"/>
                        <a:ea typeface="Calibri"/>
                        <a:cs typeface="Calibri"/>
                        <a:sym typeface="Calibri"/>
                      </a:endParaRPr>
                    </a:p>
                  </a:txBody>
                  <a:tcPr marT="63500" marB="63500" marR="63500" marL="63500">
                    <a:lnL cap="flat" cmpd="sng" w="12700">
                      <a:solidFill>
                        <a:srgbClr val="7030A0"/>
                      </a:solidFill>
                      <a:prstDash val="solid"/>
                      <a:round/>
                      <a:headEnd len="sm" w="sm" type="none"/>
                      <a:tailEnd len="sm" w="sm" type="none"/>
                    </a:lnL>
                    <a:lnR cap="flat" cmpd="sng" w="12700">
                      <a:solidFill>
                        <a:srgbClr val="7030A0"/>
                      </a:solidFill>
                      <a:prstDash val="solid"/>
                      <a:round/>
                      <a:headEnd len="sm" w="sm" type="none"/>
                      <a:tailEnd len="sm" w="sm" type="none"/>
                    </a:lnR>
                    <a:lnT cap="flat" cmpd="sng" w="12700">
                      <a:solidFill>
                        <a:srgbClr val="7030A0"/>
                      </a:solidFill>
                      <a:prstDash val="solid"/>
                      <a:round/>
                      <a:headEnd len="sm" w="sm" type="none"/>
                      <a:tailEnd len="sm" w="sm" type="none"/>
                    </a:lnT>
                    <a:lnB cap="flat" cmpd="sng" w="12700">
                      <a:solidFill>
                        <a:srgbClr val="7030A0"/>
                      </a:solidFill>
                      <a:prstDash val="solid"/>
                      <a:round/>
                      <a:headEnd len="sm" w="sm" type="none"/>
                      <a:tailEnd len="sm" w="sm" type="none"/>
                    </a:lnB>
                  </a:tcPr>
                </a:tc>
                <a:tc hMerge="1"/>
              </a:tr>
              <a:tr h="297350">
                <a:tc>
                  <a:txBody>
                    <a:bodyPr/>
                    <a:lstStyle/>
                    <a:p>
                      <a:pPr indent="0" lvl="0" marL="92075" rtl="0" algn="l">
                        <a:spcBef>
                          <a:spcPts val="0"/>
                        </a:spcBef>
                        <a:spcAft>
                          <a:spcPts val="0"/>
                        </a:spcAft>
                        <a:buNone/>
                      </a:pPr>
                      <a:r>
                        <a:rPr b="1" lang="es-MX" sz="1200">
                          <a:latin typeface="Calibri"/>
                          <a:ea typeface="Calibri"/>
                          <a:cs typeface="Calibri"/>
                          <a:sym typeface="Calibri"/>
                        </a:rPr>
                        <a:t>UC-05 </a:t>
                      </a:r>
                      <a:endParaRPr b="1" sz="1200">
                        <a:latin typeface="Calibri"/>
                        <a:ea typeface="Calibri"/>
                        <a:cs typeface="Calibri"/>
                        <a:sym typeface="Calibri"/>
                      </a:endParaRPr>
                    </a:p>
                  </a:txBody>
                  <a:tcPr marT="63500" marB="63500" marR="63500" marL="63500">
                    <a:lnL cap="flat" cmpd="sng" w="12700">
                      <a:solidFill>
                        <a:srgbClr val="7030A0"/>
                      </a:solidFill>
                      <a:prstDash val="solid"/>
                      <a:round/>
                      <a:headEnd len="sm" w="sm" type="none"/>
                      <a:tailEnd len="sm" w="sm" type="none"/>
                    </a:lnL>
                    <a:lnR cap="flat" cmpd="sng" w="12700">
                      <a:solidFill>
                        <a:srgbClr val="7030A0"/>
                      </a:solidFill>
                      <a:prstDash val="solid"/>
                      <a:round/>
                      <a:headEnd len="sm" w="sm" type="none"/>
                      <a:tailEnd len="sm" w="sm" type="none"/>
                    </a:lnR>
                    <a:lnT cap="flat" cmpd="sng" w="12700">
                      <a:solidFill>
                        <a:srgbClr val="7030A0"/>
                      </a:solidFill>
                      <a:prstDash val="solid"/>
                      <a:round/>
                      <a:headEnd len="sm" w="sm" type="none"/>
                      <a:tailEnd len="sm" w="sm" type="none"/>
                    </a:lnT>
                    <a:lnB cap="flat" cmpd="sng" w="12700">
                      <a:solidFill>
                        <a:srgbClr val="7030A0"/>
                      </a:solidFill>
                      <a:prstDash val="solid"/>
                      <a:round/>
                      <a:headEnd len="sm" w="sm" type="none"/>
                      <a:tailEnd len="sm" w="sm" type="none"/>
                    </a:lnB>
                  </a:tcPr>
                </a:tc>
                <a:tc gridSpan="2">
                  <a:txBody>
                    <a:bodyPr/>
                    <a:lstStyle/>
                    <a:p>
                      <a:pPr indent="0" lvl="0" marL="0" rtl="0" algn="ctr">
                        <a:spcBef>
                          <a:spcPts val="0"/>
                        </a:spcBef>
                        <a:spcAft>
                          <a:spcPts val="0"/>
                        </a:spcAft>
                        <a:buNone/>
                      </a:pPr>
                      <a:r>
                        <a:rPr i="1" lang="es-MX" sz="1200">
                          <a:latin typeface="Calibri"/>
                          <a:ea typeface="Calibri"/>
                          <a:cs typeface="Calibri"/>
                          <a:sym typeface="Calibri"/>
                        </a:rPr>
                        <a:t>Apartado Alumno Ver notas</a:t>
                      </a:r>
                      <a:endParaRPr i="1" sz="1200">
                        <a:latin typeface="Calibri"/>
                        <a:ea typeface="Calibri"/>
                        <a:cs typeface="Calibri"/>
                        <a:sym typeface="Calibri"/>
                      </a:endParaRPr>
                    </a:p>
                  </a:txBody>
                  <a:tcPr marT="63500" marB="63500" marR="63500" marL="63500">
                    <a:lnL cap="flat" cmpd="sng" w="12700">
                      <a:solidFill>
                        <a:srgbClr val="7030A0"/>
                      </a:solidFill>
                      <a:prstDash val="solid"/>
                      <a:round/>
                      <a:headEnd len="sm" w="sm" type="none"/>
                      <a:tailEnd len="sm" w="sm" type="none"/>
                    </a:lnL>
                    <a:lnR cap="flat" cmpd="sng" w="12700">
                      <a:solidFill>
                        <a:srgbClr val="7030A0"/>
                      </a:solidFill>
                      <a:prstDash val="solid"/>
                      <a:round/>
                      <a:headEnd len="sm" w="sm" type="none"/>
                      <a:tailEnd len="sm" w="sm" type="none"/>
                    </a:lnR>
                    <a:lnT cap="flat" cmpd="sng" w="12700">
                      <a:solidFill>
                        <a:srgbClr val="7030A0"/>
                      </a:solidFill>
                      <a:prstDash val="solid"/>
                      <a:round/>
                      <a:headEnd len="sm" w="sm" type="none"/>
                      <a:tailEnd len="sm" w="sm" type="none"/>
                    </a:lnT>
                    <a:lnB cap="flat" cmpd="sng" w="12700">
                      <a:solidFill>
                        <a:srgbClr val="7030A0"/>
                      </a:solidFill>
                      <a:prstDash val="solid"/>
                      <a:round/>
                      <a:headEnd len="sm" w="sm" type="none"/>
                      <a:tailEnd len="sm" w="sm" type="none"/>
                    </a:lnB>
                  </a:tcPr>
                </a:tc>
                <a:tc hMerge="1"/>
              </a:tr>
              <a:tr h="472100">
                <a:tc>
                  <a:txBody>
                    <a:bodyPr/>
                    <a:lstStyle/>
                    <a:p>
                      <a:pPr indent="0" lvl="0" marL="88265" rtl="0" algn="l">
                        <a:spcBef>
                          <a:spcPts val="0"/>
                        </a:spcBef>
                        <a:spcAft>
                          <a:spcPts val="0"/>
                        </a:spcAft>
                        <a:buNone/>
                      </a:pPr>
                      <a:r>
                        <a:rPr b="1" lang="es-MX" sz="1200">
                          <a:latin typeface="Calibri"/>
                          <a:ea typeface="Calibri"/>
                          <a:cs typeface="Calibri"/>
                          <a:sym typeface="Calibri"/>
                        </a:rPr>
                        <a:t>Objetivos </a:t>
                      </a:r>
                      <a:endParaRPr b="1" sz="1200">
                        <a:latin typeface="Calibri"/>
                        <a:ea typeface="Calibri"/>
                        <a:cs typeface="Calibri"/>
                        <a:sym typeface="Calibri"/>
                      </a:endParaRPr>
                    </a:p>
                    <a:p>
                      <a:pPr indent="0" lvl="0" marL="87630" rtl="0" algn="l">
                        <a:spcBef>
                          <a:spcPts val="0"/>
                        </a:spcBef>
                        <a:spcAft>
                          <a:spcPts val="0"/>
                        </a:spcAft>
                        <a:buNone/>
                      </a:pPr>
                      <a:r>
                        <a:rPr b="1" lang="es-MX" sz="1200">
                          <a:latin typeface="Calibri"/>
                          <a:ea typeface="Calibri"/>
                          <a:cs typeface="Calibri"/>
                          <a:sym typeface="Calibri"/>
                        </a:rPr>
                        <a:t>asociados</a:t>
                      </a:r>
                      <a:endParaRPr b="1" sz="1200">
                        <a:latin typeface="Calibri"/>
                        <a:ea typeface="Calibri"/>
                        <a:cs typeface="Calibri"/>
                        <a:sym typeface="Calibri"/>
                      </a:endParaRPr>
                    </a:p>
                  </a:txBody>
                  <a:tcPr marT="63500" marB="63500" marR="63500" marL="63500">
                    <a:lnL cap="flat" cmpd="sng" w="12700">
                      <a:solidFill>
                        <a:srgbClr val="7030A0"/>
                      </a:solidFill>
                      <a:prstDash val="solid"/>
                      <a:round/>
                      <a:headEnd len="sm" w="sm" type="none"/>
                      <a:tailEnd len="sm" w="sm" type="none"/>
                    </a:lnL>
                    <a:lnR cap="flat" cmpd="sng" w="12700">
                      <a:solidFill>
                        <a:srgbClr val="7030A0"/>
                      </a:solidFill>
                      <a:prstDash val="solid"/>
                      <a:round/>
                      <a:headEnd len="sm" w="sm" type="none"/>
                      <a:tailEnd len="sm" w="sm" type="none"/>
                    </a:lnR>
                    <a:lnT cap="flat" cmpd="sng" w="12700">
                      <a:solidFill>
                        <a:srgbClr val="7030A0"/>
                      </a:solidFill>
                      <a:prstDash val="solid"/>
                      <a:round/>
                      <a:headEnd len="sm" w="sm" type="none"/>
                      <a:tailEnd len="sm" w="sm" type="none"/>
                    </a:lnT>
                    <a:lnB cap="flat" cmpd="sng" w="12700">
                      <a:solidFill>
                        <a:srgbClr val="7030A0"/>
                      </a:solidFill>
                      <a:prstDash val="solid"/>
                      <a:round/>
                      <a:headEnd len="sm" w="sm" type="none"/>
                      <a:tailEnd len="sm" w="sm" type="none"/>
                    </a:lnB>
                  </a:tcPr>
                </a:tc>
                <a:tc gridSpan="2">
                  <a:txBody>
                    <a:bodyPr/>
                    <a:lstStyle/>
                    <a:p>
                      <a:pPr indent="0" lvl="0" marL="0" rtl="0" algn="l">
                        <a:spcBef>
                          <a:spcPts val="0"/>
                        </a:spcBef>
                        <a:spcAft>
                          <a:spcPts val="0"/>
                        </a:spcAft>
                        <a:buNone/>
                      </a:pPr>
                      <a:r>
                        <a:rPr lang="es-MX" sz="1200">
                          <a:latin typeface="Calibri"/>
                          <a:ea typeface="Calibri"/>
                          <a:cs typeface="Calibri"/>
                          <a:sym typeface="Calibri"/>
                        </a:rPr>
                        <a:t>En este apartado el alumno podrá ver sus notas puestas por el docente.</a:t>
                      </a:r>
                      <a:endParaRPr sz="1200">
                        <a:latin typeface="Calibri"/>
                        <a:ea typeface="Calibri"/>
                        <a:cs typeface="Calibri"/>
                        <a:sym typeface="Calibri"/>
                      </a:endParaRPr>
                    </a:p>
                  </a:txBody>
                  <a:tcPr marT="63500" marB="63500" marR="63500" marL="63500">
                    <a:lnL cap="flat" cmpd="sng" w="12700">
                      <a:solidFill>
                        <a:srgbClr val="7030A0"/>
                      </a:solidFill>
                      <a:prstDash val="solid"/>
                      <a:round/>
                      <a:headEnd len="sm" w="sm" type="none"/>
                      <a:tailEnd len="sm" w="sm" type="none"/>
                    </a:lnL>
                    <a:lnR cap="flat" cmpd="sng" w="12700">
                      <a:solidFill>
                        <a:srgbClr val="7030A0"/>
                      </a:solidFill>
                      <a:prstDash val="solid"/>
                      <a:round/>
                      <a:headEnd len="sm" w="sm" type="none"/>
                      <a:tailEnd len="sm" w="sm" type="none"/>
                    </a:lnR>
                    <a:lnT cap="flat" cmpd="sng" w="12700">
                      <a:solidFill>
                        <a:srgbClr val="7030A0"/>
                      </a:solidFill>
                      <a:prstDash val="solid"/>
                      <a:round/>
                      <a:headEnd len="sm" w="sm" type="none"/>
                      <a:tailEnd len="sm" w="sm" type="none"/>
                    </a:lnT>
                    <a:lnB cap="flat" cmpd="sng" w="12700">
                      <a:solidFill>
                        <a:srgbClr val="7030A0"/>
                      </a:solidFill>
                      <a:prstDash val="solid"/>
                      <a:round/>
                      <a:headEnd len="sm" w="sm" type="none"/>
                      <a:tailEnd len="sm" w="sm" type="none"/>
                    </a:lnB>
                  </a:tcPr>
                </a:tc>
                <a:tc hMerge="1"/>
              </a:tr>
              <a:tr h="472100">
                <a:tc>
                  <a:txBody>
                    <a:bodyPr/>
                    <a:lstStyle/>
                    <a:p>
                      <a:pPr indent="0" lvl="0" marL="92075" rtl="0" algn="l">
                        <a:spcBef>
                          <a:spcPts val="0"/>
                        </a:spcBef>
                        <a:spcAft>
                          <a:spcPts val="0"/>
                        </a:spcAft>
                        <a:buNone/>
                      </a:pPr>
                      <a:r>
                        <a:rPr b="1" lang="es-MX" sz="1200">
                          <a:latin typeface="Calibri"/>
                          <a:ea typeface="Calibri"/>
                          <a:cs typeface="Calibri"/>
                          <a:sym typeface="Calibri"/>
                        </a:rPr>
                        <a:t>Requisitos </a:t>
                      </a:r>
                      <a:endParaRPr b="1" sz="1200">
                        <a:latin typeface="Calibri"/>
                        <a:ea typeface="Calibri"/>
                        <a:cs typeface="Calibri"/>
                        <a:sym typeface="Calibri"/>
                      </a:endParaRPr>
                    </a:p>
                    <a:p>
                      <a:pPr indent="0" lvl="0" marL="87630" rtl="0" algn="l">
                        <a:spcBef>
                          <a:spcPts val="0"/>
                        </a:spcBef>
                        <a:spcAft>
                          <a:spcPts val="0"/>
                        </a:spcAft>
                        <a:buNone/>
                      </a:pPr>
                      <a:r>
                        <a:rPr b="1" lang="es-MX" sz="1200">
                          <a:latin typeface="Calibri"/>
                          <a:ea typeface="Calibri"/>
                          <a:cs typeface="Calibri"/>
                          <a:sym typeface="Calibri"/>
                        </a:rPr>
                        <a:t>asociados</a:t>
                      </a:r>
                      <a:endParaRPr b="1" sz="1200">
                        <a:latin typeface="Calibri"/>
                        <a:ea typeface="Calibri"/>
                        <a:cs typeface="Calibri"/>
                        <a:sym typeface="Calibri"/>
                      </a:endParaRPr>
                    </a:p>
                  </a:txBody>
                  <a:tcPr marT="63500" marB="63500" marR="63500" marL="63500">
                    <a:lnL cap="flat" cmpd="sng" w="12700">
                      <a:solidFill>
                        <a:srgbClr val="7030A0"/>
                      </a:solidFill>
                      <a:prstDash val="solid"/>
                      <a:round/>
                      <a:headEnd len="sm" w="sm" type="none"/>
                      <a:tailEnd len="sm" w="sm" type="none"/>
                    </a:lnL>
                    <a:lnR cap="flat" cmpd="sng" w="12700">
                      <a:solidFill>
                        <a:srgbClr val="7030A0"/>
                      </a:solidFill>
                      <a:prstDash val="solid"/>
                      <a:round/>
                      <a:headEnd len="sm" w="sm" type="none"/>
                      <a:tailEnd len="sm" w="sm" type="none"/>
                    </a:lnR>
                    <a:lnT cap="flat" cmpd="sng" w="12700">
                      <a:solidFill>
                        <a:srgbClr val="7030A0"/>
                      </a:solidFill>
                      <a:prstDash val="solid"/>
                      <a:round/>
                      <a:headEnd len="sm" w="sm" type="none"/>
                      <a:tailEnd len="sm" w="sm" type="none"/>
                    </a:lnT>
                    <a:lnB cap="flat" cmpd="sng" w="12700">
                      <a:solidFill>
                        <a:srgbClr val="7030A0"/>
                      </a:solidFill>
                      <a:prstDash val="solid"/>
                      <a:round/>
                      <a:headEnd len="sm" w="sm" type="none"/>
                      <a:tailEnd len="sm" w="sm" type="none"/>
                    </a:lnB>
                  </a:tcPr>
                </a:tc>
                <a:tc gridSpan="2">
                  <a:txBody>
                    <a:bodyPr/>
                    <a:lstStyle/>
                    <a:p>
                      <a:pPr indent="0" lvl="0" marL="0" rtl="0" algn="l">
                        <a:spcBef>
                          <a:spcPts val="0"/>
                        </a:spcBef>
                        <a:spcAft>
                          <a:spcPts val="0"/>
                        </a:spcAft>
                        <a:buNone/>
                      </a:pPr>
                      <a:r>
                        <a:rPr lang="es-MX" sz="1200">
                          <a:latin typeface="Calibri"/>
                          <a:ea typeface="Calibri"/>
                          <a:cs typeface="Calibri"/>
                          <a:sym typeface="Calibri"/>
                        </a:rPr>
                        <a:t>El alumno podrá ver las notas específicamente de cada asignatura.</a:t>
                      </a:r>
                      <a:endParaRPr sz="1200">
                        <a:latin typeface="Calibri"/>
                        <a:ea typeface="Calibri"/>
                        <a:cs typeface="Calibri"/>
                        <a:sym typeface="Calibri"/>
                      </a:endParaRPr>
                    </a:p>
                  </a:txBody>
                  <a:tcPr marT="63500" marB="63500" marR="63500" marL="63500">
                    <a:lnL cap="flat" cmpd="sng" w="12700">
                      <a:solidFill>
                        <a:srgbClr val="7030A0"/>
                      </a:solidFill>
                      <a:prstDash val="solid"/>
                      <a:round/>
                      <a:headEnd len="sm" w="sm" type="none"/>
                      <a:tailEnd len="sm" w="sm" type="none"/>
                    </a:lnL>
                    <a:lnR cap="flat" cmpd="sng" w="12700">
                      <a:solidFill>
                        <a:srgbClr val="7030A0"/>
                      </a:solidFill>
                      <a:prstDash val="solid"/>
                      <a:round/>
                      <a:headEnd len="sm" w="sm" type="none"/>
                      <a:tailEnd len="sm" w="sm" type="none"/>
                    </a:lnR>
                    <a:lnT cap="flat" cmpd="sng" w="12700">
                      <a:solidFill>
                        <a:srgbClr val="7030A0"/>
                      </a:solidFill>
                      <a:prstDash val="solid"/>
                      <a:round/>
                      <a:headEnd len="sm" w="sm" type="none"/>
                      <a:tailEnd len="sm" w="sm" type="none"/>
                    </a:lnT>
                    <a:lnB cap="flat" cmpd="sng" w="12700">
                      <a:solidFill>
                        <a:srgbClr val="7030A0"/>
                      </a:solidFill>
                      <a:prstDash val="solid"/>
                      <a:round/>
                      <a:headEnd len="sm" w="sm" type="none"/>
                      <a:tailEnd len="sm" w="sm" type="none"/>
                    </a:lnB>
                  </a:tcPr>
                </a:tc>
                <a:tc hMerge="1"/>
              </a:tr>
              <a:tr h="297350">
                <a:tc>
                  <a:txBody>
                    <a:bodyPr/>
                    <a:lstStyle/>
                    <a:p>
                      <a:pPr indent="0" lvl="0" marL="92075" rtl="0" algn="l">
                        <a:spcBef>
                          <a:spcPts val="0"/>
                        </a:spcBef>
                        <a:spcAft>
                          <a:spcPts val="0"/>
                        </a:spcAft>
                        <a:buNone/>
                      </a:pPr>
                      <a:r>
                        <a:rPr b="1" lang="es-MX" sz="1200">
                          <a:latin typeface="Calibri"/>
                          <a:ea typeface="Calibri"/>
                          <a:cs typeface="Calibri"/>
                          <a:sym typeface="Calibri"/>
                        </a:rPr>
                        <a:t>Descripción </a:t>
                      </a:r>
                      <a:endParaRPr b="1" sz="1200">
                        <a:latin typeface="Calibri"/>
                        <a:ea typeface="Calibri"/>
                        <a:cs typeface="Calibri"/>
                        <a:sym typeface="Calibri"/>
                      </a:endParaRPr>
                    </a:p>
                  </a:txBody>
                  <a:tcPr marT="63500" marB="63500" marR="63500" marL="63500">
                    <a:lnL cap="flat" cmpd="sng" w="12700">
                      <a:solidFill>
                        <a:srgbClr val="7030A0"/>
                      </a:solidFill>
                      <a:prstDash val="solid"/>
                      <a:round/>
                      <a:headEnd len="sm" w="sm" type="none"/>
                      <a:tailEnd len="sm" w="sm" type="none"/>
                    </a:lnL>
                    <a:lnR cap="flat" cmpd="sng" w="12700">
                      <a:solidFill>
                        <a:srgbClr val="7030A0"/>
                      </a:solidFill>
                      <a:prstDash val="solid"/>
                      <a:round/>
                      <a:headEnd len="sm" w="sm" type="none"/>
                      <a:tailEnd len="sm" w="sm" type="none"/>
                    </a:lnR>
                    <a:lnT cap="flat" cmpd="sng" w="12700">
                      <a:solidFill>
                        <a:srgbClr val="7030A0"/>
                      </a:solidFill>
                      <a:prstDash val="solid"/>
                      <a:round/>
                      <a:headEnd len="sm" w="sm" type="none"/>
                      <a:tailEnd len="sm" w="sm" type="none"/>
                    </a:lnT>
                    <a:lnB cap="flat" cmpd="sng" w="12700">
                      <a:solidFill>
                        <a:srgbClr val="7030A0"/>
                      </a:solidFill>
                      <a:prstDash val="solid"/>
                      <a:round/>
                      <a:headEnd len="sm" w="sm" type="none"/>
                      <a:tailEnd len="sm" w="sm" type="none"/>
                    </a:lnB>
                  </a:tcPr>
                </a:tc>
                <a:tc gridSpan="2">
                  <a:txBody>
                    <a:bodyPr/>
                    <a:lstStyle/>
                    <a:p>
                      <a:pPr indent="0" lvl="0" marL="0" marR="39370" rtl="0" algn="l">
                        <a:lnSpc>
                          <a:spcPct val="95416"/>
                        </a:lnSpc>
                        <a:spcBef>
                          <a:spcPts val="0"/>
                        </a:spcBef>
                        <a:spcAft>
                          <a:spcPts val="0"/>
                        </a:spcAft>
                        <a:buNone/>
                      </a:pPr>
                      <a:r>
                        <a:rPr lang="es-MX" sz="1200">
                          <a:latin typeface="Calibri"/>
                          <a:ea typeface="Calibri"/>
                          <a:cs typeface="Calibri"/>
                          <a:sym typeface="Calibri"/>
                        </a:rPr>
                        <a:t>Cuando se observen las notas y no esté de acuerdo con las mismas, podrá contactar al respectivo docente </a:t>
                      </a:r>
                      <a:endParaRPr sz="1200">
                        <a:latin typeface="Calibri"/>
                        <a:ea typeface="Calibri"/>
                        <a:cs typeface="Calibri"/>
                        <a:sym typeface="Calibri"/>
                      </a:endParaRPr>
                    </a:p>
                  </a:txBody>
                  <a:tcPr marT="63500" marB="63500" marR="63500" marL="63500">
                    <a:lnL cap="flat" cmpd="sng" w="12700">
                      <a:solidFill>
                        <a:srgbClr val="7030A0"/>
                      </a:solidFill>
                      <a:prstDash val="solid"/>
                      <a:round/>
                      <a:headEnd len="sm" w="sm" type="none"/>
                      <a:tailEnd len="sm" w="sm" type="none"/>
                    </a:lnL>
                    <a:lnR cap="flat" cmpd="sng" w="12700">
                      <a:solidFill>
                        <a:srgbClr val="7030A0"/>
                      </a:solidFill>
                      <a:prstDash val="solid"/>
                      <a:round/>
                      <a:headEnd len="sm" w="sm" type="none"/>
                      <a:tailEnd len="sm" w="sm" type="none"/>
                    </a:lnR>
                    <a:lnT cap="flat" cmpd="sng" w="12700">
                      <a:solidFill>
                        <a:srgbClr val="7030A0"/>
                      </a:solidFill>
                      <a:prstDash val="solid"/>
                      <a:round/>
                      <a:headEnd len="sm" w="sm" type="none"/>
                      <a:tailEnd len="sm" w="sm" type="none"/>
                    </a:lnT>
                    <a:lnB cap="flat" cmpd="sng" w="12700">
                      <a:solidFill>
                        <a:srgbClr val="7030A0"/>
                      </a:solidFill>
                      <a:prstDash val="solid"/>
                      <a:round/>
                      <a:headEnd len="sm" w="sm" type="none"/>
                      <a:tailEnd len="sm" w="sm" type="none"/>
                    </a:lnB>
                  </a:tcPr>
                </a:tc>
                <a:tc hMerge="1"/>
              </a:tr>
              <a:tr h="324950">
                <a:tc>
                  <a:txBody>
                    <a:bodyPr/>
                    <a:lstStyle/>
                    <a:p>
                      <a:pPr indent="0" lvl="0" marL="0" rtl="0" algn="l">
                        <a:spcBef>
                          <a:spcPts val="0"/>
                        </a:spcBef>
                        <a:spcAft>
                          <a:spcPts val="0"/>
                        </a:spcAft>
                        <a:buNone/>
                      </a:pPr>
                      <a:r>
                        <a:rPr b="1" lang="es-MX" sz="1200">
                          <a:latin typeface="Calibri"/>
                          <a:ea typeface="Calibri"/>
                          <a:cs typeface="Calibri"/>
                          <a:sym typeface="Calibri"/>
                        </a:rPr>
                        <a:t>Precondición</a:t>
                      </a:r>
                      <a:endParaRPr b="1" sz="1200">
                        <a:latin typeface="Calibri"/>
                        <a:ea typeface="Calibri"/>
                        <a:cs typeface="Calibri"/>
                        <a:sym typeface="Calibri"/>
                      </a:endParaRPr>
                    </a:p>
                  </a:txBody>
                  <a:tcPr marT="63500" marB="63500" marR="63500" marL="63500">
                    <a:lnL cap="flat" cmpd="sng" w="12700">
                      <a:solidFill>
                        <a:srgbClr val="7030A0"/>
                      </a:solidFill>
                      <a:prstDash val="solid"/>
                      <a:round/>
                      <a:headEnd len="sm" w="sm" type="none"/>
                      <a:tailEnd len="sm" w="sm" type="none"/>
                    </a:lnL>
                    <a:lnR cap="flat" cmpd="sng" w="12700">
                      <a:solidFill>
                        <a:srgbClr val="7030A0"/>
                      </a:solidFill>
                      <a:prstDash val="solid"/>
                      <a:round/>
                      <a:headEnd len="sm" w="sm" type="none"/>
                      <a:tailEnd len="sm" w="sm" type="none"/>
                    </a:lnR>
                    <a:lnT cap="flat" cmpd="sng" w="12700">
                      <a:solidFill>
                        <a:srgbClr val="7030A0"/>
                      </a:solidFill>
                      <a:prstDash val="solid"/>
                      <a:round/>
                      <a:headEnd len="sm" w="sm" type="none"/>
                      <a:tailEnd len="sm" w="sm" type="none"/>
                    </a:lnT>
                    <a:lnB cap="flat" cmpd="sng" w="12700">
                      <a:solidFill>
                        <a:srgbClr val="7030A0"/>
                      </a:solidFill>
                      <a:prstDash val="solid"/>
                      <a:round/>
                      <a:headEnd len="sm" w="sm" type="none"/>
                      <a:tailEnd len="sm" w="sm" type="none"/>
                    </a:lnB>
                  </a:tcPr>
                </a:tc>
                <a:tc gridSpan="2">
                  <a:txBody>
                    <a:bodyPr/>
                    <a:lstStyle/>
                    <a:p>
                      <a:pPr indent="0" lvl="0" marL="0" rtl="0" algn="l">
                        <a:lnSpc>
                          <a:spcPct val="115000"/>
                        </a:lnSpc>
                        <a:spcBef>
                          <a:spcPts val="0"/>
                        </a:spcBef>
                        <a:spcAft>
                          <a:spcPts val="0"/>
                        </a:spcAft>
                        <a:buNone/>
                      </a:pPr>
                      <a:r>
                        <a:rPr lang="es-MX" sz="1200">
                          <a:latin typeface="Calibri"/>
                          <a:ea typeface="Calibri"/>
                          <a:cs typeface="Calibri"/>
                          <a:sym typeface="Calibri"/>
                        </a:rPr>
                        <a:t>El docente deberá agregar las notas para que los alumnos puedan verlas </a:t>
                      </a:r>
                      <a:endParaRPr sz="1200">
                        <a:latin typeface="Calibri"/>
                        <a:ea typeface="Calibri"/>
                        <a:cs typeface="Calibri"/>
                        <a:sym typeface="Calibri"/>
                      </a:endParaRPr>
                    </a:p>
                  </a:txBody>
                  <a:tcPr marT="63500" marB="63500" marR="63500" marL="63500">
                    <a:lnL cap="flat" cmpd="sng" w="12700">
                      <a:solidFill>
                        <a:srgbClr val="7030A0"/>
                      </a:solidFill>
                      <a:prstDash val="solid"/>
                      <a:round/>
                      <a:headEnd len="sm" w="sm" type="none"/>
                      <a:tailEnd len="sm" w="sm" type="none"/>
                    </a:lnL>
                    <a:lnR cap="flat" cmpd="sng" w="12700">
                      <a:solidFill>
                        <a:srgbClr val="7030A0"/>
                      </a:solidFill>
                      <a:prstDash val="solid"/>
                      <a:round/>
                      <a:headEnd len="sm" w="sm" type="none"/>
                      <a:tailEnd len="sm" w="sm" type="none"/>
                    </a:lnR>
                    <a:lnT cap="flat" cmpd="sng" w="12700">
                      <a:solidFill>
                        <a:srgbClr val="7030A0"/>
                      </a:solidFill>
                      <a:prstDash val="solid"/>
                      <a:round/>
                      <a:headEnd len="sm" w="sm" type="none"/>
                      <a:tailEnd len="sm" w="sm" type="none"/>
                    </a:lnT>
                    <a:lnB cap="flat" cmpd="sng" w="12700">
                      <a:solidFill>
                        <a:srgbClr val="7030A0"/>
                      </a:solidFill>
                      <a:prstDash val="solid"/>
                      <a:round/>
                      <a:headEnd len="sm" w="sm" type="none"/>
                      <a:tailEnd len="sm" w="sm" type="none"/>
                    </a:lnB>
                  </a:tcPr>
                </a:tc>
                <a:tc hMerge="1"/>
              </a:tr>
              <a:tr h="297350">
                <a:tc rowSpan="4">
                  <a:txBody>
                    <a:bodyPr/>
                    <a:lstStyle/>
                    <a:p>
                      <a:pPr indent="0" lvl="0" marL="87630" rtl="0" algn="l">
                        <a:spcBef>
                          <a:spcPts val="0"/>
                        </a:spcBef>
                        <a:spcAft>
                          <a:spcPts val="0"/>
                        </a:spcAft>
                        <a:buNone/>
                      </a:pPr>
                      <a:r>
                        <a:rPr b="1" lang="es-MX" sz="1200">
                          <a:latin typeface="Calibri"/>
                          <a:ea typeface="Calibri"/>
                          <a:cs typeface="Calibri"/>
                          <a:sym typeface="Calibri"/>
                        </a:rPr>
                        <a:t>Secuencia </a:t>
                      </a:r>
                      <a:endParaRPr b="1" sz="1200">
                        <a:latin typeface="Calibri"/>
                        <a:ea typeface="Calibri"/>
                        <a:cs typeface="Calibri"/>
                        <a:sym typeface="Calibri"/>
                      </a:endParaRPr>
                    </a:p>
                    <a:p>
                      <a:pPr indent="0" lvl="0" marL="92075" rtl="0" algn="l">
                        <a:spcBef>
                          <a:spcPts val="0"/>
                        </a:spcBef>
                        <a:spcAft>
                          <a:spcPts val="0"/>
                        </a:spcAft>
                        <a:buNone/>
                      </a:pPr>
                      <a:r>
                        <a:rPr b="1" lang="es-MX" sz="1200">
                          <a:latin typeface="Calibri"/>
                          <a:ea typeface="Calibri"/>
                          <a:cs typeface="Calibri"/>
                          <a:sym typeface="Calibri"/>
                        </a:rPr>
                        <a:t>Normal</a:t>
                      </a:r>
                      <a:endParaRPr b="1" sz="1200">
                        <a:latin typeface="Calibri"/>
                        <a:ea typeface="Calibri"/>
                        <a:cs typeface="Calibri"/>
                        <a:sym typeface="Calibri"/>
                      </a:endParaRPr>
                    </a:p>
                  </a:txBody>
                  <a:tcPr marT="63500" marB="63500" marR="63500" marL="63500">
                    <a:lnL cap="flat" cmpd="sng" w="12700">
                      <a:solidFill>
                        <a:srgbClr val="7030A0"/>
                      </a:solidFill>
                      <a:prstDash val="solid"/>
                      <a:round/>
                      <a:headEnd len="sm" w="sm" type="none"/>
                      <a:tailEnd len="sm" w="sm" type="none"/>
                    </a:lnL>
                    <a:lnR cap="flat" cmpd="sng" w="12700">
                      <a:solidFill>
                        <a:srgbClr val="7030A0"/>
                      </a:solidFill>
                      <a:prstDash val="solid"/>
                      <a:round/>
                      <a:headEnd len="sm" w="sm" type="none"/>
                      <a:tailEnd len="sm" w="sm" type="none"/>
                    </a:lnR>
                    <a:lnT cap="flat" cmpd="sng" w="12700">
                      <a:solidFill>
                        <a:srgbClr val="7030A0"/>
                      </a:solidFill>
                      <a:prstDash val="solid"/>
                      <a:round/>
                      <a:headEnd len="sm" w="sm" type="none"/>
                      <a:tailEnd len="sm" w="sm" type="none"/>
                    </a:lnT>
                    <a:lnB cap="flat" cmpd="sng" w="12700">
                      <a:solidFill>
                        <a:srgbClr val="7030A0"/>
                      </a:solidFill>
                      <a:prstDash val="solid"/>
                      <a:round/>
                      <a:headEnd len="sm" w="sm" type="none"/>
                      <a:tailEnd len="sm" w="sm" type="none"/>
                    </a:lnB>
                  </a:tcPr>
                </a:tc>
                <a:tc>
                  <a:txBody>
                    <a:bodyPr/>
                    <a:lstStyle/>
                    <a:p>
                      <a:pPr indent="0" lvl="0" marL="0" marR="72390" rtl="0" algn="l">
                        <a:spcBef>
                          <a:spcPts val="0"/>
                        </a:spcBef>
                        <a:spcAft>
                          <a:spcPts val="0"/>
                        </a:spcAft>
                        <a:buNone/>
                      </a:pPr>
                      <a:r>
                        <a:rPr b="1" lang="es-MX" sz="1200">
                          <a:latin typeface="Calibri"/>
                          <a:ea typeface="Calibri"/>
                          <a:cs typeface="Calibri"/>
                          <a:sym typeface="Calibri"/>
                        </a:rPr>
                        <a:t>Paso </a:t>
                      </a:r>
                      <a:endParaRPr b="1" sz="1200">
                        <a:latin typeface="Calibri"/>
                        <a:ea typeface="Calibri"/>
                        <a:cs typeface="Calibri"/>
                        <a:sym typeface="Calibri"/>
                      </a:endParaRPr>
                    </a:p>
                  </a:txBody>
                  <a:tcPr marT="63500" marB="63500" marR="63500" marL="63500">
                    <a:lnL cap="flat" cmpd="sng" w="12700">
                      <a:solidFill>
                        <a:srgbClr val="7030A0"/>
                      </a:solidFill>
                      <a:prstDash val="solid"/>
                      <a:round/>
                      <a:headEnd len="sm" w="sm" type="none"/>
                      <a:tailEnd len="sm" w="sm" type="none"/>
                    </a:lnL>
                    <a:lnR cap="flat" cmpd="sng" w="12700">
                      <a:solidFill>
                        <a:srgbClr val="7030A0"/>
                      </a:solidFill>
                      <a:prstDash val="solid"/>
                      <a:round/>
                      <a:headEnd len="sm" w="sm" type="none"/>
                      <a:tailEnd len="sm" w="sm" type="none"/>
                    </a:lnR>
                    <a:lnT cap="flat" cmpd="sng" w="12700">
                      <a:solidFill>
                        <a:srgbClr val="7030A0"/>
                      </a:solidFill>
                      <a:prstDash val="solid"/>
                      <a:round/>
                      <a:headEnd len="sm" w="sm" type="none"/>
                      <a:tailEnd len="sm" w="sm" type="none"/>
                    </a:lnT>
                    <a:lnB cap="flat" cmpd="sng" w="12700">
                      <a:solidFill>
                        <a:srgbClr val="7030A0"/>
                      </a:solidFill>
                      <a:prstDash val="solid"/>
                      <a:round/>
                      <a:headEnd len="sm" w="sm" type="none"/>
                      <a:tailEnd len="sm" w="sm" type="none"/>
                    </a:lnB>
                  </a:tcPr>
                </a:tc>
                <a:tc>
                  <a:txBody>
                    <a:bodyPr/>
                    <a:lstStyle/>
                    <a:p>
                      <a:pPr indent="0" lvl="0" marL="82550" rtl="0" algn="l">
                        <a:spcBef>
                          <a:spcPts val="0"/>
                        </a:spcBef>
                        <a:spcAft>
                          <a:spcPts val="0"/>
                        </a:spcAft>
                        <a:buNone/>
                      </a:pPr>
                      <a:r>
                        <a:rPr b="1" i="1" lang="es-MX" sz="1200">
                          <a:latin typeface="Calibri"/>
                          <a:ea typeface="Calibri"/>
                          <a:cs typeface="Calibri"/>
                          <a:sym typeface="Calibri"/>
                        </a:rPr>
                        <a:t>Acción</a:t>
                      </a:r>
                      <a:endParaRPr b="1" i="1" sz="1200">
                        <a:latin typeface="Calibri"/>
                        <a:ea typeface="Calibri"/>
                        <a:cs typeface="Calibri"/>
                        <a:sym typeface="Calibri"/>
                      </a:endParaRPr>
                    </a:p>
                  </a:txBody>
                  <a:tcPr marT="63500" marB="63500" marR="63500" marL="63500">
                    <a:lnL cap="flat" cmpd="sng" w="12700">
                      <a:solidFill>
                        <a:srgbClr val="7030A0"/>
                      </a:solidFill>
                      <a:prstDash val="solid"/>
                      <a:round/>
                      <a:headEnd len="sm" w="sm" type="none"/>
                      <a:tailEnd len="sm" w="sm" type="none"/>
                    </a:lnL>
                    <a:lnR cap="flat" cmpd="sng" w="12700">
                      <a:solidFill>
                        <a:srgbClr val="7030A0"/>
                      </a:solidFill>
                      <a:prstDash val="solid"/>
                      <a:round/>
                      <a:headEnd len="sm" w="sm" type="none"/>
                      <a:tailEnd len="sm" w="sm" type="none"/>
                    </a:lnR>
                    <a:lnT cap="flat" cmpd="sng" w="12700">
                      <a:solidFill>
                        <a:srgbClr val="7030A0"/>
                      </a:solidFill>
                      <a:prstDash val="solid"/>
                      <a:round/>
                      <a:headEnd len="sm" w="sm" type="none"/>
                      <a:tailEnd len="sm" w="sm" type="none"/>
                    </a:lnT>
                    <a:lnB cap="flat" cmpd="sng" w="12700">
                      <a:solidFill>
                        <a:srgbClr val="7030A0"/>
                      </a:solidFill>
                      <a:prstDash val="solid"/>
                      <a:round/>
                      <a:headEnd len="sm" w="sm" type="none"/>
                      <a:tailEnd len="sm" w="sm" type="none"/>
                    </a:lnB>
                  </a:tcPr>
                </a:tc>
              </a:tr>
              <a:tr h="297350">
                <a:tc vMerge="1"/>
                <a:tc>
                  <a:txBody>
                    <a:bodyPr/>
                    <a:lstStyle/>
                    <a:p>
                      <a:pPr indent="0" lvl="0" marL="0" marR="191135" rtl="0" algn="l">
                        <a:spcBef>
                          <a:spcPts val="0"/>
                        </a:spcBef>
                        <a:spcAft>
                          <a:spcPts val="0"/>
                        </a:spcAft>
                        <a:buNone/>
                      </a:pPr>
                      <a:r>
                        <a:rPr lang="es-MX" sz="1200">
                          <a:latin typeface="Calibri"/>
                          <a:ea typeface="Calibri"/>
                          <a:cs typeface="Calibri"/>
                          <a:sym typeface="Calibri"/>
                        </a:rPr>
                        <a:t>1 </a:t>
                      </a:r>
                      <a:endParaRPr sz="1200">
                        <a:latin typeface="Calibri"/>
                        <a:ea typeface="Calibri"/>
                        <a:cs typeface="Calibri"/>
                        <a:sym typeface="Calibri"/>
                      </a:endParaRPr>
                    </a:p>
                  </a:txBody>
                  <a:tcPr marT="63500" marB="63500" marR="63500" marL="63500">
                    <a:lnL cap="flat" cmpd="sng" w="12700">
                      <a:solidFill>
                        <a:srgbClr val="7030A0"/>
                      </a:solidFill>
                      <a:prstDash val="solid"/>
                      <a:round/>
                      <a:headEnd len="sm" w="sm" type="none"/>
                      <a:tailEnd len="sm" w="sm" type="none"/>
                    </a:lnL>
                    <a:lnR cap="flat" cmpd="sng" w="12700">
                      <a:solidFill>
                        <a:srgbClr val="7030A0"/>
                      </a:solidFill>
                      <a:prstDash val="solid"/>
                      <a:round/>
                      <a:headEnd len="sm" w="sm" type="none"/>
                      <a:tailEnd len="sm" w="sm" type="none"/>
                    </a:lnR>
                    <a:lnT cap="flat" cmpd="sng" w="12700">
                      <a:solidFill>
                        <a:srgbClr val="7030A0"/>
                      </a:solidFill>
                      <a:prstDash val="solid"/>
                      <a:round/>
                      <a:headEnd len="sm" w="sm" type="none"/>
                      <a:tailEnd len="sm" w="sm" type="none"/>
                    </a:lnT>
                    <a:lnB cap="flat" cmpd="sng" w="12700">
                      <a:solidFill>
                        <a:srgbClr val="7030A0"/>
                      </a:solidFill>
                      <a:prstDash val="solid"/>
                      <a:round/>
                      <a:headEnd len="sm" w="sm" type="none"/>
                      <a:tailEnd len="sm" w="sm" type="none"/>
                    </a:lnB>
                  </a:tcPr>
                </a:tc>
                <a:tc>
                  <a:txBody>
                    <a:bodyPr/>
                    <a:lstStyle/>
                    <a:p>
                      <a:pPr indent="0" lvl="0" marL="88265" rtl="0" algn="l">
                        <a:spcBef>
                          <a:spcPts val="0"/>
                        </a:spcBef>
                        <a:spcAft>
                          <a:spcPts val="0"/>
                        </a:spcAft>
                        <a:buNone/>
                      </a:pPr>
                      <a:r>
                        <a:rPr i="1" lang="es-MX" sz="1200">
                          <a:latin typeface="Calibri"/>
                          <a:ea typeface="Calibri"/>
                          <a:cs typeface="Calibri"/>
                          <a:sym typeface="Calibri"/>
                        </a:rPr>
                        <a:t>Salir del perfil</a:t>
                      </a:r>
                      <a:endParaRPr i="1" sz="1200">
                        <a:latin typeface="Calibri"/>
                        <a:ea typeface="Calibri"/>
                        <a:cs typeface="Calibri"/>
                        <a:sym typeface="Calibri"/>
                      </a:endParaRPr>
                    </a:p>
                  </a:txBody>
                  <a:tcPr marT="63500" marB="63500" marR="63500" marL="63500">
                    <a:lnL cap="flat" cmpd="sng" w="12700">
                      <a:solidFill>
                        <a:srgbClr val="7030A0"/>
                      </a:solidFill>
                      <a:prstDash val="solid"/>
                      <a:round/>
                      <a:headEnd len="sm" w="sm" type="none"/>
                      <a:tailEnd len="sm" w="sm" type="none"/>
                    </a:lnL>
                    <a:lnR cap="flat" cmpd="sng" w="12700">
                      <a:solidFill>
                        <a:srgbClr val="7030A0"/>
                      </a:solidFill>
                      <a:prstDash val="solid"/>
                      <a:round/>
                      <a:headEnd len="sm" w="sm" type="none"/>
                      <a:tailEnd len="sm" w="sm" type="none"/>
                    </a:lnR>
                    <a:lnT cap="flat" cmpd="sng" w="12700">
                      <a:solidFill>
                        <a:srgbClr val="7030A0"/>
                      </a:solidFill>
                      <a:prstDash val="solid"/>
                      <a:round/>
                      <a:headEnd len="sm" w="sm" type="none"/>
                      <a:tailEnd len="sm" w="sm" type="none"/>
                    </a:lnT>
                    <a:lnB cap="flat" cmpd="sng" w="12700">
                      <a:solidFill>
                        <a:srgbClr val="7030A0"/>
                      </a:solidFill>
                      <a:prstDash val="solid"/>
                      <a:round/>
                      <a:headEnd len="sm" w="sm" type="none"/>
                      <a:tailEnd len="sm" w="sm" type="none"/>
                    </a:lnB>
                  </a:tcPr>
                </a:tc>
              </a:tr>
              <a:tr h="297350">
                <a:tc vMerge="1"/>
                <a:tc>
                  <a:txBody>
                    <a:bodyPr/>
                    <a:lstStyle/>
                    <a:p>
                      <a:pPr indent="0" lvl="0" marL="0" rtl="0" algn="l">
                        <a:spcBef>
                          <a:spcPts val="0"/>
                        </a:spcBef>
                        <a:spcAft>
                          <a:spcPts val="0"/>
                        </a:spcAft>
                        <a:buNone/>
                      </a:pPr>
                      <a:r>
                        <a:rPr lang="es-MX" sz="1200">
                          <a:latin typeface="Calibri"/>
                          <a:ea typeface="Calibri"/>
                          <a:cs typeface="Calibri"/>
                          <a:sym typeface="Calibri"/>
                        </a:rPr>
                        <a:t>2 </a:t>
                      </a:r>
                      <a:endParaRPr sz="1200">
                        <a:latin typeface="Calibri"/>
                        <a:ea typeface="Calibri"/>
                        <a:cs typeface="Calibri"/>
                        <a:sym typeface="Calibri"/>
                      </a:endParaRPr>
                    </a:p>
                  </a:txBody>
                  <a:tcPr marT="63500" marB="63500" marR="63500" marL="63500">
                    <a:lnL cap="flat" cmpd="sng" w="12700">
                      <a:solidFill>
                        <a:srgbClr val="7030A0"/>
                      </a:solidFill>
                      <a:prstDash val="solid"/>
                      <a:round/>
                      <a:headEnd len="sm" w="sm" type="none"/>
                      <a:tailEnd len="sm" w="sm" type="none"/>
                    </a:lnL>
                    <a:lnR cap="flat" cmpd="sng" w="12700">
                      <a:solidFill>
                        <a:srgbClr val="7030A0"/>
                      </a:solidFill>
                      <a:prstDash val="solid"/>
                      <a:round/>
                      <a:headEnd len="sm" w="sm" type="none"/>
                      <a:tailEnd len="sm" w="sm" type="none"/>
                    </a:lnR>
                    <a:lnT cap="flat" cmpd="sng" w="12700">
                      <a:solidFill>
                        <a:srgbClr val="7030A0"/>
                      </a:solidFill>
                      <a:prstDash val="solid"/>
                      <a:round/>
                      <a:headEnd len="sm" w="sm" type="none"/>
                      <a:tailEnd len="sm" w="sm" type="none"/>
                    </a:lnT>
                    <a:lnB cap="flat" cmpd="sng" w="12700">
                      <a:solidFill>
                        <a:srgbClr val="7030A0"/>
                      </a:solidFill>
                      <a:prstDash val="solid"/>
                      <a:round/>
                      <a:headEnd len="sm" w="sm" type="none"/>
                      <a:tailEnd len="sm" w="sm" type="none"/>
                    </a:lnB>
                  </a:tcPr>
                </a:tc>
                <a:tc>
                  <a:txBody>
                    <a:bodyPr/>
                    <a:lstStyle/>
                    <a:p>
                      <a:pPr indent="0" lvl="0" marL="88265" rtl="0" algn="l">
                        <a:spcBef>
                          <a:spcPts val="0"/>
                        </a:spcBef>
                        <a:spcAft>
                          <a:spcPts val="0"/>
                        </a:spcAft>
                        <a:buNone/>
                      </a:pPr>
                      <a:r>
                        <a:rPr i="1" lang="es-MX" sz="1200">
                          <a:latin typeface="Calibri"/>
                          <a:ea typeface="Calibri"/>
                          <a:cs typeface="Calibri"/>
                          <a:sym typeface="Calibri"/>
                        </a:rPr>
                        <a:t>Ingresar al apartado de “ver notas”</a:t>
                      </a:r>
                      <a:endParaRPr i="1" sz="1200">
                        <a:latin typeface="Calibri"/>
                        <a:ea typeface="Calibri"/>
                        <a:cs typeface="Calibri"/>
                        <a:sym typeface="Calibri"/>
                      </a:endParaRPr>
                    </a:p>
                  </a:txBody>
                  <a:tcPr marT="63500" marB="63500" marR="63500" marL="63500">
                    <a:lnL cap="flat" cmpd="sng" w="12700">
                      <a:solidFill>
                        <a:srgbClr val="7030A0"/>
                      </a:solidFill>
                      <a:prstDash val="solid"/>
                      <a:round/>
                      <a:headEnd len="sm" w="sm" type="none"/>
                      <a:tailEnd len="sm" w="sm" type="none"/>
                    </a:lnL>
                    <a:lnR cap="flat" cmpd="sng" w="12700">
                      <a:solidFill>
                        <a:srgbClr val="7030A0"/>
                      </a:solidFill>
                      <a:prstDash val="solid"/>
                      <a:round/>
                      <a:headEnd len="sm" w="sm" type="none"/>
                      <a:tailEnd len="sm" w="sm" type="none"/>
                    </a:lnR>
                    <a:lnT cap="flat" cmpd="sng" w="12700">
                      <a:solidFill>
                        <a:srgbClr val="7030A0"/>
                      </a:solidFill>
                      <a:prstDash val="solid"/>
                      <a:round/>
                      <a:headEnd len="sm" w="sm" type="none"/>
                      <a:tailEnd len="sm" w="sm" type="none"/>
                    </a:lnT>
                    <a:lnB cap="flat" cmpd="sng" w="12700">
                      <a:solidFill>
                        <a:srgbClr val="7030A0"/>
                      </a:solidFill>
                      <a:prstDash val="solid"/>
                      <a:round/>
                      <a:headEnd len="sm" w="sm" type="none"/>
                      <a:tailEnd len="sm" w="sm" type="none"/>
                    </a:lnB>
                  </a:tcPr>
                </a:tc>
              </a:tr>
              <a:tr h="297350">
                <a:tc vMerge="1"/>
                <a:tc>
                  <a:txBody>
                    <a:bodyPr/>
                    <a:lstStyle/>
                    <a:p>
                      <a:pPr indent="0" lvl="0" marL="0" rtl="0" algn="l">
                        <a:spcBef>
                          <a:spcPts val="0"/>
                        </a:spcBef>
                        <a:spcAft>
                          <a:spcPts val="0"/>
                        </a:spcAft>
                        <a:buNone/>
                      </a:pPr>
                      <a:r>
                        <a:rPr lang="es-MX" sz="1200">
                          <a:latin typeface="Calibri"/>
                          <a:ea typeface="Calibri"/>
                          <a:cs typeface="Calibri"/>
                          <a:sym typeface="Calibri"/>
                        </a:rPr>
                        <a:t>3 </a:t>
                      </a:r>
                      <a:endParaRPr sz="1200">
                        <a:latin typeface="Calibri"/>
                        <a:ea typeface="Calibri"/>
                        <a:cs typeface="Calibri"/>
                        <a:sym typeface="Calibri"/>
                      </a:endParaRPr>
                    </a:p>
                  </a:txBody>
                  <a:tcPr marT="63500" marB="63500" marR="63500" marL="63500">
                    <a:lnL cap="flat" cmpd="sng" w="12700">
                      <a:solidFill>
                        <a:srgbClr val="7030A0"/>
                      </a:solidFill>
                      <a:prstDash val="solid"/>
                      <a:round/>
                      <a:headEnd len="sm" w="sm" type="none"/>
                      <a:tailEnd len="sm" w="sm" type="none"/>
                    </a:lnL>
                    <a:lnR cap="flat" cmpd="sng" w="12700">
                      <a:solidFill>
                        <a:srgbClr val="7030A0"/>
                      </a:solidFill>
                      <a:prstDash val="solid"/>
                      <a:round/>
                      <a:headEnd len="sm" w="sm" type="none"/>
                      <a:tailEnd len="sm" w="sm" type="none"/>
                    </a:lnR>
                    <a:lnT cap="flat" cmpd="sng" w="12700">
                      <a:solidFill>
                        <a:srgbClr val="7030A0"/>
                      </a:solidFill>
                      <a:prstDash val="solid"/>
                      <a:round/>
                      <a:headEnd len="sm" w="sm" type="none"/>
                      <a:tailEnd len="sm" w="sm" type="none"/>
                    </a:lnT>
                    <a:lnB cap="flat" cmpd="sng" w="12700">
                      <a:solidFill>
                        <a:srgbClr val="7030A0"/>
                      </a:solidFill>
                      <a:prstDash val="solid"/>
                      <a:round/>
                      <a:headEnd len="sm" w="sm" type="none"/>
                      <a:tailEnd len="sm" w="sm" type="none"/>
                    </a:lnB>
                  </a:tcPr>
                </a:tc>
                <a:tc>
                  <a:txBody>
                    <a:bodyPr/>
                    <a:lstStyle/>
                    <a:p>
                      <a:pPr indent="0" lvl="0" marL="91440" rtl="0" algn="l">
                        <a:spcBef>
                          <a:spcPts val="0"/>
                        </a:spcBef>
                        <a:spcAft>
                          <a:spcPts val="0"/>
                        </a:spcAft>
                        <a:buNone/>
                      </a:pPr>
                      <a:r>
                        <a:rPr i="1" lang="es-MX" sz="1200">
                          <a:latin typeface="Calibri"/>
                          <a:ea typeface="Calibri"/>
                          <a:cs typeface="Calibri"/>
                          <a:sym typeface="Calibri"/>
                        </a:rPr>
                        <a:t>Seleccionar el tipo de notas que desea ver</a:t>
                      </a:r>
                      <a:endParaRPr i="1" sz="1200">
                        <a:latin typeface="Calibri"/>
                        <a:ea typeface="Calibri"/>
                        <a:cs typeface="Calibri"/>
                        <a:sym typeface="Calibri"/>
                      </a:endParaRPr>
                    </a:p>
                  </a:txBody>
                  <a:tcPr marT="63500" marB="63500" marR="63500" marL="63500">
                    <a:lnL cap="flat" cmpd="sng" w="12700">
                      <a:solidFill>
                        <a:srgbClr val="7030A0"/>
                      </a:solidFill>
                      <a:prstDash val="solid"/>
                      <a:round/>
                      <a:headEnd len="sm" w="sm" type="none"/>
                      <a:tailEnd len="sm" w="sm" type="none"/>
                    </a:lnL>
                    <a:lnR cap="flat" cmpd="sng" w="12700">
                      <a:solidFill>
                        <a:srgbClr val="7030A0"/>
                      </a:solidFill>
                      <a:prstDash val="solid"/>
                      <a:round/>
                      <a:headEnd len="sm" w="sm" type="none"/>
                      <a:tailEnd len="sm" w="sm" type="none"/>
                    </a:lnR>
                    <a:lnT cap="flat" cmpd="sng" w="12700">
                      <a:solidFill>
                        <a:srgbClr val="7030A0"/>
                      </a:solidFill>
                      <a:prstDash val="solid"/>
                      <a:round/>
                      <a:headEnd len="sm" w="sm" type="none"/>
                      <a:tailEnd len="sm" w="sm" type="none"/>
                    </a:lnT>
                    <a:lnB cap="flat" cmpd="sng" w="12700">
                      <a:solidFill>
                        <a:srgbClr val="7030A0"/>
                      </a:solidFill>
                      <a:prstDash val="solid"/>
                      <a:round/>
                      <a:headEnd len="sm" w="sm" type="none"/>
                      <a:tailEnd len="sm" w="sm" type="none"/>
                    </a:lnB>
                  </a:tcPr>
                </a:tc>
              </a:tr>
              <a:tr h="297350">
                <a:tc>
                  <a:txBody>
                    <a:bodyPr/>
                    <a:lstStyle/>
                    <a:p>
                      <a:pPr indent="0" lvl="0" marL="0" rtl="0" algn="l">
                        <a:spcBef>
                          <a:spcPts val="0"/>
                        </a:spcBef>
                        <a:spcAft>
                          <a:spcPts val="0"/>
                        </a:spcAft>
                        <a:buNone/>
                      </a:pPr>
                      <a:r>
                        <a:rPr b="1" lang="es-MX" sz="1200">
                          <a:latin typeface="Calibri"/>
                          <a:ea typeface="Calibri"/>
                          <a:cs typeface="Calibri"/>
                          <a:sym typeface="Calibri"/>
                        </a:rPr>
                        <a:t>Postcondición </a:t>
                      </a:r>
                      <a:endParaRPr b="1" sz="1200">
                        <a:latin typeface="Calibri"/>
                        <a:ea typeface="Calibri"/>
                        <a:cs typeface="Calibri"/>
                        <a:sym typeface="Calibri"/>
                      </a:endParaRPr>
                    </a:p>
                  </a:txBody>
                  <a:tcPr marT="63500" marB="63500" marR="63500" marL="63500">
                    <a:lnL cap="flat" cmpd="sng" w="12700">
                      <a:solidFill>
                        <a:srgbClr val="7030A0"/>
                      </a:solidFill>
                      <a:prstDash val="solid"/>
                      <a:round/>
                      <a:headEnd len="sm" w="sm" type="none"/>
                      <a:tailEnd len="sm" w="sm" type="none"/>
                    </a:lnL>
                    <a:lnR cap="flat" cmpd="sng" w="12700">
                      <a:solidFill>
                        <a:srgbClr val="7030A0"/>
                      </a:solidFill>
                      <a:prstDash val="solid"/>
                      <a:round/>
                      <a:headEnd len="sm" w="sm" type="none"/>
                      <a:tailEnd len="sm" w="sm" type="none"/>
                    </a:lnR>
                    <a:lnT cap="flat" cmpd="sng" w="12700">
                      <a:solidFill>
                        <a:srgbClr val="7030A0"/>
                      </a:solidFill>
                      <a:prstDash val="solid"/>
                      <a:round/>
                      <a:headEnd len="sm" w="sm" type="none"/>
                      <a:tailEnd len="sm" w="sm" type="none"/>
                    </a:lnT>
                    <a:lnB cap="flat" cmpd="sng" w="12700">
                      <a:solidFill>
                        <a:srgbClr val="7030A0"/>
                      </a:solidFill>
                      <a:prstDash val="solid"/>
                      <a:round/>
                      <a:headEnd len="sm" w="sm" type="none"/>
                      <a:tailEnd len="sm" w="sm" type="none"/>
                    </a:lnB>
                  </a:tcPr>
                </a:tc>
                <a:tc gridSpan="2">
                  <a:txBody>
                    <a:bodyPr/>
                    <a:lstStyle/>
                    <a:p>
                      <a:pPr indent="6350" lvl="0" marL="88265" marR="252095" rtl="0" algn="l">
                        <a:lnSpc>
                          <a:spcPct val="95416"/>
                        </a:lnSpc>
                        <a:spcBef>
                          <a:spcPts val="0"/>
                        </a:spcBef>
                        <a:spcAft>
                          <a:spcPts val="0"/>
                        </a:spcAft>
                        <a:buNone/>
                      </a:pPr>
                      <a:r>
                        <a:rPr lang="es-MX" sz="1200">
                          <a:latin typeface="Calibri"/>
                          <a:ea typeface="Calibri"/>
                          <a:cs typeface="Calibri"/>
                          <a:sym typeface="Calibri"/>
                        </a:rPr>
                        <a:t>Buscar la respectiva recuperación a la asignatura pérdida o contactar al docente en caso de no estar de acuerdo con las notas.</a:t>
                      </a:r>
                      <a:endParaRPr sz="1200">
                        <a:latin typeface="Calibri"/>
                        <a:ea typeface="Calibri"/>
                        <a:cs typeface="Calibri"/>
                        <a:sym typeface="Calibri"/>
                      </a:endParaRPr>
                    </a:p>
                  </a:txBody>
                  <a:tcPr marT="63500" marB="63500" marR="63500" marL="63500">
                    <a:lnL cap="flat" cmpd="sng" w="12700">
                      <a:solidFill>
                        <a:srgbClr val="7030A0"/>
                      </a:solidFill>
                      <a:prstDash val="solid"/>
                      <a:round/>
                      <a:headEnd len="sm" w="sm" type="none"/>
                      <a:tailEnd len="sm" w="sm" type="none"/>
                    </a:lnL>
                    <a:lnR cap="flat" cmpd="sng" w="12700">
                      <a:solidFill>
                        <a:srgbClr val="7030A0"/>
                      </a:solidFill>
                      <a:prstDash val="solid"/>
                      <a:round/>
                      <a:headEnd len="sm" w="sm" type="none"/>
                      <a:tailEnd len="sm" w="sm" type="none"/>
                    </a:lnR>
                    <a:lnT cap="flat" cmpd="sng" w="12700">
                      <a:solidFill>
                        <a:srgbClr val="7030A0"/>
                      </a:solidFill>
                      <a:prstDash val="solid"/>
                      <a:round/>
                      <a:headEnd len="sm" w="sm" type="none"/>
                      <a:tailEnd len="sm" w="sm" type="none"/>
                    </a:lnT>
                    <a:lnB cap="flat" cmpd="sng" w="12700">
                      <a:solidFill>
                        <a:srgbClr val="7030A0"/>
                      </a:solidFill>
                      <a:prstDash val="solid"/>
                      <a:round/>
                      <a:headEnd len="sm" w="sm" type="none"/>
                      <a:tailEnd len="sm" w="sm" type="none"/>
                    </a:lnB>
                  </a:tcPr>
                </a:tc>
                <a:tc hMerge="1"/>
              </a:tr>
              <a:tr h="297350">
                <a:tc rowSpan="4">
                  <a:txBody>
                    <a:bodyPr/>
                    <a:lstStyle/>
                    <a:p>
                      <a:pPr indent="0" lvl="0" marL="0" rtl="0" algn="l">
                        <a:spcBef>
                          <a:spcPts val="0"/>
                        </a:spcBef>
                        <a:spcAft>
                          <a:spcPts val="0"/>
                        </a:spcAft>
                        <a:buNone/>
                      </a:pPr>
                      <a:r>
                        <a:rPr b="1" lang="es-MX" sz="1200">
                          <a:latin typeface="Calibri"/>
                          <a:ea typeface="Calibri"/>
                          <a:cs typeface="Calibri"/>
                          <a:sym typeface="Calibri"/>
                        </a:rPr>
                        <a:t>Excepciones </a:t>
                      </a:r>
                      <a:endParaRPr b="1" sz="1200">
                        <a:latin typeface="Calibri"/>
                        <a:ea typeface="Calibri"/>
                        <a:cs typeface="Calibri"/>
                        <a:sym typeface="Calibri"/>
                      </a:endParaRPr>
                    </a:p>
                  </a:txBody>
                  <a:tcPr marT="63500" marB="63500" marR="63500" marL="63500">
                    <a:lnL cap="flat" cmpd="sng" w="12700">
                      <a:solidFill>
                        <a:srgbClr val="7030A0"/>
                      </a:solidFill>
                      <a:prstDash val="solid"/>
                      <a:round/>
                      <a:headEnd len="sm" w="sm" type="none"/>
                      <a:tailEnd len="sm" w="sm" type="none"/>
                    </a:lnL>
                    <a:lnR cap="flat" cmpd="sng" w="12700">
                      <a:solidFill>
                        <a:srgbClr val="7030A0"/>
                      </a:solidFill>
                      <a:prstDash val="solid"/>
                      <a:round/>
                      <a:headEnd len="sm" w="sm" type="none"/>
                      <a:tailEnd len="sm" w="sm" type="none"/>
                    </a:lnR>
                    <a:lnT cap="flat" cmpd="sng" w="12700">
                      <a:solidFill>
                        <a:srgbClr val="7030A0"/>
                      </a:solidFill>
                      <a:prstDash val="solid"/>
                      <a:round/>
                      <a:headEnd len="sm" w="sm" type="none"/>
                      <a:tailEnd len="sm" w="sm" type="none"/>
                    </a:lnT>
                    <a:lnB cap="flat" cmpd="sng" w="12700">
                      <a:solidFill>
                        <a:srgbClr val="7030A0"/>
                      </a:solidFill>
                      <a:prstDash val="solid"/>
                      <a:round/>
                      <a:headEnd len="sm" w="sm" type="none"/>
                      <a:tailEnd len="sm" w="sm" type="none"/>
                    </a:lnB>
                  </a:tcPr>
                </a:tc>
                <a:tc>
                  <a:txBody>
                    <a:bodyPr/>
                    <a:lstStyle/>
                    <a:p>
                      <a:pPr indent="0" lvl="0" marL="0" marR="72390" rtl="0" algn="l">
                        <a:spcBef>
                          <a:spcPts val="0"/>
                        </a:spcBef>
                        <a:spcAft>
                          <a:spcPts val="0"/>
                        </a:spcAft>
                        <a:buNone/>
                      </a:pPr>
                      <a:r>
                        <a:rPr b="1" lang="es-MX" sz="1200">
                          <a:latin typeface="Calibri"/>
                          <a:ea typeface="Calibri"/>
                          <a:cs typeface="Calibri"/>
                          <a:sym typeface="Calibri"/>
                        </a:rPr>
                        <a:t>Paso </a:t>
                      </a:r>
                      <a:endParaRPr b="1" sz="1200">
                        <a:latin typeface="Calibri"/>
                        <a:ea typeface="Calibri"/>
                        <a:cs typeface="Calibri"/>
                        <a:sym typeface="Calibri"/>
                      </a:endParaRPr>
                    </a:p>
                  </a:txBody>
                  <a:tcPr marT="63500" marB="63500" marR="63500" marL="63500">
                    <a:lnL cap="flat" cmpd="sng" w="12700">
                      <a:solidFill>
                        <a:srgbClr val="7030A0"/>
                      </a:solidFill>
                      <a:prstDash val="solid"/>
                      <a:round/>
                      <a:headEnd len="sm" w="sm" type="none"/>
                      <a:tailEnd len="sm" w="sm" type="none"/>
                    </a:lnL>
                    <a:lnR cap="flat" cmpd="sng" w="12700">
                      <a:solidFill>
                        <a:srgbClr val="7030A0"/>
                      </a:solidFill>
                      <a:prstDash val="solid"/>
                      <a:round/>
                      <a:headEnd len="sm" w="sm" type="none"/>
                      <a:tailEnd len="sm" w="sm" type="none"/>
                    </a:lnR>
                    <a:lnT cap="flat" cmpd="sng" w="12700">
                      <a:solidFill>
                        <a:srgbClr val="7030A0"/>
                      </a:solidFill>
                      <a:prstDash val="solid"/>
                      <a:round/>
                      <a:headEnd len="sm" w="sm" type="none"/>
                      <a:tailEnd len="sm" w="sm" type="none"/>
                    </a:lnT>
                    <a:lnB cap="flat" cmpd="sng" w="12700">
                      <a:solidFill>
                        <a:srgbClr val="7030A0"/>
                      </a:solidFill>
                      <a:prstDash val="solid"/>
                      <a:round/>
                      <a:headEnd len="sm" w="sm" type="none"/>
                      <a:tailEnd len="sm" w="sm" type="none"/>
                    </a:lnB>
                  </a:tcPr>
                </a:tc>
                <a:tc>
                  <a:txBody>
                    <a:bodyPr/>
                    <a:lstStyle/>
                    <a:p>
                      <a:pPr indent="0" lvl="0" marL="82550" rtl="0" algn="l">
                        <a:spcBef>
                          <a:spcPts val="0"/>
                        </a:spcBef>
                        <a:spcAft>
                          <a:spcPts val="0"/>
                        </a:spcAft>
                        <a:buNone/>
                      </a:pPr>
                      <a:r>
                        <a:rPr b="1" i="1" lang="es-MX" sz="1200">
                          <a:latin typeface="Calibri"/>
                          <a:ea typeface="Calibri"/>
                          <a:cs typeface="Calibri"/>
                          <a:sym typeface="Calibri"/>
                        </a:rPr>
                        <a:t>Acción</a:t>
                      </a:r>
                      <a:endParaRPr b="1" i="1" sz="1200">
                        <a:latin typeface="Calibri"/>
                        <a:ea typeface="Calibri"/>
                        <a:cs typeface="Calibri"/>
                        <a:sym typeface="Calibri"/>
                      </a:endParaRPr>
                    </a:p>
                  </a:txBody>
                  <a:tcPr marT="63500" marB="63500" marR="63500" marL="63500">
                    <a:lnL cap="flat" cmpd="sng" w="12700">
                      <a:solidFill>
                        <a:srgbClr val="7030A0"/>
                      </a:solidFill>
                      <a:prstDash val="solid"/>
                      <a:round/>
                      <a:headEnd len="sm" w="sm" type="none"/>
                      <a:tailEnd len="sm" w="sm" type="none"/>
                    </a:lnL>
                    <a:lnR cap="flat" cmpd="sng" w="12700">
                      <a:solidFill>
                        <a:srgbClr val="7030A0"/>
                      </a:solidFill>
                      <a:prstDash val="solid"/>
                      <a:round/>
                      <a:headEnd len="sm" w="sm" type="none"/>
                      <a:tailEnd len="sm" w="sm" type="none"/>
                    </a:lnR>
                    <a:lnT cap="flat" cmpd="sng" w="12700">
                      <a:solidFill>
                        <a:srgbClr val="7030A0"/>
                      </a:solidFill>
                      <a:prstDash val="solid"/>
                      <a:round/>
                      <a:headEnd len="sm" w="sm" type="none"/>
                      <a:tailEnd len="sm" w="sm" type="none"/>
                    </a:lnT>
                    <a:lnB cap="flat" cmpd="sng" w="12700">
                      <a:solidFill>
                        <a:srgbClr val="7030A0"/>
                      </a:solidFill>
                      <a:prstDash val="solid"/>
                      <a:round/>
                      <a:headEnd len="sm" w="sm" type="none"/>
                      <a:tailEnd len="sm" w="sm" type="none"/>
                    </a:lnB>
                  </a:tcPr>
                </a:tc>
              </a:tr>
              <a:tr h="297350">
                <a:tc vMerge="1"/>
                <a:tc>
                  <a:txBody>
                    <a:bodyPr/>
                    <a:lstStyle/>
                    <a:p>
                      <a:pPr indent="0" lvl="0" marL="0" marR="137795" rtl="0" algn="l">
                        <a:spcBef>
                          <a:spcPts val="0"/>
                        </a:spcBef>
                        <a:spcAft>
                          <a:spcPts val="0"/>
                        </a:spcAft>
                        <a:buNone/>
                      </a:pPr>
                      <a:r>
                        <a:rPr lang="es-MX" sz="1200">
                          <a:latin typeface="Calibri"/>
                          <a:ea typeface="Calibri"/>
                          <a:cs typeface="Calibri"/>
                          <a:sym typeface="Calibri"/>
                        </a:rPr>
                        <a:t>  1.1</a:t>
                      </a:r>
                      <a:endParaRPr sz="1200">
                        <a:latin typeface="Calibri"/>
                        <a:ea typeface="Calibri"/>
                        <a:cs typeface="Calibri"/>
                        <a:sym typeface="Calibri"/>
                      </a:endParaRPr>
                    </a:p>
                  </a:txBody>
                  <a:tcPr marT="63500" marB="63500" marR="63500" marL="63500">
                    <a:lnL cap="flat" cmpd="sng" w="12700">
                      <a:solidFill>
                        <a:srgbClr val="7030A0"/>
                      </a:solidFill>
                      <a:prstDash val="solid"/>
                      <a:round/>
                      <a:headEnd len="sm" w="sm" type="none"/>
                      <a:tailEnd len="sm" w="sm" type="none"/>
                    </a:lnL>
                    <a:lnR cap="flat" cmpd="sng" w="12700">
                      <a:solidFill>
                        <a:srgbClr val="7030A0"/>
                      </a:solidFill>
                      <a:prstDash val="solid"/>
                      <a:round/>
                      <a:headEnd len="sm" w="sm" type="none"/>
                      <a:tailEnd len="sm" w="sm" type="none"/>
                    </a:lnR>
                    <a:lnT cap="flat" cmpd="sng" w="12700">
                      <a:solidFill>
                        <a:srgbClr val="7030A0"/>
                      </a:solidFill>
                      <a:prstDash val="solid"/>
                      <a:round/>
                      <a:headEnd len="sm" w="sm" type="none"/>
                      <a:tailEnd len="sm" w="sm" type="none"/>
                    </a:lnT>
                    <a:lnB cap="flat" cmpd="sng" w="12700">
                      <a:solidFill>
                        <a:srgbClr val="7030A0"/>
                      </a:solidFill>
                      <a:prstDash val="solid"/>
                      <a:round/>
                      <a:headEnd len="sm" w="sm" type="none"/>
                      <a:tailEnd len="sm" w="sm" type="none"/>
                    </a:lnB>
                  </a:tcPr>
                </a:tc>
                <a:tc>
                  <a:txBody>
                    <a:bodyPr/>
                    <a:lstStyle/>
                    <a:p>
                      <a:pPr indent="0" lvl="0" marL="88265" rtl="0" algn="l">
                        <a:spcBef>
                          <a:spcPts val="0"/>
                        </a:spcBef>
                        <a:spcAft>
                          <a:spcPts val="0"/>
                        </a:spcAft>
                        <a:buNone/>
                      </a:pPr>
                      <a:r>
                        <a:rPr i="1" lang="es-MX" sz="1200">
                          <a:latin typeface="Calibri"/>
                          <a:ea typeface="Calibri"/>
                          <a:cs typeface="Calibri"/>
                          <a:sym typeface="Calibri"/>
                        </a:rPr>
                        <a:t>Aún no hay notas definitivas</a:t>
                      </a:r>
                      <a:endParaRPr i="1" sz="1200">
                        <a:latin typeface="Calibri"/>
                        <a:ea typeface="Calibri"/>
                        <a:cs typeface="Calibri"/>
                        <a:sym typeface="Calibri"/>
                      </a:endParaRPr>
                    </a:p>
                  </a:txBody>
                  <a:tcPr marT="63500" marB="63500" marR="63500" marL="63500">
                    <a:lnL cap="flat" cmpd="sng" w="12700">
                      <a:solidFill>
                        <a:srgbClr val="7030A0"/>
                      </a:solidFill>
                      <a:prstDash val="solid"/>
                      <a:round/>
                      <a:headEnd len="sm" w="sm" type="none"/>
                      <a:tailEnd len="sm" w="sm" type="none"/>
                    </a:lnL>
                    <a:lnR cap="flat" cmpd="sng" w="12700">
                      <a:solidFill>
                        <a:srgbClr val="7030A0"/>
                      </a:solidFill>
                      <a:prstDash val="solid"/>
                      <a:round/>
                      <a:headEnd len="sm" w="sm" type="none"/>
                      <a:tailEnd len="sm" w="sm" type="none"/>
                    </a:lnR>
                    <a:lnT cap="flat" cmpd="sng" w="12700">
                      <a:solidFill>
                        <a:srgbClr val="7030A0"/>
                      </a:solidFill>
                      <a:prstDash val="solid"/>
                      <a:round/>
                      <a:headEnd len="sm" w="sm" type="none"/>
                      <a:tailEnd len="sm" w="sm" type="none"/>
                    </a:lnT>
                    <a:lnB cap="flat" cmpd="sng" w="12700">
                      <a:solidFill>
                        <a:srgbClr val="7030A0"/>
                      </a:solidFill>
                      <a:prstDash val="solid"/>
                      <a:round/>
                      <a:headEnd len="sm" w="sm" type="none"/>
                      <a:tailEnd len="sm" w="sm" type="none"/>
                    </a:lnB>
                  </a:tcPr>
                </a:tc>
              </a:tr>
              <a:tr h="297350">
                <a:tc vMerge="1"/>
                <a:tc>
                  <a:txBody>
                    <a:bodyPr/>
                    <a:lstStyle/>
                    <a:p>
                      <a:pPr indent="0" lvl="0" marL="0" marR="137795" rtl="0" algn="l">
                        <a:spcBef>
                          <a:spcPts val="0"/>
                        </a:spcBef>
                        <a:spcAft>
                          <a:spcPts val="0"/>
                        </a:spcAft>
                        <a:buNone/>
                      </a:pPr>
                      <a:r>
                        <a:rPr lang="es-MX" sz="1200">
                          <a:latin typeface="Calibri"/>
                          <a:ea typeface="Calibri"/>
                          <a:cs typeface="Calibri"/>
                          <a:sym typeface="Calibri"/>
                        </a:rPr>
                        <a:t>1.2</a:t>
                      </a:r>
                      <a:endParaRPr sz="1200">
                        <a:latin typeface="Calibri"/>
                        <a:ea typeface="Calibri"/>
                        <a:cs typeface="Calibri"/>
                        <a:sym typeface="Calibri"/>
                      </a:endParaRPr>
                    </a:p>
                  </a:txBody>
                  <a:tcPr marT="63500" marB="63500" marR="63500" marL="63500">
                    <a:lnL cap="flat" cmpd="sng" w="12700">
                      <a:solidFill>
                        <a:srgbClr val="7030A0"/>
                      </a:solidFill>
                      <a:prstDash val="solid"/>
                      <a:round/>
                      <a:headEnd len="sm" w="sm" type="none"/>
                      <a:tailEnd len="sm" w="sm" type="none"/>
                    </a:lnL>
                    <a:lnR cap="flat" cmpd="sng" w="12700">
                      <a:solidFill>
                        <a:srgbClr val="7030A0"/>
                      </a:solidFill>
                      <a:prstDash val="solid"/>
                      <a:round/>
                      <a:headEnd len="sm" w="sm" type="none"/>
                      <a:tailEnd len="sm" w="sm" type="none"/>
                    </a:lnR>
                    <a:lnT cap="flat" cmpd="sng" w="12700">
                      <a:solidFill>
                        <a:srgbClr val="7030A0"/>
                      </a:solidFill>
                      <a:prstDash val="solid"/>
                      <a:round/>
                      <a:headEnd len="sm" w="sm" type="none"/>
                      <a:tailEnd len="sm" w="sm" type="none"/>
                    </a:lnT>
                    <a:lnB cap="flat" cmpd="sng" w="12700">
                      <a:solidFill>
                        <a:srgbClr val="7030A0"/>
                      </a:solidFill>
                      <a:prstDash val="solid"/>
                      <a:round/>
                      <a:headEnd len="sm" w="sm" type="none"/>
                      <a:tailEnd len="sm" w="sm" type="none"/>
                    </a:lnB>
                  </a:tcPr>
                </a:tc>
                <a:tc>
                  <a:txBody>
                    <a:bodyPr/>
                    <a:lstStyle/>
                    <a:p>
                      <a:pPr indent="0" lvl="0" marL="88265" rtl="0" algn="l">
                        <a:spcBef>
                          <a:spcPts val="0"/>
                        </a:spcBef>
                        <a:spcAft>
                          <a:spcPts val="0"/>
                        </a:spcAft>
                        <a:buNone/>
                      </a:pPr>
                      <a:r>
                        <a:rPr i="1" lang="es-MX" sz="1200">
                          <a:latin typeface="Calibri"/>
                          <a:ea typeface="Calibri"/>
                          <a:cs typeface="Calibri"/>
                          <a:sym typeface="Calibri"/>
                        </a:rPr>
                        <a:t>No perdió ninguna asignatura</a:t>
                      </a:r>
                      <a:endParaRPr i="1" sz="1200">
                        <a:latin typeface="Calibri"/>
                        <a:ea typeface="Calibri"/>
                        <a:cs typeface="Calibri"/>
                        <a:sym typeface="Calibri"/>
                      </a:endParaRPr>
                    </a:p>
                  </a:txBody>
                  <a:tcPr marT="63500" marB="63500" marR="63500" marL="63500">
                    <a:lnL cap="flat" cmpd="sng" w="12700">
                      <a:solidFill>
                        <a:srgbClr val="7030A0"/>
                      </a:solidFill>
                      <a:prstDash val="solid"/>
                      <a:round/>
                      <a:headEnd len="sm" w="sm" type="none"/>
                      <a:tailEnd len="sm" w="sm" type="none"/>
                    </a:lnL>
                    <a:lnR cap="flat" cmpd="sng" w="12700">
                      <a:solidFill>
                        <a:srgbClr val="7030A0"/>
                      </a:solidFill>
                      <a:prstDash val="solid"/>
                      <a:round/>
                      <a:headEnd len="sm" w="sm" type="none"/>
                      <a:tailEnd len="sm" w="sm" type="none"/>
                    </a:lnR>
                    <a:lnT cap="flat" cmpd="sng" w="12700">
                      <a:solidFill>
                        <a:srgbClr val="7030A0"/>
                      </a:solidFill>
                      <a:prstDash val="solid"/>
                      <a:round/>
                      <a:headEnd len="sm" w="sm" type="none"/>
                      <a:tailEnd len="sm" w="sm" type="none"/>
                    </a:lnT>
                    <a:lnB cap="flat" cmpd="sng" w="12700">
                      <a:solidFill>
                        <a:srgbClr val="7030A0"/>
                      </a:solidFill>
                      <a:prstDash val="solid"/>
                      <a:round/>
                      <a:headEnd len="sm" w="sm" type="none"/>
                      <a:tailEnd len="sm" w="sm" type="none"/>
                    </a:lnB>
                  </a:tcPr>
                </a:tc>
              </a:tr>
              <a:tr h="297350">
                <a:tc vMerge="1"/>
                <a:tc>
                  <a:txBody>
                    <a:bodyPr/>
                    <a:lstStyle/>
                    <a:p>
                      <a:pPr indent="0" lvl="0" marL="0" marR="137795" rtl="0" algn="l">
                        <a:spcBef>
                          <a:spcPts val="0"/>
                        </a:spcBef>
                        <a:spcAft>
                          <a:spcPts val="0"/>
                        </a:spcAft>
                        <a:buNone/>
                      </a:pPr>
                      <a:r>
                        <a:rPr lang="es-MX" sz="1200">
                          <a:latin typeface="Calibri"/>
                          <a:ea typeface="Calibri"/>
                          <a:cs typeface="Calibri"/>
                          <a:sym typeface="Calibri"/>
                        </a:rPr>
                        <a:t>1.3</a:t>
                      </a:r>
                      <a:endParaRPr sz="1200">
                        <a:latin typeface="Calibri"/>
                        <a:ea typeface="Calibri"/>
                        <a:cs typeface="Calibri"/>
                        <a:sym typeface="Calibri"/>
                      </a:endParaRPr>
                    </a:p>
                  </a:txBody>
                  <a:tcPr marT="63500" marB="63500" marR="63500" marL="63500">
                    <a:lnL cap="flat" cmpd="sng" w="12700">
                      <a:solidFill>
                        <a:srgbClr val="7030A0"/>
                      </a:solidFill>
                      <a:prstDash val="solid"/>
                      <a:round/>
                      <a:headEnd len="sm" w="sm" type="none"/>
                      <a:tailEnd len="sm" w="sm" type="none"/>
                    </a:lnL>
                    <a:lnR cap="flat" cmpd="sng" w="12700">
                      <a:solidFill>
                        <a:srgbClr val="7030A0"/>
                      </a:solidFill>
                      <a:prstDash val="solid"/>
                      <a:round/>
                      <a:headEnd len="sm" w="sm" type="none"/>
                      <a:tailEnd len="sm" w="sm" type="none"/>
                    </a:lnR>
                    <a:lnT cap="flat" cmpd="sng" w="12700">
                      <a:solidFill>
                        <a:srgbClr val="7030A0"/>
                      </a:solidFill>
                      <a:prstDash val="solid"/>
                      <a:round/>
                      <a:headEnd len="sm" w="sm" type="none"/>
                      <a:tailEnd len="sm" w="sm" type="none"/>
                    </a:lnT>
                    <a:lnB cap="flat" cmpd="sng" w="12700">
                      <a:solidFill>
                        <a:srgbClr val="7030A0"/>
                      </a:solidFill>
                      <a:prstDash val="solid"/>
                      <a:round/>
                      <a:headEnd len="sm" w="sm" type="none"/>
                      <a:tailEnd len="sm" w="sm" type="none"/>
                    </a:lnB>
                  </a:tcPr>
                </a:tc>
                <a:tc>
                  <a:txBody>
                    <a:bodyPr/>
                    <a:lstStyle/>
                    <a:p>
                      <a:pPr indent="0" lvl="0" marL="88265" rtl="0" algn="l">
                        <a:spcBef>
                          <a:spcPts val="0"/>
                        </a:spcBef>
                        <a:spcAft>
                          <a:spcPts val="0"/>
                        </a:spcAft>
                        <a:buNone/>
                      </a:pPr>
                      <a:r>
                        <a:rPr i="1" lang="es-MX" sz="1200">
                          <a:latin typeface="Calibri"/>
                          <a:ea typeface="Calibri"/>
                          <a:cs typeface="Calibri"/>
                          <a:sym typeface="Calibri"/>
                        </a:rPr>
                        <a:t>El docente no ha asignado las notas</a:t>
                      </a:r>
                      <a:endParaRPr i="1" sz="1200">
                        <a:latin typeface="Calibri"/>
                        <a:ea typeface="Calibri"/>
                        <a:cs typeface="Calibri"/>
                        <a:sym typeface="Calibri"/>
                      </a:endParaRPr>
                    </a:p>
                  </a:txBody>
                  <a:tcPr marT="63500" marB="63500" marR="63500" marL="63500">
                    <a:lnL cap="flat" cmpd="sng" w="12700">
                      <a:solidFill>
                        <a:srgbClr val="7030A0"/>
                      </a:solidFill>
                      <a:prstDash val="solid"/>
                      <a:round/>
                      <a:headEnd len="sm" w="sm" type="none"/>
                      <a:tailEnd len="sm" w="sm" type="none"/>
                    </a:lnL>
                    <a:lnR cap="flat" cmpd="sng" w="12700">
                      <a:solidFill>
                        <a:srgbClr val="7030A0"/>
                      </a:solidFill>
                      <a:prstDash val="solid"/>
                      <a:round/>
                      <a:headEnd len="sm" w="sm" type="none"/>
                      <a:tailEnd len="sm" w="sm" type="none"/>
                    </a:lnR>
                    <a:lnT cap="flat" cmpd="sng" w="12700">
                      <a:solidFill>
                        <a:srgbClr val="7030A0"/>
                      </a:solidFill>
                      <a:prstDash val="solid"/>
                      <a:round/>
                      <a:headEnd len="sm" w="sm" type="none"/>
                      <a:tailEnd len="sm" w="sm" type="none"/>
                    </a:lnT>
                    <a:lnB cap="flat" cmpd="sng" w="12700">
                      <a:solidFill>
                        <a:srgbClr val="7030A0"/>
                      </a:solidFill>
                      <a:prstDash val="solid"/>
                      <a:round/>
                      <a:headEnd len="sm" w="sm" type="none"/>
                      <a:tailEnd len="sm" w="sm" type="none"/>
                    </a:lnB>
                  </a:tcPr>
                </a:tc>
              </a:tr>
              <a:tr h="297350">
                <a:tc rowSpan="2">
                  <a:txBody>
                    <a:bodyPr/>
                    <a:lstStyle/>
                    <a:p>
                      <a:pPr indent="0" lvl="0" marL="0" rtl="0" algn="l">
                        <a:lnSpc>
                          <a:spcPct val="115000"/>
                        </a:lnSpc>
                        <a:spcBef>
                          <a:spcPts val="0"/>
                        </a:spcBef>
                        <a:spcAft>
                          <a:spcPts val="0"/>
                        </a:spcAft>
                        <a:buNone/>
                      </a:pPr>
                      <a:r>
                        <a:rPr b="1" lang="es-MX" sz="1200">
                          <a:latin typeface="Calibri"/>
                          <a:ea typeface="Calibri"/>
                          <a:cs typeface="Calibri"/>
                          <a:sym typeface="Calibri"/>
                        </a:rPr>
                        <a:t>Rendimiento</a:t>
                      </a:r>
                      <a:endParaRPr b="1" sz="1200">
                        <a:latin typeface="Calibri"/>
                        <a:ea typeface="Calibri"/>
                        <a:cs typeface="Calibri"/>
                        <a:sym typeface="Calibri"/>
                      </a:endParaRPr>
                    </a:p>
                  </a:txBody>
                  <a:tcPr marT="63500" marB="63500" marR="63500" marL="63500">
                    <a:lnL cap="flat" cmpd="sng" w="12700">
                      <a:solidFill>
                        <a:srgbClr val="7030A0"/>
                      </a:solidFill>
                      <a:prstDash val="solid"/>
                      <a:round/>
                      <a:headEnd len="sm" w="sm" type="none"/>
                      <a:tailEnd len="sm" w="sm" type="none"/>
                    </a:lnL>
                    <a:lnR cap="flat" cmpd="sng" w="12700">
                      <a:solidFill>
                        <a:srgbClr val="7030A0"/>
                      </a:solidFill>
                      <a:prstDash val="solid"/>
                      <a:round/>
                      <a:headEnd len="sm" w="sm" type="none"/>
                      <a:tailEnd len="sm" w="sm" type="none"/>
                    </a:lnR>
                    <a:lnT cap="flat" cmpd="sng" w="12700">
                      <a:solidFill>
                        <a:srgbClr val="7030A0"/>
                      </a:solidFill>
                      <a:prstDash val="solid"/>
                      <a:round/>
                      <a:headEnd len="sm" w="sm" type="none"/>
                      <a:tailEnd len="sm" w="sm" type="none"/>
                    </a:lnT>
                    <a:lnB cap="flat" cmpd="sng" w="12700">
                      <a:solidFill>
                        <a:srgbClr val="7030A0"/>
                      </a:solidFill>
                      <a:prstDash val="solid"/>
                      <a:round/>
                      <a:headEnd len="sm" w="sm" type="none"/>
                      <a:tailEnd len="sm" w="sm" type="none"/>
                    </a:lnB>
                  </a:tcPr>
                </a:tc>
                <a:tc>
                  <a:txBody>
                    <a:bodyPr/>
                    <a:lstStyle/>
                    <a:p>
                      <a:pPr indent="0" lvl="0" marL="0" marR="137795" rtl="0" algn="l">
                        <a:spcBef>
                          <a:spcPts val="0"/>
                        </a:spcBef>
                        <a:spcAft>
                          <a:spcPts val="0"/>
                        </a:spcAft>
                        <a:buNone/>
                      </a:pPr>
                      <a:r>
                        <a:rPr b="1" lang="es-MX" sz="1200">
                          <a:latin typeface="Calibri"/>
                          <a:ea typeface="Calibri"/>
                          <a:cs typeface="Calibri"/>
                          <a:sym typeface="Calibri"/>
                        </a:rPr>
                        <a:t>Paso</a:t>
                      </a:r>
                      <a:endParaRPr b="1" sz="1200">
                        <a:latin typeface="Calibri"/>
                        <a:ea typeface="Calibri"/>
                        <a:cs typeface="Calibri"/>
                        <a:sym typeface="Calibri"/>
                      </a:endParaRPr>
                    </a:p>
                  </a:txBody>
                  <a:tcPr marT="63500" marB="63500" marR="63500" marL="63500">
                    <a:lnL cap="flat" cmpd="sng" w="12700">
                      <a:solidFill>
                        <a:srgbClr val="7030A0"/>
                      </a:solidFill>
                      <a:prstDash val="solid"/>
                      <a:round/>
                      <a:headEnd len="sm" w="sm" type="none"/>
                      <a:tailEnd len="sm" w="sm" type="none"/>
                    </a:lnL>
                    <a:lnR cap="flat" cmpd="sng" w="12700">
                      <a:solidFill>
                        <a:srgbClr val="7030A0"/>
                      </a:solidFill>
                      <a:prstDash val="solid"/>
                      <a:round/>
                      <a:headEnd len="sm" w="sm" type="none"/>
                      <a:tailEnd len="sm" w="sm" type="none"/>
                    </a:lnR>
                    <a:lnT cap="flat" cmpd="sng" w="12700">
                      <a:solidFill>
                        <a:srgbClr val="7030A0"/>
                      </a:solidFill>
                      <a:prstDash val="solid"/>
                      <a:round/>
                      <a:headEnd len="sm" w="sm" type="none"/>
                      <a:tailEnd len="sm" w="sm" type="none"/>
                    </a:lnT>
                    <a:lnB cap="flat" cmpd="sng" w="12700">
                      <a:solidFill>
                        <a:srgbClr val="7030A0"/>
                      </a:solidFill>
                      <a:prstDash val="solid"/>
                      <a:round/>
                      <a:headEnd len="sm" w="sm" type="none"/>
                      <a:tailEnd len="sm" w="sm" type="none"/>
                    </a:lnB>
                  </a:tcPr>
                </a:tc>
                <a:tc>
                  <a:txBody>
                    <a:bodyPr/>
                    <a:lstStyle/>
                    <a:p>
                      <a:pPr indent="0" lvl="0" marL="88265" rtl="0" algn="l">
                        <a:spcBef>
                          <a:spcPts val="0"/>
                        </a:spcBef>
                        <a:spcAft>
                          <a:spcPts val="0"/>
                        </a:spcAft>
                        <a:buNone/>
                      </a:pPr>
                      <a:r>
                        <a:rPr b="1" i="1" lang="es-MX" sz="1200">
                          <a:latin typeface="Calibri"/>
                          <a:ea typeface="Calibri"/>
                          <a:cs typeface="Calibri"/>
                          <a:sym typeface="Calibri"/>
                        </a:rPr>
                        <a:t>Cuota de tiempo</a:t>
                      </a:r>
                      <a:endParaRPr b="1" i="1" sz="1200">
                        <a:latin typeface="Calibri"/>
                        <a:ea typeface="Calibri"/>
                        <a:cs typeface="Calibri"/>
                        <a:sym typeface="Calibri"/>
                      </a:endParaRPr>
                    </a:p>
                  </a:txBody>
                  <a:tcPr marT="63500" marB="63500" marR="63500" marL="63500">
                    <a:lnL cap="flat" cmpd="sng" w="12700">
                      <a:solidFill>
                        <a:srgbClr val="7030A0"/>
                      </a:solidFill>
                      <a:prstDash val="solid"/>
                      <a:round/>
                      <a:headEnd len="sm" w="sm" type="none"/>
                      <a:tailEnd len="sm" w="sm" type="none"/>
                    </a:lnL>
                    <a:lnR cap="flat" cmpd="sng" w="12700">
                      <a:solidFill>
                        <a:srgbClr val="7030A0"/>
                      </a:solidFill>
                      <a:prstDash val="solid"/>
                      <a:round/>
                      <a:headEnd len="sm" w="sm" type="none"/>
                      <a:tailEnd len="sm" w="sm" type="none"/>
                    </a:lnR>
                    <a:lnT cap="flat" cmpd="sng" w="12700">
                      <a:solidFill>
                        <a:srgbClr val="7030A0"/>
                      </a:solidFill>
                      <a:prstDash val="solid"/>
                      <a:round/>
                      <a:headEnd len="sm" w="sm" type="none"/>
                      <a:tailEnd len="sm" w="sm" type="none"/>
                    </a:lnT>
                    <a:lnB cap="flat" cmpd="sng" w="12700">
                      <a:solidFill>
                        <a:srgbClr val="7030A0"/>
                      </a:solidFill>
                      <a:prstDash val="solid"/>
                      <a:round/>
                      <a:headEnd len="sm" w="sm" type="none"/>
                      <a:tailEnd len="sm" w="sm" type="none"/>
                    </a:lnB>
                  </a:tcPr>
                </a:tc>
              </a:tr>
              <a:tr h="297350">
                <a:tc vMerge="1"/>
                <a:tc>
                  <a:txBody>
                    <a:bodyPr/>
                    <a:lstStyle/>
                    <a:p>
                      <a:pPr indent="0" lvl="0" marL="0" marR="137795" rtl="0" algn="l">
                        <a:spcBef>
                          <a:spcPts val="0"/>
                        </a:spcBef>
                        <a:spcAft>
                          <a:spcPts val="0"/>
                        </a:spcAft>
                        <a:buNone/>
                      </a:pPr>
                      <a:r>
                        <a:rPr lang="es-MX" sz="1200">
                          <a:latin typeface="Calibri"/>
                          <a:ea typeface="Calibri"/>
                          <a:cs typeface="Calibri"/>
                          <a:sym typeface="Calibri"/>
                        </a:rPr>
                        <a:t>3</a:t>
                      </a:r>
                      <a:endParaRPr sz="1200">
                        <a:latin typeface="Calibri"/>
                        <a:ea typeface="Calibri"/>
                        <a:cs typeface="Calibri"/>
                        <a:sym typeface="Calibri"/>
                      </a:endParaRPr>
                    </a:p>
                  </a:txBody>
                  <a:tcPr marT="63500" marB="63500" marR="63500" marL="63500">
                    <a:lnL cap="flat" cmpd="sng" w="12700">
                      <a:solidFill>
                        <a:srgbClr val="7030A0"/>
                      </a:solidFill>
                      <a:prstDash val="solid"/>
                      <a:round/>
                      <a:headEnd len="sm" w="sm" type="none"/>
                      <a:tailEnd len="sm" w="sm" type="none"/>
                    </a:lnL>
                    <a:lnR cap="flat" cmpd="sng" w="12700">
                      <a:solidFill>
                        <a:srgbClr val="7030A0"/>
                      </a:solidFill>
                      <a:prstDash val="solid"/>
                      <a:round/>
                      <a:headEnd len="sm" w="sm" type="none"/>
                      <a:tailEnd len="sm" w="sm" type="none"/>
                    </a:lnR>
                    <a:lnT cap="flat" cmpd="sng" w="12700">
                      <a:solidFill>
                        <a:srgbClr val="7030A0"/>
                      </a:solidFill>
                      <a:prstDash val="solid"/>
                      <a:round/>
                      <a:headEnd len="sm" w="sm" type="none"/>
                      <a:tailEnd len="sm" w="sm" type="none"/>
                    </a:lnT>
                    <a:lnB cap="flat" cmpd="sng" w="12700">
                      <a:solidFill>
                        <a:srgbClr val="7030A0"/>
                      </a:solidFill>
                      <a:prstDash val="solid"/>
                      <a:round/>
                      <a:headEnd len="sm" w="sm" type="none"/>
                      <a:tailEnd len="sm" w="sm" type="none"/>
                    </a:lnB>
                  </a:tcPr>
                </a:tc>
                <a:tc>
                  <a:txBody>
                    <a:bodyPr/>
                    <a:lstStyle/>
                    <a:p>
                      <a:pPr indent="0" lvl="0" marL="88265" rtl="0" algn="l">
                        <a:spcBef>
                          <a:spcPts val="0"/>
                        </a:spcBef>
                        <a:spcAft>
                          <a:spcPts val="0"/>
                        </a:spcAft>
                        <a:buNone/>
                      </a:pPr>
                      <a:r>
                        <a:rPr lang="es-MX" sz="1200">
                          <a:latin typeface="Calibri"/>
                          <a:ea typeface="Calibri"/>
                          <a:cs typeface="Calibri"/>
                          <a:sym typeface="Calibri"/>
                        </a:rPr>
                        <a:t>15 - 20 minutos aproximadamente.</a:t>
                      </a:r>
                      <a:endParaRPr sz="1200">
                        <a:latin typeface="Calibri"/>
                        <a:ea typeface="Calibri"/>
                        <a:cs typeface="Calibri"/>
                        <a:sym typeface="Calibri"/>
                      </a:endParaRPr>
                    </a:p>
                  </a:txBody>
                  <a:tcPr marT="63500" marB="63500" marR="63500" marL="63500">
                    <a:lnL cap="flat" cmpd="sng" w="12700">
                      <a:solidFill>
                        <a:srgbClr val="7030A0"/>
                      </a:solidFill>
                      <a:prstDash val="solid"/>
                      <a:round/>
                      <a:headEnd len="sm" w="sm" type="none"/>
                      <a:tailEnd len="sm" w="sm" type="none"/>
                    </a:lnL>
                    <a:lnR cap="flat" cmpd="sng" w="12700">
                      <a:solidFill>
                        <a:srgbClr val="7030A0"/>
                      </a:solidFill>
                      <a:prstDash val="solid"/>
                      <a:round/>
                      <a:headEnd len="sm" w="sm" type="none"/>
                      <a:tailEnd len="sm" w="sm" type="none"/>
                    </a:lnR>
                    <a:lnT cap="flat" cmpd="sng" w="12700">
                      <a:solidFill>
                        <a:srgbClr val="7030A0"/>
                      </a:solidFill>
                      <a:prstDash val="solid"/>
                      <a:round/>
                      <a:headEnd len="sm" w="sm" type="none"/>
                      <a:tailEnd len="sm" w="sm" type="none"/>
                    </a:lnT>
                    <a:lnB cap="flat" cmpd="sng" w="12700">
                      <a:solidFill>
                        <a:srgbClr val="7030A0"/>
                      </a:solidFill>
                      <a:prstDash val="solid"/>
                      <a:round/>
                      <a:headEnd len="sm" w="sm" type="none"/>
                      <a:tailEnd len="sm" w="sm" type="none"/>
                    </a:lnB>
                  </a:tcPr>
                </a:tc>
              </a:tr>
              <a:tr h="324950">
                <a:tc>
                  <a:txBody>
                    <a:bodyPr/>
                    <a:lstStyle/>
                    <a:p>
                      <a:pPr indent="0" lvl="0" marL="0" rtl="0" algn="l">
                        <a:lnSpc>
                          <a:spcPct val="115000"/>
                        </a:lnSpc>
                        <a:spcBef>
                          <a:spcPts val="0"/>
                        </a:spcBef>
                        <a:spcAft>
                          <a:spcPts val="0"/>
                        </a:spcAft>
                        <a:buNone/>
                      </a:pPr>
                      <a:r>
                        <a:rPr b="1" lang="es-MX" sz="1200">
                          <a:latin typeface="Calibri"/>
                          <a:ea typeface="Calibri"/>
                          <a:cs typeface="Calibri"/>
                          <a:sym typeface="Calibri"/>
                        </a:rPr>
                        <a:t>Frecuencia</a:t>
                      </a:r>
                      <a:endParaRPr b="1" sz="1200">
                        <a:latin typeface="Calibri"/>
                        <a:ea typeface="Calibri"/>
                        <a:cs typeface="Calibri"/>
                        <a:sym typeface="Calibri"/>
                      </a:endParaRPr>
                    </a:p>
                  </a:txBody>
                  <a:tcPr marT="63500" marB="63500" marR="63500" marL="63500">
                    <a:lnL cap="flat" cmpd="sng" w="12700">
                      <a:solidFill>
                        <a:srgbClr val="7030A0"/>
                      </a:solidFill>
                      <a:prstDash val="solid"/>
                      <a:round/>
                      <a:headEnd len="sm" w="sm" type="none"/>
                      <a:tailEnd len="sm" w="sm" type="none"/>
                    </a:lnL>
                    <a:lnR cap="flat" cmpd="sng" w="12700">
                      <a:solidFill>
                        <a:srgbClr val="7030A0"/>
                      </a:solidFill>
                      <a:prstDash val="solid"/>
                      <a:round/>
                      <a:headEnd len="sm" w="sm" type="none"/>
                      <a:tailEnd len="sm" w="sm" type="none"/>
                    </a:lnR>
                    <a:lnT cap="flat" cmpd="sng" w="12700">
                      <a:solidFill>
                        <a:srgbClr val="7030A0"/>
                      </a:solidFill>
                      <a:prstDash val="solid"/>
                      <a:round/>
                      <a:headEnd len="sm" w="sm" type="none"/>
                      <a:tailEnd len="sm" w="sm" type="none"/>
                    </a:lnT>
                    <a:lnB cap="flat" cmpd="sng" w="12700">
                      <a:solidFill>
                        <a:srgbClr val="7030A0"/>
                      </a:solidFill>
                      <a:prstDash val="solid"/>
                      <a:round/>
                      <a:headEnd len="sm" w="sm" type="none"/>
                      <a:tailEnd len="sm" w="sm" type="none"/>
                    </a:lnB>
                  </a:tcPr>
                </a:tc>
                <a:tc gridSpan="2">
                  <a:txBody>
                    <a:bodyPr/>
                    <a:lstStyle/>
                    <a:p>
                      <a:pPr indent="0" lvl="0" marL="0" marR="137795" rtl="0" algn="l">
                        <a:spcBef>
                          <a:spcPts val="0"/>
                        </a:spcBef>
                        <a:spcAft>
                          <a:spcPts val="0"/>
                        </a:spcAft>
                        <a:buNone/>
                      </a:pPr>
                      <a:r>
                        <a:rPr lang="es-MX" sz="1200">
                          <a:latin typeface="Calibri"/>
                          <a:ea typeface="Calibri"/>
                          <a:cs typeface="Calibri"/>
                          <a:sym typeface="Calibri"/>
                        </a:rPr>
                        <a:t>Cada vez que el alumno desee comprobar sus notas</a:t>
                      </a:r>
                      <a:endParaRPr sz="1200">
                        <a:latin typeface="Calibri"/>
                        <a:ea typeface="Calibri"/>
                        <a:cs typeface="Calibri"/>
                        <a:sym typeface="Calibri"/>
                      </a:endParaRPr>
                    </a:p>
                  </a:txBody>
                  <a:tcPr marT="63500" marB="63500" marR="63500" marL="63500">
                    <a:lnL cap="flat" cmpd="sng" w="12700">
                      <a:solidFill>
                        <a:srgbClr val="7030A0"/>
                      </a:solidFill>
                      <a:prstDash val="solid"/>
                      <a:round/>
                      <a:headEnd len="sm" w="sm" type="none"/>
                      <a:tailEnd len="sm" w="sm" type="none"/>
                    </a:lnL>
                    <a:lnR cap="flat" cmpd="sng" w="12700">
                      <a:solidFill>
                        <a:srgbClr val="7030A0"/>
                      </a:solidFill>
                      <a:prstDash val="solid"/>
                      <a:round/>
                      <a:headEnd len="sm" w="sm" type="none"/>
                      <a:tailEnd len="sm" w="sm" type="none"/>
                    </a:lnR>
                    <a:lnT cap="flat" cmpd="sng" w="12700">
                      <a:solidFill>
                        <a:srgbClr val="7030A0"/>
                      </a:solidFill>
                      <a:prstDash val="solid"/>
                      <a:round/>
                      <a:headEnd len="sm" w="sm" type="none"/>
                      <a:tailEnd len="sm" w="sm" type="none"/>
                    </a:lnT>
                    <a:lnB cap="flat" cmpd="sng" w="12700">
                      <a:solidFill>
                        <a:srgbClr val="7030A0"/>
                      </a:solidFill>
                      <a:prstDash val="solid"/>
                      <a:round/>
                      <a:headEnd len="sm" w="sm" type="none"/>
                      <a:tailEnd len="sm" w="sm" type="none"/>
                    </a:lnB>
                  </a:tcPr>
                </a:tc>
                <a:tc hMerge="1"/>
              </a:tr>
              <a:tr h="324950">
                <a:tc>
                  <a:txBody>
                    <a:bodyPr/>
                    <a:lstStyle/>
                    <a:p>
                      <a:pPr indent="0" lvl="0" marL="0" rtl="0" algn="l">
                        <a:lnSpc>
                          <a:spcPct val="115000"/>
                        </a:lnSpc>
                        <a:spcBef>
                          <a:spcPts val="0"/>
                        </a:spcBef>
                        <a:spcAft>
                          <a:spcPts val="0"/>
                        </a:spcAft>
                        <a:buNone/>
                      </a:pPr>
                      <a:r>
                        <a:rPr b="1" lang="es-MX" sz="1200">
                          <a:latin typeface="Calibri"/>
                          <a:ea typeface="Calibri"/>
                          <a:cs typeface="Calibri"/>
                          <a:sym typeface="Calibri"/>
                        </a:rPr>
                        <a:t>Comentarios</a:t>
                      </a:r>
                      <a:endParaRPr b="1" sz="1200">
                        <a:latin typeface="Calibri"/>
                        <a:ea typeface="Calibri"/>
                        <a:cs typeface="Calibri"/>
                        <a:sym typeface="Calibri"/>
                      </a:endParaRPr>
                    </a:p>
                  </a:txBody>
                  <a:tcPr marT="63500" marB="63500" marR="63500" marL="63500">
                    <a:lnL cap="flat" cmpd="sng" w="12700">
                      <a:solidFill>
                        <a:srgbClr val="7030A0"/>
                      </a:solidFill>
                      <a:prstDash val="solid"/>
                      <a:round/>
                      <a:headEnd len="sm" w="sm" type="none"/>
                      <a:tailEnd len="sm" w="sm" type="none"/>
                    </a:lnL>
                    <a:lnR cap="flat" cmpd="sng" w="12700">
                      <a:solidFill>
                        <a:srgbClr val="7030A0"/>
                      </a:solidFill>
                      <a:prstDash val="solid"/>
                      <a:round/>
                      <a:headEnd len="sm" w="sm" type="none"/>
                      <a:tailEnd len="sm" w="sm" type="none"/>
                    </a:lnR>
                    <a:lnT cap="flat" cmpd="sng" w="12700">
                      <a:solidFill>
                        <a:srgbClr val="7030A0"/>
                      </a:solidFill>
                      <a:prstDash val="solid"/>
                      <a:round/>
                      <a:headEnd len="sm" w="sm" type="none"/>
                      <a:tailEnd len="sm" w="sm" type="none"/>
                    </a:lnT>
                    <a:lnB cap="flat" cmpd="sng" w="12700">
                      <a:solidFill>
                        <a:srgbClr val="7030A0"/>
                      </a:solidFill>
                      <a:prstDash val="solid"/>
                      <a:round/>
                      <a:headEnd len="sm" w="sm" type="none"/>
                      <a:tailEnd len="sm" w="sm" type="none"/>
                    </a:lnB>
                  </a:tcPr>
                </a:tc>
                <a:tc gridSpan="2">
                  <a:txBody>
                    <a:bodyPr/>
                    <a:lstStyle/>
                    <a:p>
                      <a:pPr indent="0" lvl="0" marL="0" marR="137795" rtl="0" algn="l">
                        <a:spcBef>
                          <a:spcPts val="0"/>
                        </a:spcBef>
                        <a:spcAft>
                          <a:spcPts val="0"/>
                        </a:spcAft>
                        <a:buNone/>
                      </a:pPr>
                      <a:r>
                        <a:rPr lang="es-MX" sz="1200">
                          <a:latin typeface="Calibri"/>
                          <a:ea typeface="Calibri"/>
                          <a:cs typeface="Calibri"/>
                          <a:sym typeface="Calibri"/>
                        </a:rPr>
                        <a:t>Si el docente no ha subido las respectivas notas, en este apartado aparecerá todo en blanco.</a:t>
                      </a:r>
                      <a:endParaRPr sz="1200">
                        <a:latin typeface="Calibri"/>
                        <a:ea typeface="Calibri"/>
                        <a:cs typeface="Calibri"/>
                        <a:sym typeface="Calibri"/>
                      </a:endParaRPr>
                    </a:p>
                  </a:txBody>
                  <a:tcPr marT="63500" marB="63500" marR="63500" marL="63500">
                    <a:lnL cap="flat" cmpd="sng" w="12700">
                      <a:solidFill>
                        <a:srgbClr val="7030A0"/>
                      </a:solidFill>
                      <a:prstDash val="solid"/>
                      <a:round/>
                      <a:headEnd len="sm" w="sm" type="none"/>
                      <a:tailEnd len="sm" w="sm" type="none"/>
                    </a:lnL>
                    <a:lnR cap="flat" cmpd="sng" w="12700">
                      <a:solidFill>
                        <a:srgbClr val="7030A0"/>
                      </a:solidFill>
                      <a:prstDash val="solid"/>
                      <a:round/>
                      <a:headEnd len="sm" w="sm" type="none"/>
                      <a:tailEnd len="sm" w="sm" type="none"/>
                    </a:lnR>
                    <a:lnT cap="flat" cmpd="sng" w="12700">
                      <a:solidFill>
                        <a:srgbClr val="7030A0"/>
                      </a:solidFill>
                      <a:prstDash val="solid"/>
                      <a:round/>
                      <a:headEnd len="sm" w="sm" type="none"/>
                      <a:tailEnd len="sm" w="sm" type="none"/>
                    </a:lnT>
                    <a:lnB cap="flat" cmpd="sng" w="12700">
                      <a:solidFill>
                        <a:srgbClr val="7030A0"/>
                      </a:solidFill>
                      <a:prstDash val="solid"/>
                      <a:round/>
                      <a:headEnd len="sm" w="sm" type="none"/>
                      <a:tailEnd len="sm" w="sm" type="none"/>
                    </a:lnB>
                  </a:tcPr>
                </a:tc>
                <a:tc hMerge="1"/>
              </a:tr>
            </a:tbl>
          </a:graphicData>
        </a:graphic>
      </p:graphicFrame>
      <p:pic>
        <p:nvPicPr>
          <p:cNvPr id="870" name="Google Shape;870;p48"/>
          <p:cNvPicPr preferRelativeResize="0"/>
          <p:nvPr/>
        </p:nvPicPr>
        <p:blipFill>
          <a:blip r:embed="rId3">
            <a:alphaModFix/>
          </a:blip>
          <a:stretch>
            <a:fillRect/>
          </a:stretch>
        </p:blipFill>
        <p:spPr>
          <a:xfrm>
            <a:off x="1108900" y="304800"/>
            <a:ext cx="409575" cy="38100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4" name="Shape 874"/>
        <p:cNvGrpSpPr/>
        <p:nvPr/>
      </p:nvGrpSpPr>
      <p:grpSpPr>
        <a:xfrm>
          <a:off x="0" y="0"/>
          <a:ext cx="0" cy="0"/>
          <a:chOff x="0" y="0"/>
          <a:chExt cx="0" cy="0"/>
        </a:xfrm>
      </p:grpSpPr>
      <p:graphicFrame>
        <p:nvGraphicFramePr>
          <p:cNvPr id="875" name="Google Shape;875;p49"/>
          <p:cNvGraphicFramePr/>
          <p:nvPr/>
        </p:nvGraphicFramePr>
        <p:xfrm>
          <a:off x="304800" y="304800"/>
          <a:ext cx="3000000" cy="3000000"/>
        </p:xfrm>
        <a:graphic>
          <a:graphicData uri="http://schemas.openxmlformats.org/drawingml/2006/table">
            <a:tbl>
              <a:tblPr>
                <a:noFill/>
                <a:tableStyleId>{1460034C-6092-4E9E-AEC0-49A24A3E4ADF}</a:tableStyleId>
              </a:tblPr>
              <a:tblGrid>
                <a:gridCol w="2106400"/>
                <a:gridCol w="1214500"/>
                <a:gridCol w="8330750"/>
              </a:tblGrid>
              <a:tr h="431800">
                <a:tc>
                  <a:txBody>
                    <a:bodyPr/>
                    <a:lstStyle/>
                    <a:p>
                      <a:pPr indent="0" lvl="0" marL="0" rtl="0" algn="ctr">
                        <a:spcBef>
                          <a:spcPts val="0"/>
                        </a:spcBef>
                        <a:spcAft>
                          <a:spcPts val="0"/>
                        </a:spcAft>
                        <a:buNone/>
                      </a:pPr>
                      <a:r>
                        <a:t/>
                      </a:r>
                      <a:endParaRPr sz="1200">
                        <a:latin typeface="Calibri"/>
                        <a:ea typeface="Calibri"/>
                        <a:cs typeface="Calibri"/>
                        <a:sym typeface="Calibri"/>
                      </a:endParaRPr>
                    </a:p>
                  </a:txBody>
                  <a:tcPr marT="63500" marB="63500" marR="63500" marL="63500">
                    <a:lnL cap="flat" cmpd="sng" w="12700">
                      <a:solidFill>
                        <a:srgbClr val="47C4D1"/>
                      </a:solidFill>
                      <a:prstDash val="solid"/>
                      <a:round/>
                      <a:headEnd len="sm" w="sm" type="none"/>
                      <a:tailEnd len="sm" w="sm" type="none"/>
                    </a:lnL>
                    <a:lnR cap="flat" cmpd="sng" w="12700">
                      <a:solidFill>
                        <a:srgbClr val="47C4D1"/>
                      </a:solidFill>
                      <a:prstDash val="solid"/>
                      <a:round/>
                      <a:headEnd len="sm" w="sm" type="none"/>
                      <a:tailEnd len="sm" w="sm" type="none"/>
                    </a:lnR>
                    <a:lnT cap="flat" cmpd="sng" w="12700">
                      <a:solidFill>
                        <a:srgbClr val="47C4D1"/>
                      </a:solidFill>
                      <a:prstDash val="solid"/>
                      <a:round/>
                      <a:headEnd len="sm" w="sm" type="none"/>
                      <a:tailEnd len="sm" w="sm" type="none"/>
                    </a:lnT>
                    <a:lnB cap="flat" cmpd="sng" w="12700">
                      <a:solidFill>
                        <a:srgbClr val="47C4D1"/>
                      </a:solidFill>
                      <a:prstDash val="solid"/>
                      <a:round/>
                      <a:headEnd len="sm" w="sm" type="none"/>
                      <a:tailEnd len="sm" w="sm" type="none"/>
                    </a:lnB>
                  </a:tcPr>
                </a:tc>
                <a:tc gridSpan="2">
                  <a:txBody>
                    <a:bodyPr/>
                    <a:lstStyle/>
                    <a:p>
                      <a:pPr indent="0" lvl="0" marL="0" rtl="0" algn="ctr">
                        <a:spcBef>
                          <a:spcPts val="0"/>
                        </a:spcBef>
                        <a:spcAft>
                          <a:spcPts val="0"/>
                        </a:spcAft>
                        <a:buNone/>
                      </a:pPr>
                      <a:r>
                        <a:rPr b="1" lang="es-MX" sz="1200">
                          <a:latin typeface="Calibri"/>
                          <a:ea typeface="Calibri"/>
                          <a:cs typeface="Calibri"/>
                          <a:sym typeface="Calibri"/>
                        </a:rPr>
                        <a:t>DOCUMENTO DE TRABAJO ESPECIFICACIÓN CASOS DE USO ADSI – CSF</a:t>
                      </a:r>
                      <a:endParaRPr b="1" sz="1200">
                        <a:latin typeface="Calibri"/>
                        <a:ea typeface="Calibri"/>
                        <a:cs typeface="Calibri"/>
                        <a:sym typeface="Calibri"/>
                      </a:endParaRPr>
                    </a:p>
                  </a:txBody>
                  <a:tcPr marT="63500" marB="63500" marR="63500" marL="63500">
                    <a:lnL cap="flat" cmpd="sng" w="12700">
                      <a:solidFill>
                        <a:srgbClr val="47C4D1"/>
                      </a:solidFill>
                      <a:prstDash val="solid"/>
                      <a:round/>
                      <a:headEnd len="sm" w="sm" type="none"/>
                      <a:tailEnd len="sm" w="sm" type="none"/>
                    </a:lnL>
                    <a:lnR cap="flat" cmpd="sng" w="12700">
                      <a:solidFill>
                        <a:srgbClr val="47C4D1"/>
                      </a:solidFill>
                      <a:prstDash val="solid"/>
                      <a:round/>
                      <a:headEnd len="sm" w="sm" type="none"/>
                      <a:tailEnd len="sm" w="sm" type="none"/>
                    </a:lnR>
                    <a:lnT cap="flat" cmpd="sng" w="12700">
                      <a:solidFill>
                        <a:srgbClr val="47C4D1"/>
                      </a:solidFill>
                      <a:prstDash val="solid"/>
                      <a:round/>
                      <a:headEnd len="sm" w="sm" type="none"/>
                      <a:tailEnd len="sm" w="sm" type="none"/>
                    </a:lnT>
                    <a:lnB cap="flat" cmpd="sng" w="12700">
                      <a:solidFill>
                        <a:srgbClr val="47C4D1"/>
                      </a:solidFill>
                      <a:prstDash val="solid"/>
                      <a:round/>
                      <a:headEnd len="sm" w="sm" type="none"/>
                      <a:tailEnd len="sm" w="sm" type="none"/>
                    </a:lnB>
                  </a:tcPr>
                </a:tc>
                <a:tc hMerge="1"/>
              </a:tr>
              <a:tr h="152400">
                <a:tc>
                  <a:txBody>
                    <a:bodyPr/>
                    <a:lstStyle/>
                    <a:p>
                      <a:pPr indent="0" lvl="0" marL="92075" rtl="0" algn="l">
                        <a:spcBef>
                          <a:spcPts val="0"/>
                        </a:spcBef>
                        <a:spcAft>
                          <a:spcPts val="0"/>
                        </a:spcAft>
                        <a:buNone/>
                      </a:pPr>
                      <a:r>
                        <a:rPr b="1" lang="es-MX" sz="1200">
                          <a:latin typeface="Calibri"/>
                          <a:ea typeface="Calibri"/>
                          <a:cs typeface="Calibri"/>
                          <a:sym typeface="Calibri"/>
                        </a:rPr>
                        <a:t>UC-06</a:t>
                      </a:r>
                      <a:endParaRPr b="1" sz="1200">
                        <a:latin typeface="Calibri"/>
                        <a:ea typeface="Calibri"/>
                        <a:cs typeface="Calibri"/>
                        <a:sym typeface="Calibri"/>
                      </a:endParaRPr>
                    </a:p>
                  </a:txBody>
                  <a:tcPr marT="63500" marB="63500" marR="63500" marL="63500">
                    <a:lnL cap="flat" cmpd="sng" w="12700">
                      <a:solidFill>
                        <a:srgbClr val="47C4D1"/>
                      </a:solidFill>
                      <a:prstDash val="solid"/>
                      <a:round/>
                      <a:headEnd len="sm" w="sm" type="none"/>
                      <a:tailEnd len="sm" w="sm" type="none"/>
                    </a:lnL>
                    <a:lnR cap="flat" cmpd="sng" w="12700">
                      <a:solidFill>
                        <a:srgbClr val="47C4D1"/>
                      </a:solidFill>
                      <a:prstDash val="solid"/>
                      <a:round/>
                      <a:headEnd len="sm" w="sm" type="none"/>
                      <a:tailEnd len="sm" w="sm" type="none"/>
                    </a:lnR>
                    <a:lnT cap="flat" cmpd="sng" w="12700">
                      <a:solidFill>
                        <a:srgbClr val="47C4D1"/>
                      </a:solidFill>
                      <a:prstDash val="solid"/>
                      <a:round/>
                      <a:headEnd len="sm" w="sm" type="none"/>
                      <a:tailEnd len="sm" w="sm" type="none"/>
                    </a:lnT>
                    <a:lnB cap="flat" cmpd="sng" w="12700">
                      <a:solidFill>
                        <a:srgbClr val="47C4D1"/>
                      </a:solidFill>
                      <a:prstDash val="solid"/>
                      <a:round/>
                      <a:headEnd len="sm" w="sm" type="none"/>
                      <a:tailEnd len="sm" w="sm" type="none"/>
                    </a:lnB>
                  </a:tcPr>
                </a:tc>
                <a:tc gridSpan="2">
                  <a:txBody>
                    <a:bodyPr/>
                    <a:lstStyle/>
                    <a:p>
                      <a:pPr indent="0" lvl="0" marL="0" rtl="0" algn="ctr">
                        <a:spcBef>
                          <a:spcPts val="0"/>
                        </a:spcBef>
                        <a:spcAft>
                          <a:spcPts val="0"/>
                        </a:spcAft>
                        <a:buNone/>
                      </a:pPr>
                      <a:r>
                        <a:rPr i="1" lang="es-MX" sz="1200">
                          <a:latin typeface="Calibri"/>
                          <a:ea typeface="Calibri"/>
                          <a:cs typeface="Calibri"/>
                          <a:sym typeface="Calibri"/>
                        </a:rPr>
                        <a:t>Apartado Docente Aulas</a:t>
                      </a:r>
                      <a:endParaRPr i="1" sz="1200">
                        <a:latin typeface="Calibri"/>
                        <a:ea typeface="Calibri"/>
                        <a:cs typeface="Calibri"/>
                        <a:sym typeface="Calibri"/>
                      </a:endParaRPr>
                    </a:p>
                  </a:txBody>
                  <a:tcPr marT="63500" marB="63500" marR="63500" marL="63500">
                    <a:lnL cap="flat" cmpd="sng" w="12700">
                      <a:solidFill>
                        <a:srgbClr val="47C4D1"/>
                      </a:solidFill>
                      <a:prstDash val="solid"/>
                      <a:round/>
                      <a:headEnd len="sm" w="sm" type="none"/>
                      <a:tailEnd len="sm" w="sm" type="none"/>
                    </a:lnL>
                    <a:lnR cap="flat" cmpd="sng" w="12700">
                      <a:solidFill>
                        <a:srgbClr val="47C4D1"/>
                      </a:solidFill>
                      <a:prstDash val="solid"/>
                      <a:round/>
                      <a:headEnd len="sm" w="sm" type="none"/>
                      <a:tailEnd len="sm" w="sm" type="none"/>
                    </a:lnR>
                    <a:lnT cap="flat" cmpd="sng" w="12700">
                      <a:solidFill>
                        <a:srgbClr val="47C4D1"/>
                      </a:solidFill>
                      <a:prstDash val="solid"/>
                      <a:round/>
                      <a:headEnd len="sm" w="sm" type="none"/>
                      <a:tailEnd len="sm" w="sm" type="none"/>
                    </a:lnT>
                    <a:lnB cap="flat" cmpd="sng" w="12700">
                      <a:solidFill>
                        <a:srgbClr val="47C4D1"/>
                      </a:solidFill>
                      <a:prstDash val="solid"/>
                      <a:round/>
                      <a:headEnd len="sm" w="sm" type="none"/>
                      <a:tailEnd len="sm" w="sm" type="none"/>
                    </a:lnB>
                  </a:tcPr>
                </a:tc>
                <a:tc hMerge="1"/>
              </a:tr>
              <a:tr h="304800">
                <a:tc>
                  <a:txBody>
                    <a:bodyPr/>
                    <a:lstStyle/>
                    <a:p>
                      <a:pPr indent="0" lvl="0" marL="88265" rtl="0" algn="l">
                        <a:spcBef>
                          <a:spcPts val="0"/>
                        </a:spcBef>
                        <a:spcAft>
                          <a:spcPts val="0"/>
                        </a:spcAft>
                        <a:buNone/>
                      </a:pPr>
                      <a:r>
                        <a:rPr b="1" lang="es-MX" sz="1200">
                          <a:latin typeface="Calibri"/>
                          <a:ea typeface="Calibri"/>
                          <a:cs typeface="Calibri"/>
                          <a:sym typeface="Calibri"/>
                        </a:rPr>
                        <a:t>Objetivos </a:t>
                      </a:r>
                      <a:endParaRPr b="1" sz="1200">
                        <a:latin typeface="Calibri"/>
                        <a:ea typeface="Calibri"/>
                        <a:cs typeface="Calibri"/>
                        <a:sym typeface="Calibri"/>
                      </a:endParaRPr>
                    </a:p>
                    <a:p>
                      <a:pPr indent="0" lvl="0" marL="87630" rtl="0" algn="l">
                        <a:spcBef>
                          <a:spcPts val="0"/>
                        </a:spcBef>
                        <a:spcAft>
                          <a:spcPts val="0"/>
                        </a:spcAft>
                        <a:buNone/>
                      </a:pPr>
                      <a:r>
                        <a:rPr b="1" lang="es-MX" sz="1200">
                          <a:latin typeface="Calibri"/>
                          <a:ea typeface="Calibri"/>
                          <a:cs typeface="Calibri"/>
                          <a:sym typeface="Calibri"/>
                        </a:rPr>
                        <a:t>asociados</a:t>
                      </a:r>
                      <a:endParaRPr b="1" sz="1200">
                        <a:latin typeface="Calibri"/>
                        <a:ea typeface="Calibri"/>
                        <a:cs typeface="Calibri"/>
                        <a:sym typeface="Calibri"/>
                      </a:endParaRPr>
                    </a:p>
                  </a:txBody>
                  <a:tcPr marT="63500" marB="63500" marR="63500" marL="63500">
                    <a:lnL cap="flat" cmpd="sng" w="12700">
                      <a:solidFill>
                        <a:srgbClr val="47C4D1"/>
                      </a:solidFill>
                      <a:prstDash val="solid"/>
                      <a:round/>
                      <a:headEnd len="sm" w="sm" type="none"/>
                      <a:tailEnd len="sm" w="sm" type="none"/>
                    </a:lnL>
                    <a:lnR cap="flat" cmpd="sng" w="12700">
                      <a:solidFill>
                        <a:srgbClr val="47C4D1"/>
                      </a:solidFill>
                      <a:prstDash val="solid"/>
                      <a:round/>
                      <a:headEnd len="sm" w="sm" type="none"/>
                      <a:tailEnd len="sm" w="sm" type="none"/>
                    </a:lnR>
                    <a:lnT cap="flat" cmpd="sng" w="12700">
                      <a:solidFill>
                        <a:srgbClr val="47C4D1"/>
                      </a:solidFill>
                      <a:prstDash val="solid"/>
                      <a:round/>
                      <a:headEnd len="sm" w="sm" type="none"/>
                      <a:tailEnd len="sm" w="sm" type="none"/>
                    </a:lnT>
                    <a:lnB cap="flat" cmpd="sng" w="12700">
                      <a:solidFill>
                        <a:srgbClr val="47C4D1"/>
                      </a:solidFill>
                      <a:prstDash val="solid"/>
                      <a:round/>
                      <a:headEnd len="sm" w="sm" type="none"/>
                      <a:tailEnd len="sm" w="sm" type="none"/>
                    </a:lnB>
                  </a:tcPr>
                </a:tc>
                <a:tc gridSpan="2">
                  <a:txBody>
                    <a:bodyPr/>
                    <a:lstStyle/>
                    <a:p>
                      <a:pPr indent="0" lvl="0" marL="0" rtl="0" algn="l">
                        <a:spcBef>
                          <a:spcPts val="0"/>
                        </a:spcBef>
                        <a:spcAft>
                          <a:spcPts val="0"/>
                        </a:spcAft>
                        <a:buNone/>
                      </a:pPr>
                      <a:r>
                        <a:rPr lang="es-MX" sz="1200">
                          <a:latin typeface="Calibri"/>
                          <a:ea typeface="Calibri"/>
                          <a:cs typeface="Calibri"/>
                          <a:sym typeface="Calibri"/>
                        </a:rPr>
                        <a:t>Este apartado tiene el fin de informar al docente la respectiva aula asignada para dictar su clase</a:t>
                      </a:r>
                      <a:endParaRPr sz="1200">
                        <a:latin typeface="Calibri"/>
                        <a:ea typeface="Calibri"/>
                        <a:cs typeface="Calibri"/>
                        <a:sym typeface="Calibri"/>
                      </a:endParaRPr>
                    </a:p>
                  </a:txBody>
                  <a:tcPr marT="63500" marB="63500" marR="63500" marL="63500">
                    <a:lnL cap="flat" cmpd="sng" w="12700">
                      <a:solidFill>
                        <a:srgbClr val="47C4D1"/>
                      </a:solidFill>
                      <a:prstDash val="solid"/>
                      <a:round/>
                      <a:headEnd len="sm" w="sm" type="none"/>
                      <a:tailEnd len="sm" w="sm" type="none"/>
                    </a:lnL>
                    <a:lnR cap="flat" cmpd="sng" w="12700">
                      <a:solidFill>
                        <a:srgbClr val="47C4D1"/>
                      </a:solidFill>
                      <a:prstDash val="solid"/>
                      <a:round/>
                      <a:headEnd len="sm" w="sm" type="none"/>
                      <a:tailEnd len="sm" w="sm" type="none"/>
                    </a:lnR>
                    <a:lnT cap="flat" cmpd="sng" w="12700">
                      <a:solidFill>
                        <a:srgbClr val="47C4D1"/>
                      </a:solidFill>
                      <a:prstDash val="solid"/>
                      <a:round/>
                      <a:headEnd len="sm" w="sm" type="none"/>
                      <a:tailEnd len="sm" w="sm" type="none"/>
                    </a:lnT>
                    <a:lnB cap="flat" cmpd="sng" w="12700">
                      <a:solidFill>
                        <a:srgbClr val="47C4D1"/>
                      </a:solidFill>
                      <a:prstDash val="solid"/>
                      <a:round/>
                      <a:headEnd len="sm" w="sm" type="none"/>
                      <a:tailEnd len="sm" w="sm" type="none"/>
                    </a:lnB>
                  </a:tcPr>
                </a:tc>
                <a:tc hMerge="1"/>
              </a:tr>
              <a:tr h="355600">
                <a:tc>
                  <a:txBody>
                    <a:bodyPr/>
                    <a:lstStyle/>
                    <a:p>
                      <a:pPr indent="0" lvl="0" marL="92075" rtl="0" algn="l">
                        <a:spcBef>
                          <a:spcPts val="0"/>
                        </a:spcBef>
                        <a:spcAft>
                          <a:spcPts val="0"/>
                        </a:spcAft>
                        <a:buNone/>
                      </a:pPr>
                      <a:r>
                        <a:rPr b="1" lang="es-MX" sz="1200">
                          <a:latin typeface="Calibri"/>
                          <a:ea typeface="Calibri"/>
                          <a:cs typeface="Calibri"/>
                          <a:sym typeface="Calibri"/>
                        </a:rPr>
                        <a:t>Requisitos </a:t>
                      </a:r>
                      <a:endParaRPr b="1" sz="1200">
                        <a:latin typeface="Calibri"/>
                        <a:ea typeface="Calibri"/>
                        <a:cs typeface="Calibri"/>
                        <a:sym typeface="Calibri"/>
                      </a:endParaRPr>
                    </a:p>
                    <a:p>
                      <a:pPr indent="0" lvl="0" marL="87630" rtl="0" algn="l">
                        <a:spcBef>
                          <a:spcPts val="0"/>
                        </a:spcBef>
                        <a:spcAft>
                          <a:spcPts val="0"/>
                        </a:spcAft>
                        <a:buNone/>
                      </a:pPr>
                      <a:r>
                        <a:rPr b="1" lang="es-MX" sz="1200">
                          <a:latin typeface="Calibri"/>
                          <a:ea typeface="Calibri"/>
                          <a:cs typeface="Calibri"/>
                          <a:sym typeface="Calibri"/>
                        </a:rPr>
                        <a:t>asociados</a:t>
                      </a:r>
                      <a:endParaRPr b="1" sz="1200">
                        <a:latin typeface="Calibri"/>
                        <a:ea typeface="Calibri"/>
                        <a:cs typeface="Calibri"/>
                        <a:sym typeface="Calibri"/>
                      </a:endParaRPr>
                    </a:p>
                  </a:txBody>
                  <a:tcPr marT="63500" marB="63500" marR="63500" marL="63500">
                    <a:lnL cap="flat" cmpd="sng" w="12700">
                      <a:solidFill>
                        <a:srgbClr val="47C4D1"/>
                      </a:solidFill>
                      <a:prstDash val="solid"/>
                      <a:round/>
                      <a:headEnd len="sm" w="sm" type="none"/>
                      <a:tailEnd len="sm" w="sm" type="none"/>
                    </a:lnL>
                    <a:lnR cap="flat" cmpd="sng" w="12700">
                      <a:solidFill>
                        <a:srgbClr val="47C4D1"/>
                      </a:solidFill>
                      <a:prstDash val="solid"/>
                      <a:round/>
                      <a:headEnd len="sm" w="sm" type="none"/>
                      <a:tailEnd len="sm" w="sm" type="none"/>
                    </a:lnR>
                    <a:lnT cap="flat" cmpd="sng" w="12700">
                      <a:solidFill>
                        <a:srgbClr val="47C4D1"/>
                      </a:solidFill>
                      <a:prstDash val="solid"/>
                      <a:round/>
                      <a:headEnd len="sm" w="sm" type="none"/>
                      <a:tailEnd len="sm" w="sm" type="none"/>
                    </a:lnT>
                    <a:lnB cap="flat" cmpd="sng" w="12700">
                      <a:solidFill>
                        <a:srgbClr val="47C4D1"/>
                      </a:solidFill>
                      <a:prstDash val="solid"/>
                      <a:round/>
                      <a:headEnd len="sm" w="sm" type="none"/>
                      <a:tailEnd len="sm" w="sm" type="none"/>
                    </a:lnB>
                  </a:tcPr>
                </a:tc>
                <a:tc gridSpan="2">
                  <a:txBody>
                    <a:bodyPr/>
                    <a:lstStyle/>
                    <a:p>
                      <a:pPr indent="0" lvl="0" marL="0" rtl="0" algn="l">
                        <a:spcBef>
                          <a:spcPts val="0"/>
                        </a:spcBef>
                        <a:spcAft>
                          <a:spcPts val="0"/>
                        </a:spcAft>
                        <a:buNone/>
                      </a:pPr>
                      <a:r>
                        <a:rPr lang="es-MX" sz="1200">
                          <a:latin typeface="Calibri"/>
                          <a:ea typeface="Calibri"/>
                          <a:cs typeface="Calibri"/>
                          <a:sym typeface="Calibri"/>
                        </a:rPr>
                        <a:t>El docente deberá visualizar el horario asignado por los administradores de la institución en la que emplea.</a:t>
                      </a:r>
                      <a:endParaRPr sz="1200">
                        <a:latin typeface="Calibri"/>
                        <a:ea typeface="Calibri"/>
                        <a:cs typeface="Calibri"/>
                        <a:sym typeface="Calibri"/>
                      </a:endParaRPr>
                    </a:p>
                  </a:txBody>
                  <a:tcPr marT="63500" marB="63500" marR="63500" marL="63500">
                    <a:lnL cap="flat" cmpd="sng" w="12700">
                      <a:solidFill>
                        <a:srgbClr val="47C4D1"/>
                      </a:solidFill>
                      <a:prstDash val="solid"/>
                      <a:round/>
                      <a:headEnd len="sm" w="sm" type="none"/>
                      <a:tailEnd len="sm" w="sm" type="none"/>
                    </a:lnL>
                    <a:lnR cap="flat" cmpd="sng" w="12700">
                      <a:solidFill>
                        <a:srgbClr val="47C4D1"/>
                      </a:solidFill>
                      <a:prstDash val="solid"/>
                      <a:round/>
                      <a:headEnd len="sm" w="sm" type="none"/>
                      <a:tailEnd len="sm" w="sm" type="none"/>
                    </a:lnR>
                    <a:lnT cap="flat" cmpd="sng" w="12700">
                      <a:solidFill>
                        <a:srgbClr val="47C4D1"/>
                      </a:solidFill>
                      <a:prstDash val="solid"/>
                      <a:round/>
                      <a:headEnd len="sm" w="sm" type="none"/>
                      <a:tailEnd len="sm" w="sm" type="none"/>
                    </a:lnT>
                    <a:lnB cap="flat" cmpd="sng" w="12700">
                      <a:solidFill>
                        <a:srgbClr val="47C4D1"/>
                      </a:solidFill>
                      <a:prstDash val="solid"/>
                      <a:round/>
                      <a:headEnd len="sm" w="sm" type="none"/>
                      <a:tailEnd len="sm" w="sm" type="none"/>
                    </a:lnB>
                  </a:tcPr>
                </a:tc>
                <a:tc hMerge="1"/>
              </a:tr>
              <a:tr h="304800">
                <a:tc>
                  <a:txBody>
                    <a:bodyPr/>
                    <a:lstStyle/>
                    <a:p>
                      <a:pPr indent="0" lvl="0" marL="92075" rtl="0" algn="l">
                        <a:spcBef>
                          <a:spcPts val="0"/>
                        </a:spcBef>
                        <a:spcAft>
                          <a:spcPts val="0"/>
                        </a:spcAft>
                        <a:buNone/>
                      </a:pPr>
                      <a:r>
                        <a:rPr b="1" lang="es-MX" sz="1200">
                          <a:latin typeface="Calibri"/>
                          <a:ea typeface="Calibri"/>
                          <a:cs typeface="Calibri"/>
                          <a:sym typeface="Calibri"/>
                        </a:rPr>
                        <a:t>Descripción </a:t>
                      </a:r>
                      <a:endParaRPr b="1" sz="1200">
                        <a:latin typeface="Calibri"/>
                        <a:ea typeface="Calibri"/>
                        <a:cs typeface="Calibri"/>
                        <a:sym typeface="Calibri"/>
                      </a:endParaRPr>
                    </a:p>
                  </a:txBody>
                  <a:tcPr marT="63500" marB="63500" marR="63500" marL="63500">
                    <a:lnL cap="flat" cmpd="sng" w="12700">
                      <a:solidFill>
                        <a:srgbClr val="47C4D1"/>
                      </a:solidFill>
                      <a:prstDash val="solid"/>
                      <a:round/>
                      <a:headEnd len="sm" w="sm" type="none"/>
                      <a:tailEnd len="sm" w="sm" type="none"/>
                    </a:lnL>
                    <a:lnR cap="flat" cmpd="sng" w="12700">
                      <a:solidFill>
                        <a:srgbClr val="47C4D1"/>
                      </a:solidFill>
                      <a:prstDash val="solid"/>
                      <a:round/>
                      <a:headEnd len="sm" w="sm" type="none"/>
                      <a:tailEnd len="sm" w="sm" type="none"/>
                    </a:lnR>
                    <a:lnT cap="flat" cmpd="sng" w="12700">
                      <a:solidFill>
                        <a:srgbClr val="47C4D1"/>
                      </a:solidFill>
                      <a:prstDash val="solid"/>
                      <a:round/>
                      <a:headEnd len="sm" w="sm" type="none"/>
                      <a:tailEnd len="sm" w="sm" type="none"/>
                    </a:lnT>
                    <a:lnB cap="flat" cmpd="sng" w="12700">
                      <a:solidFill>
                        <a:srgbClr val="47C4D1"/>
                      </a:solidFill>
                      <a:prstDash val="solid"/>
                      <a:round/>
                      <a:headEnd len="sm" w="sm" type="none"/>
                      <a:tailEnd len="sm" w="sm" type="none"/>
                    </a:lnB>
                  </a:tcPr>
                </a:tc>
                <a:tc gridSpan="2">
                  <a:txBody>
                    <a:bodyPr/>
                    <a:lstStyle/>
                    <a:p>
                      <a:pPr indent="0" lvl="0" marL="0" marR="39370" rtl="0" algn="l">
                        <a:lnSpc>
                          <a:spcPct val="95416"/>
                        </a:lnSpc>
                        <a:spcBef>
                          <a:spcPts val="0"/>
                        </a:spcBef>
                        <a:spcAft>
                          <a:spcPts val="0"/>
                        </a:spcAft>
                        <a:buNone/>
                      </a:pPr>
                      <a:r>
                        <a:rPr lang="es-MX" sz="1200">
                          <a:latin typeface="Calibri"/>
                          <a:ea typeface="Calibri"/>
                          <a:cs typeface="Calibri"/>
                          <a:sym typeface="Calibri"/>
                        </a:rPr>
                        <a:t>El docente verá sus aulas definidas</a:t>
                      </a:r>
                      <a:endParaRPr sz="1200">
                        <a:latin typeface="Calibri"/>
                        <a:ea typeface="Calibri"/>
                        <a:cs typeface="Calibri"/>
                        <a:sym typeface="Calibri"/>
                      </a:endParaRPr>
                    </a:p>
                  </a:txBody>
                  <a:tcPr marT="63500" marB="63500" marR="63500" marL="63500">
                    <a:lnL cap="flat" cmpd="sng" w="12700">
                      <a:solidFill>
                        <a:srgbClr val="47C4D1"/>
                      </a:solidFill>
                      <a:prstDash val="solid"/>
                      <a:round/>
                      <a:headEnd len="sm" w="sm" type="none"/>
                      <a:tailEnd len="sm" w="sm" type="none"/>
                    </a:lnL>
                    <a:lnR cap="flat" cmpd="sng" w="12700">
                      <a:solidFill>
                        <a:srgbClr val="47C4D1"/>
                      </a:solidFill>
                      <a:prstDash val="solid"/>
                      <a:round/>
                      <a:headEnd len="sm" w="sm" type="none"/>
                      <a:tailEnd len="sm" w="sm" type="none"/>
                    </a:lnR>
                    <a:lnT cap="flat" cmpd="sng" w="12700">
                      <a:solidFill>
                        <a:srgbClr val="47C4D1"/>
                      </a:solidFill>
                      <a:prstDash val="solid"/>
                      <a:round/>
                      <a:headEnd len="sm" w="sm" type="none"/>
                      <a:tailEnd len="sm" w="sm" type="none"/>
                    </a:lnT>
                    <a:lnB cap="flat" cmpd="sng" w="12700">
                      <a:solidFill>
                        <a:srgbClr val="47C4D1"/>
                      </a:solidFill>
                      <a:prstDash val="solid"/>
                      <a:round/>
                      <a:headEnd len="sm" w="sm" type="none"/>
                      <a:tailEnd len="sm" w="sm" type="none"/>
                    </a:lnB>
                  </a:tcPr>
                </a:tc>
                <a:tc hMerge="1"/>
              </a:tr>
              <a:tr h="487675">
                <a:tc>
                  <a:txBody>
                    <a:bodyPr/>
                    <a:lstStyle/>
                    <a:p>
                      <a:pPr indent="0" lvl="0" marL="0" rtl="0" algn="l">
                        <a:spcBef>
                          <a:spcPts val="0"/>
                        </a:spcBef>
                        <a:spcAft>
                          <a:spcPts val="0"/>
                        </a:spcAft>
                        <a:buNone/>
                      </a:pPr>
                      <a:r>
                        <a:rPr b="1" lang="es-MX" sz="1200">
                          <a:latin typeface="Calibri"/>
                          <a:ea typeface="Calibri"/>
                          <a:cs typeface="Calibri"/>
                          <a:sym typeface="Calibri"/>
                        </a:rPr>
                        <a:t>Precondición</a:t>
                      </a:r>
                      <a:endParaRPr b="1" sz="1200">
                        <a:latin typeface="Calibri"/>
                        <a:ea typeface="Calibri"/>
                        <a:cs typeface="Calibri"/>
                        <a:sym typeface="Calibri"/>
                      </a:endParaRPr>
                    </a:p>
                  </a:txBody>
                  <a:tcPr marT="63500" marB="63500" marR="63500" marL="63500">
                    <a:lnL cap="flat" cmpd="sng" w="12700">
                      <a:solidFill>
                        <a:srgbClr val="47C4D1"/>
                      </a:solidFill>
                      <a:prstDash val="solid"/>
                      <a:round/>
                      <a:headEnd len="sm" w="sm" type="none"/>
                      <a:tailEnd len="sm" w="sm" type="none"/>
                    </a:lnL>
                    <a:lnR cap="flat" cmpd="sng" w="12700">
                      <a:solidFill>
                        <a:srgbClr val="47C4D1"/>
                      </a:solidFill>
                      <a:prstDash val="solid"/>
                      <a:round/>
                      <a:headEnd len="sm" w="sm" type="none"/>
                      <a:tailEnd len="sm" w="sm" type="none"/>
                    </a:lnR>
                    <a:lnT cap="flat" cmpd="sng" w="12700">
                      <a:solidFill>
                        <a:srgbClr val="47C4D1"/>
                      </a:solidFill>
                      <a:prstDash val="solid"/>
                      <a:round/>
                      <a:headEnd len="sm" w="sm" type="none"/>
                      <a:tailEnd len="sm" w="sm" type="none"/>
                    </a:lnT>
                    <a:lnB cap="flat" cmpd="sng" w="12700">
                      <a:solidFill>
                        <a:srgbClr val="47C4D1"/>
                      </a:solidFill>
                      <a:prstDash val="solid"/>
                      <a:round/>
                      <a:headEnd len="sm" w="sm" type="none"/>
                      <a:tailEnd len="sm" w="sm" type="none"/>
                    </a:lnB>
                  </a:tcPr>
                </a:tc>
                <a:tc gridSpan="2">
                  <a:txBody>
                    <a:bodyPr/>
                    <a:lstStyle/>
                    <a:p>
                      <a:pPr indent="0" lvl="0" marL="0" rtl="0" algn="l">
                        <a:lnSpc>
                          <a:spcPct val="115000"/>
                        </a:lnSpc>
                        <a:spcBef>
                          <a:spcPts val="0"/>
                        </a:spcBef>
                        <a:spcAft>
                          <a:spcPts val="0"/>
                        </a:spcAft>
                        <a:buNone/>
                      </a:pPr>
                      <a:r>
                        <a:rPr lang="es-MX" sz="1200">
                          <a:latin typeface="Calibri"/>
                          <a:ea typeface="Calibri"/>
                          <a:cs typeface="Calibri"/>
                          <a:sym typeface="Calibri"/>
                        </a:rPr>
                        <a:t>El usuario deberá tener ya definidas las aulas de clase en las que debe dictar.</a:t>
                      </a:r>
                      <a:endParaRPr sz="1200">
                        <a:latin typeface="Calibri"/>
                        <a:ea typeface="Calibri"/>
                        <a:cs typeface="Calibri"/>
                        <a:sym typeface="Calibri"/>
                      </a:endParaRPr>
                    </a:p>
                  </a:txBody>
                  <a:tcPr marT="63500" marB="63500" marR="63500" marL="63500">
                    <a:lnL cap="flat" cmpd="sng" w="12700">
                      <a:solidFill>
                        <a:srgbClr val="47C4D1"/>
                      </a:solidFill>
                      <a:prstDash val="solid"/>
                      <a:round/>
                      <a:headEnd len="sm" w="sm" type="none"/>
                      <a:tailEnd len="sm" w="sm" type="none"/>
                    </a:lnL>
                    <a:lnR cap="flat" cmpd="sng" w="12700">
                      <a:solidFill>
                        <a:srgbClr val="47C4D1"/>
                      </a:solidFill>
                      <a:prstDash val="solid"/>
                      <a:round/>
                      <a:headEnd len="sm" w="sm" type="none"/>
                      <a:tailEnd len="sm" w="sm" type="none"/>
                    </a:lnR>
                    <a:lnT cap="flat" cmpd="sng" w="12700">
                      <a:solidFill>
                        <a:srgbClr val="47C4D1"/>
                      </a:solidFill>
                      <a:prstDash val="solid"/>
                      <a:round/>
                      <a:headEnd len="sm" w="sm" type="none"/>
                      <a:tailEnd len="sm" w="sm" type="none"/>
                    </a:lnT>
                    <a:lnB cap="flat" cmpd="sng" w="12700">
                      <a:solidFill>
                        <a:srgbClr val="47C4D1"/>
                      </a:solidFill>
                      <a:prstDash val="solid"/>
                      <a:round/>
                      <a:headEnd len="sm" w="sm" type="none"/>
                      <a:tailEnd len="sm" w="sm" type="none"/>
                    </a:lnB>
                  </a:tcPr>
                </a:tc>
                <a:tc hMerge="1"/>
              </a:tr>
              <a:tr h="152400">
                <a:tc rowSpan="4">
                  <a:txBody>
                    <a:bodyPr/>
                    <a:lstStyle/>
                    <a:p>
                      <a:pPr indent="0" lvl="0" marL="87630" rtl="0" algn="l">
                        <a:spcBef>
                          <a:spcPts val="0"/>
                        </a:spcBef>
                        <a:spcAft>
                          <a:spcPts val="0"/>
                        </a:spcAft>
                        <a:buNone/>
                      </a:pPr>
                      <a:r>
                        <a:rPr b="1" lang="es-MX" sz="1200">
                          <a:latin typeface="Calibri"/>
                          <a:ea typeface="Calibri"/>
                          <a:cs typeface="Calibri"/>
                          <a:sym typeface="Calibri"/>
                        </a:rPr>
                        <a:t>Secuencia </a:t>
                      </a:r>
                      <a:endParaRPr b="1" sz="1200">
                        <a:latin typeface="Calibri"/>
                        <a:ea typeface="Calibri"/>
                        <a:cs typeface="Calibri"/>
                        <a:sym typeface="Calibri"/>
                      </a:endParaRPr>
                    </a:p>
                    <a:p>
                      <a:pPr indent="0" lvl="0" marL="92075" rtl="0" algn="l">
                        <a:spcBef>
                          <a:spcPts val="0"/>
                        </a:spcBef>
                        <a:spcAft>
                          <a:spcPts val="0"/>
                        </a:spcAft>
                        <a:buNone/>
                      </a:pPr>
                      <a:r>
                        <a:rPr b="1" lang="es-MX" sz="1200">
                          <a:latin typeface="Calibri"/>
                          <a:ea typeface="Calibri"/>
                          <a:cs typeface="Calibri"/>
                          <a:sym typeface="Calibri"/>
                        </a:rPr>
                        <a:t>Normal</a:t>
                      </a:r>
                      <a:endParaRPr b="1" sz="1200">
                        <a:latin typeface="Calibri"/>
                        <a:ea typeface="Calibri"/>
                        <a:cs typeface="Calibri"/>
                        <a:sym typeface="Calibri"/>
                      </a:endParaRPr>
                    </a:p>
                  </a:txBody>
                  <a:tcPr marT="63500" marB="63500" marR="63500" marL="63500">
                    <a:lnL cap="flat" cmpd="sng" w="12700">
                      <a:solidFill>
                        <a:srgbClr val="47C4D1"/>
                      </a:solidFill>
                      <a:prstDash val="solid"/>
                      <a:round/>
                      <a:headEnd len="sm" w="sm" type="none"/>
                      <a:tailEnd len="sm" w="sm" type="none"/>
                    </a:lnL>
                    <a:lnR cap="flat" cmpd="sng" w="12700">
                      <a:solidFill>
                        <a:srgbClr val="47C4D1"/>
                      </a:solidFill>
                      <a:prstDash val="solid"/>
                      <a:round/>
                      <a:headEnd len="sm" w="sm" type="none"/>
                      <a:tailEnd len="sm" w="sm" type="none"/>
                    </a:lnR>
                    <a:lnT cap="flat" cmpd="sng" w="12700">
                      <a:solidFill>
                        <a:srgbClr val="47C4D1"/>
                      </a:solidFill>
                      <a:prstDash val="solid"/>
                      <a:round/>
                      <a:headEnd len="sm" w="sm" type="none"/>
                      <a:tailEnd len="sm" w="sm" type="none"/>
                    </a:lnT>
                    <a:lnB cap="flat" cmpd="sng" w="12700">
                      <a:solidFill>
                        <a:srgbClr val="47C4D1"/>
                      </a:solidFill>
                      <a:prstDash val="solid"/>
                      <a:round/>
                      <a:headEnd len="sm" w="sm" type="none"/>
                      <a:tailEnd len="sm" w="sm" type="none"/>
                    </a:lnB>
                  </a:tcPr>
                </a:tc>
                <a:tc>
                  <a:txBody>
                    <a:bodyPr/>
                    <a:lstStyle/>
                    <a:p>
                      <a:pPr indent="0" lvl="0" marL="0" marR="72390" rtl="0" algn="l">
                        <a:spcBef>
                          <a:spcPts val="0"/>
                        </a:spcBef>
                        <a:spcAft>
                          <a:spcPts val="0"/>
                        </a:spcAft>
                        <a:buNone/>
                      </a:pPr>
                      <a:r>
                        <a:rPr b="1" lang="es-MX" sz="1200">
                          <a:latin typeface="Calibri"/>
                          <a:ea typeface="Calibri"/>
                          <a:cs typeface="Calibri"/>
                          <a:sym typeface="Calibri"/>
                        </a:rPr>
                        <a:t>Paso </a:t>
                      </a:r>
                      <a:endParaRPr b="1" sz="1200">
                        <a:latin typeface="Calibri"/>
                        <a:ea typeface="Calibri"/>
                        <a:cs typeface="Calibri"/>
                        <a:sym typeface="Calibri"/>
                      </a:endParaRPr>
                    </a:p>
                  </a:txBody>
                  <a:tcPr marT="63500" marB="63500" marR="63500" marL="63500">
                    <a:lnL cap="flat" cmpd="sng" w="12700">
                      <a:solidFill>
                        <a:srgbClr val="47C4D1"/>
                      </a:solidFill>
                      <a:prstDash val="solid"/>
                      <a:round/>
                      <a:headEnd len="sm" w="sm" type="none"/>
                      <a:tailEnd len="sm" w="sm" type="none"/>
                    </a:lnL>
                    <a:lnR cap="flat" cmpd="sng" w="12700">
                      <a:solidFill>
                        <a:srgbClr val="47C4D1"/>
                      </a:solidFill>
                      <a:prstDash val="solid"/>
                      <a:round/>
                      <a:headEnd len="sm" w="sm" type="none"/>
                      <a:tailEnd len="sm" w="sm" type="none"/>
                    </a:lnR>
                    <a:lnT cap="flat" cmpd="sng" w="12700">
                      <a:solidFill>
                        <a:srgbClr val="47C4D1"/>
                      </a:solidFill>
                      <a:prstDash val="solid"/>
                      <a:round/>
                      <a:headEnd len="sm" w="sm" type="none"/>
                      <a:tailEnd len="sm" w="sm" type="none"/>
                    </a:lnT>
                    <a:lnB cap="flat" cmpd="sng" w="12700">
                      <a:solidFill>
                        <a:srgbClr val="47C4D1"/>
                      </a:solidFill>
                      <a:prstDash val="solid"/>
                      <a:round/>
                      <a:headEnd len="sm" w="sm" type="none"/>
                      <a:tailEnd len="sm" w="sm" type="none"/>
                    </a:lnB>
                  </a:tcPr>
                </a:tc>
                <a:tc>
                  <a:txBody>
                    <a:bodyPr/>
                    <a:lstStyle/>
                    <a:p>
                      <a:pPr indent="0" lvl="0" marL="82550" rtl="0" algn="l">
                        <a:spcBef>
                          <a:spcPts val="0"/>
                        </a:spcBef>
                        <a:spcAft>
                          <a:spcPts val="0"/>
                        </a:spcAft>
                        <a:buNone/>
                      </a:pPr>
                      <a:r>
                        <a:rPr b="1" i="1" lang="es-MX" sz="1200">
                          <a:latin typeface="Calibri"/>
                          <a:ea typeface="Calibri"/>
                          <a:cs typeface="Calibri"/>
                          <a:sym typeface="Calibri"/>
                        </a:rPr>
                        <a:t>Acción</a:t>
                      </a:r>
                      <a:endParaRPr b="1" i="1" sz="1200">
                        <a:latin typeface="Calibri"/>
                        <a:ea typeface="Calibri"/>
                        <a:cs typeface="Calibri"/>
                        <a:sym typeface="Calibri"/>
                      </a:endParaRPr>
                    </a:p>
                  </a:txBody>
                  <a:tcPr marT="63500" marB="63500" marR="63500" marL="63500">
                    <a:lnL cap="flat" cmpd="sng" w="12700">
                      <a:solidFill>
                        <a:srgbClr val="47C4D1"/>
                      </a:solidFill>
                      <a:prstDash val="solid"/>
                      <a:round/>
                      <a:headEnd len="sm" w="sm" type="none"/>
                      <a:tailEnd len="sm" w="sm" type="none"/>
                    </a:lnL>
                    <a:lnR cap="flat" cmpd="sng" w="12700">
                      <a:solidFill>
                        <a:srgbClr val="47C4D1"/>
                      </a:solidFill>
                      <a:prstDash val="solid"/>
                      <a:round/>
                      <a:headEnd len="sm" w="sm" type="none"/>
                      <a:tailEnd len="sm" w="sm" type="none"/>
                    </a:lnR>
                    <a:lnT cap="flat" cmpd="sng" w="12700">
                      <a:solidFill>
                        <a:srgbClr val="47C4D1"/>
                      </a:solidFill>
                      <a:prstDash val="solid"/>
                      <a:round/>
                      <a:headEnd len="sm" w="sm" type="none"/>
                      <a:tailEnd len="sm" w="sm" type="none"/>
                    </a:lnT>
                    <a:lnB cap="flat" cmpd="sng" w="12700">
                      <a:solidFill>
                        <a:srgbClr val="47C4D1"/>
                      </a:solidFill>
                      <a:prstDash val="solid"/>
                      <a:round/>
                      <a:headEnd len="sm" w="sm" type="none"/>
                      <a:tailEnd len="sm" w="sm" type="none"/>
                    </a:lnB>
                  </a:tcPr>
                </a:tc>
              </a:tr>
              <a:tr h="152400">
                <a:tc vMerge="1"/>
                <a:tc>
                  <a:txBody>
                    <a:bodyPr/>
                    <a:lstStyle/>
                    <a:p>
                      <a:pPr indent="0" lvl="0" marL="0" marR="191135" rtl="0" algn="l">
                        <a:spcBef>
                          <a:spcPts val="0"/>
                        </a:spcBef>
                        <a:spcAft>
                          <a:spcPts val="0"/>
                        </a:spcAft>
                        <a:buNone/>
                      </a:pPr>
                      <a:r>
                        <a:rPr lang="es-MX" sz="1200">
                          <a:latin typeface="Calibri"/>
                          <a:ea typeface="Calibri"/>
                          <a:cs typeface="Calibri"/>
                          <a:sym typeface="Calibri"/>
                        </a:rPr>
                        <a:t>1 </a:t>
                      </a:r>
                      <a:endParaRPr sz="1200">
                        <a:latin typeface="Calibri"/>
                        <a:ea typeface="Calibri"/>
                        <a:cs typeface="Calibri"/>
                        <a:sym typeface="Calibri"/>
                      </a:endParaRPr>
                    </a:p>
                  </a:txBody>
                  <a:tcPr marT="63500" marB="63500" marR="63500" marL="63500">
                    <a:lnL cap="flat" cmpd="sng" w="12700">
                      <a:solidFill>
                        <a:srgbClr val="47C4D1"/>
                      </a:solidFill>
                      <a:prstDash val="solid"/>
                      <a:round/>
                      <a:headEnd len="sm" w="sm" type="none"/>
                      <a:tailEnd len="sm" w="sm" type="none"/>
                    </a:lnL>
                    <a:lnR cap="flat" cmpd="sng" w="12700">
                      <a:solidFill>
                        <a:srgbClr val="47C4D1"/>
                      </a:solidFill>
                      <a:prstDash val="solid"/>
                      <a:round/>
                      <a:headEnd len="sm" w="sm" type="none"/>
                      <a:tailEnd len="sm" w="sm" type="none"/>
                    </a:lnR>
                    <a:lnT cap="flat" cmpd="sng" w="12700">
                      <a:solidFill>
                        <a:srgbClr val="47C4D1"/>
                      </a:solidFill>
                      <a:prstDash val="solid"/>
                      <a:round/>
                      <a:headEnd len="sm" w="sm" type="none"/>
                      <a:tailEnd len="sm" w="sm" type="none"/>
                    </a:lnT>
                    <a:lnB cap="flat" cmpd="sng" w="12700">
                      <a:solidFill>
                        <a:srgbClr val="47C4D1"/>
                      </a:solidFill>
                      <a:prstDash val="solid"/>
                      <a:round/>
                      <a:headEnd len="sm" w="sm" type="none"/>
                      <a:tailEnd len="sm" w="sm" type="none"/>
                    </a:lnB>
                  </a:tcPr>
                </a:tc>
                <a:tc>
                  <a:txBody>
                    <a:bodyPr/>
                    <a:lstStyle/>
                    <a:p>
                      <a:pPr indent="0" lvl="0" marL="88265" rtl="0" algn="l">
                        <a:spcBef>
                          <a:spcPts val="0"/>
                        </a:spcBef>
                        <a:spcAft>
                          <a:spcPts val="0"/>
                        </a:spcAft>
                        <a:buNone/>
                      </a:pPr>
                      <a:r>
                        <a:rPr i="1" lang="es-MX" sz="1200">
                          <a:latin typeface="Calibri"/>
                          <a:ea typeface="Calibri"/>
                          <a:cs typeface="Calibri"/>
                          <a:sym typeface="Calibri"/>
                        </a:rPr>
                        <a:t>Ingresar como “docente”</a:t>
                      </a:r>
                      <a:endParaRPr i="1" sz="1200">
                        <a:latin typeface="Calibri"/>
                        <a:ea typeface="Calibri"/>
                        <a:cs typeface="Calibri"/>
                        <a:sym typeface="Calibri"/>
                      </a:endParaRPr>
                    </a:p>
                  </a:txBody>
                  <a:tcPr marT="63500" marB="63500" marR="63500" marL="63500">
                    <a:lnL cap="flat" cmpd="sng" w="12700">
                      <a:solidFill>
                        <a:srgbClr val="47C4D1"/>
                      </a:solidFill>
                      <a:prstDash val="solid"/>
                      <a:round/>
                      <a:headEnd len="sm" w="sm" type="none"/>
                      <a:tailEnd len="sm" w="sm" type="none"/>
                    </a:lnL>
                    <a:lnR cap="flat" cmpd="sng" w="12700">
                      <a:solidFill>
                        <a:srgbClr val="47C4D1"/>
                      </a:solidFill>
                      <a:prstDash val="solid"/>
                      <a:round/>
                      <a:headEnd len="sm" w="sm" type="none"/>
                      <a:tailEnd len="sm" w="sm" type="none"/>
                    </a:lnR>
                    <a:lnT cap="flat" cmpd="sng" w="12700">
                      <a:solidFill>
                        <a:srgbClr val="47C4D1"/>
                      </a:solidFill>
                      <a:prstDash val="solid"/>
                      <a:round/>
                      <a:headEnd len="sm" w="sm" type="none"/>
                      <a:tailEnd len="sm" w="sm" type="none"/>
                    </a:lnT>
                    <a:lnB cap="flat" cmpd="sng" w="12700">
                      <a:solidFill>
                        <a:srgbClr val="47C4D1"/>
                      </a:solidFill>
                      <a:prstDash val="solid"/>
                      <a:round/>
                      <a:headEnd len="sm" w="sm" type="none"/>
                      <a:tailEnd len="sm" w="sm" type="none"/>
                    </a:lnB>
                  </a:tcPr>
                </a:tc>
              </a:tr>
              <a:tr h="165100">
                <a:tc vMerge="1"/>
                <a:tc>
                  <a:txBody>
                    <a:bodyPr/>
                    <a:lstStyle/>
                    <a:p>
                      <a:pPr indent="0" lvl="0" marL="0" rtl="0" algn="l">
                        <a:spcBef>
                          <a:spcPts val="0"/>
                        </a:spcBef>
                        <a:spcAft>
                          <a:spcPts val="0"/>
                        </a:spcAft>
                        <a:buNone/>
                      </a:pPr>
                      <a:r>
                        <a:rPr lang="es-MX" sz="1200">
                          <a:latin typeface="Calibri"/>
                          <a:ea typeface="Calibri"/>
                          <a:cs typeface="Calibri"/>
                          <a:sym typeface="Calibri"/>
                        </a:rPr>
                        <a:t>2 </a:t>
                      </a:r>
                      <a:endParaRPr sz="1200">
                        <a:latin typeface="Calibri"/>
                        <a:ea typeface="Calibri"/>
                        <a:cs typeface="Calibri"/>
                        <a:sym typeface="Calibri"/>
                      </a:endParaRPr>
                    </a:p>
                  </a:txBody>
                  <a:tcPr marT="63500" marB="63500" marR="63500" marL="63500">
                    <a:lnL cap="flat" cmpd="sng" w="12700">
                      <a:solidFill>
                        <a:srgbClr val="47C4D1"/>
                      </a:solidFill>
                      <a:prstDash val="solid"/>
                      <a:round/>
                      <a:headEnd len="sm" w="sm" type="none"/>
                      <a:tailEnd len="sm" w="sm" type="none"/>
                    </a:lnL>
                    <a:lnR cap="flat" cmpd="sng" w="12700">
                      <a:solidFill>
                        <a:srgbClr val="47C4D1"/>
                      </a:solidFill>
                      <a:prstDash val="solid"/>
                      <a:round/>
                      <a:headEnd len="sm" w="sm" type="none"/>
                      <a:tailEnd len="sm" w="sm" type="none"/>
                    </a:lnR>
                    <a:lnT cap="flat" cmpd="sng" w="12700">
                      <a:solidFill>
                        <a:srgbClr val="47C4D1"/>
                      </a:solidFill>
                      <a:prstDash val="solid"/>
                      <a:round/>
                      <a:headEnd len="sm" w="sm" type="none"/>
                      <a:tailEnd len="sm" w="sm" type="none"/>
                    </a:lnT>
                    <a:lnB cap="flat" cmpd="sng" w="12700">
                      <a:solidFill>
                        <a:srgbClr val="47C4D1"/>
                      </a:solidFill>
                      <a:prstDash val="solid"/>
                      <a:round/>
                      <a:headEnd len="sm" w="sm" type="none"/>
                      <a:tailEnd len="sm" w="sm" type="none"/>
                    </a:lnB>
                  </a:tcPr>
                </a:tc>
                <a:tc>
                  <a:txBody>
                    <a:bodyPr/>
                    <a:lstStyle/>
                    <a:p>
                      <a:pPr indent="0" lvl="0" marL="88265" rtl="0" algn="l">
                        <a:spcBef>
                          <a:spcPts val="0"/>
                        </a:spcBef>
                        <a:spcAft>
                          <a:spcPts val="0"/>
                        </a:spcAft>
                        <a:buNone/>
                      </a:pPr>
                      <a:r>
                        <a:rPr i="1" lang="es-MX" sz="1200">
                          <a:latin typeface="Calibri"/>
                          <a:ea typeface="Calibri"/>
                          <a:cs typeface="Calibri"/>
                          <a:sym typeface="Calibri"/>
                        </a:rPr>
                        <a:t>Seleccionar el apartado de “aulas”</a:t>
                      </a:r>
                      <a:endParaRPr i="1" sz="1200">
                        <a:latin typeface="Calibri"/>
                        <a:ea typeface="Calibri"/>
                        <a:cs typeface="Calibri"/>
                        <a:sym typeface="Calibri"/>
                      </a:endParaRPr>
                    </a:p>
                  </a:txBody>
                  <a:tcPr marT="63500" marB="63500" marR="63500" marL="63500">
                    <a:lnL cap="flat" cmpd="sng" w="12700">
                      <a:solidFill>
                        <a:srgbClr val="47C4D1"/>
                      </a:solidFill>
                      <a:prstDash val="solid"/>
                      <a:round/>
                      <a:headEnd len="sm" w="sm" type="none"/>
                      <a:tailEnd len="sm" w="sm" type="none"/>
                    </a:lnL>
                    <a:lnR cap="flat" cmpd="sng" w="12700">
                      <a:solidFill>
                        <a:srgbClr val="47C4D1"/>
                      </a:solidFill>
                      <a:prstDash val="solid"/>
                      <a:round/>
                      <a:headEnd len="sm" w="sm" type="none"/>
                      <a:tailEnd len="sm" w="sm" type="none"/>
                    </a:lnR>
                    <a:lnT cap="flat" cmpd="sng" w="12700">
                      <a:solidFill>
                        <a:srgbClr val="47C4D1"/>
                      </a:solidFill>
                      <a:prstDash val="solid"/>
                      <a:round/>
                      <a:headEnd len="sm" w="sm" type="none"/>
                      <a:tailEnd len="sm" w="sm" type="none"/>
                    </a:lnT>
                    <a:lnB cap="flat" cmpd="sng" w="12700">
                      <a:solidFill>
                        <a:srgbClr val="47C4D1"/>
                      </a:solidFill>
                      <a:prstDash val="solid"/>
                      <a:round/>
                      <a:headEnd len="sm" w="sm" type="none"/>
                      <a:tailEnd len="sm" w="sm" type="none"/>
                    </a:lnB>
                  </a:tcPr>
                </a:tc>
              </a:tr>
              <a:tr h="152400">
                <a:tc vMerge="1"/>
                <a:tc>
                  <a:txBody>
                    <a:bodyPr/>
                    <a:lstStyle/>
                    <a:p>
                      <a:pPr indent="0" lvl="0" marL="0" rtl="0" algn="l">
                        <a:spcBef>
                          <a:spcPts val="0"/>
                        </a:spcBef>
                        <a:spcAft>
                          <a:spcPts val="0"/>
                        </a:spcAft>
                        <a:buNone/>
                      </a:pPr>
                      <a:r>
                        <a:rPr lang="es-MX" sz="1200">
                          <a:latin typeface="Calibri"/>
                          <a:ea typeface="Calibri"/>
                          <a:cs typeface="Calibri"/>
                          <a:sym typeface="Calibri"/>
                        </a:rPr>
                        <a:t>3 </a:t>
                      </a:r>
                      <a:endParaRPr sz="1200">
                        <a:latin typeface="Calibri"/>
                        <a:ea typeface="Calibri"/>
                        <a:cs typeface="Calibri"/>
                        <a:sym typeface="Calibri"/>
                      </a:endParaRPr>
                    </a:p>
                  </a:txBody>
                  <a:tcPr marT="63500" marB="63500" marR="63500" marL="63500">
                    <a:lnL cap="flat" cmpd="sng" w="12700">
                      <a:solidFill>
                        <a:srgbClr val="47C4D1"/>
                      </a:solidFill>
                      <a:prstDash val="solid"/>
                      <a:round/>
                      <a:headEnd len="sm" w="sm" type="none"/>
                      <a:tailEnd len="sm" w="sm" type="none"/>
                    </a:lnL>
                    <a:lnR cap="flat" cmpd="sng" w="12700">
                      <a:solidFill>
                        <a:srgbClr val="47C4D1"/>
                      </a:solidFill>
                      <a:prstDash val="solid"/>
                      <a:round/>
                      <a:headEnd len="sm" w="sm" type="none"/>
                      <a:tailEnd len="sm" w="sm" type="none"/>
                    </a:lnR>
                    <a:lnT cap="flat" cmpd="sng" w="12700">
                      <a:solidFill>
                        <a:srgbClr val="47C4D1"/>
                      </a:solidFill>
                      <a:prstDash val="solid"/>
                      <a:round/>
                      <a:headEnd len="sm" w="sm" type="none"/>
                      <a:tailEnd len="sm" w="sm" type="none"/>
                    </a:lnT>
                    <a:lnB cap="flat" cmpd="sng" w="12700">
                      <a:solidFill>
                        <a:srgbClr val="47C4D1"/>
                      </a:solidFill>
                      <a:prstDash val="solid"/>
                      <a:round/>
                      <a:headEnd len="sm" w="sm" type="none"/>
                      <a:tailEnd len="sm" w="sm" type="none"/>
                    </a:lnB>
                  </a:tcPr>
                </a:tc>
                <a:tc>
                  <a:txBody>
                    <a:bodyPr/>
                    <a:lstStyle/>
                    <a:p>
                      <a:pPr indent="0" lvl="0" marL="91440" rtl="0" algn="l">
                        <a:spcBef>
                          <a:spcPts val="0"/>
                        </a:spcBef>
                        <a:spcAft>
                          <a:spcPts val="0"/>
                        </a:spcAft>
                        <a:buNone/>
                      </a:pPr>
                      <a:r>
                        <a:rPr i="1" lang="es-MX" sz="1200">
                          <a:latin typeface="Calibri"/>
                          <a:ea typeface="Calibri"/>
                          <a:cs typeface="Calibri"/>
                          <a:sym typeface="Calibri"/>
                        </a:rPr>
                        <a:t>Verificar las aulas asignadas</a:t>
                      </a:r>
                      <a:endParaRPr i="1" sz="1200">
                        <a:latin typeface="Calibri"/>
                        <a:ea typeface="Calibri"/>
                        <a:cs typeface="Calibri"/>
                        <a:sym typeface="Calibri"/>
                      </a:endParaRPr>
                    </a:p>
                  </a:txBody>
                  <a:tcPr marT="63500" marB="63500" marR="63500" marL="63500">
                    <a:lnL cap="flat" cmpd="sng" w="12700">
                      <a:solidFill>
                        <a:srgbClr val="47C4D1"/>
                      </a:solidFill>
                      <a:prstDash val="solid"/>
                      <a:round/>
                      <a:headEnd len="sm" w="sm" type="none"/>
                      <a:tailEnd len="sm" w="sm" type="none"/>
                    </a:lnL>
                    <a:lnR cap="flat" cmpd="sng" w="12700">
                      <a:solidFill>
                        <a:srgbClr val="47C4D1"/>
                      </a:solidFill>
                      <a:prstDash val="solid"/>
                      <a:round/>
                      <a:headEnd len="sm" w="sm" type="none"/>
                      <a:tailEnd len="sm" w="sm" type="none"/>
                    </a:lnR>
                    <a:lnT cap="flat" cmpd="sng" w="12700">
                      <a:solidFill>
                        <a:srgbClr val="47C4D1"/>
                      </a:solidFill>
                      <a:prstDash val="solid"/>
                      <a:round/>
                      <a:headEnd len="sm" w="sm" type="none"/>
                      <a:tailEnd len="sm" w="sm" type="none"/>
                    </a:lnT>
                    <a:lnB cap="flat" cmpd="sng" w="12700">
                      <a:solidFill>
                        <a:srgbClr val="47C4D1"/>
                      </a:solidFill>
                      <a:prstDash val="solid"/>
                      <a:round/>
                      <a:headEnd len="sm" w="sm" type="none"/>
                      <a:tailEnd len="sm" w="sm" type="none"/>
                    </a:lnB>
                  </a:tcPr>
                </a:tc>
              </a:tr>
              <a:tr h="304800">
                <a:tc>
                  <a:txBody>
                    <a:bodyPr/>
                    <a:lstStyle/>
                    <a:p>
                      <a:pPr indent="0" lvl="0" marL="0" rtl="0" algn="l">
                        <a:spcBef>
                          <a:spcPts val="0"/>
                        </a:spcBef>
                        <a:spcAft>
                          <a:spcPts val="0"/>
                        </a:spcAft>
                        <a:buNone/>
                      </a:pPr>
                      <a:r>
                        <a:rPr b="1" lang="es-MX" sz="1200">
                          <a:latin typeface="Calibri"/>
                          <a:ea typeface="Calibri"/>
                          <a:cs typeface="Calibri"/>
                          <a:sym typeface="Calibri"/>
                        </a:rPr>
                        <a:t>Postcondición </a:t>
                      </a:r>
                      <a:endParaRPr b="1" sz="1200">
                        <a:latin typeface="Calibri"/>
                        <a:ea typeface="Calibri"/>
                        <a:cs typeface="Calibri"/>
                        <a:sym typeface="Calibri"/>
                      </a:endParaRPr>
                    </a:p>
                  </a:txBody>
                  <a:tcPr marT="63500" marB="63500" marR="63500" marL="63500">
                    <a:lnL cap="flat" cmpd="sng" w="12700">
                      <a:solidFill>
                        <a:srgbClr val="47C4D1"/>
                      </a:solidFill>
                      <a:prstDash val="solid"/>
                      <a:round/>
                      <a:headEnd len="sm" w="sm" type="none"/>
                      <a:tailEnd len="sm" w="sm" type="none"/>
                    </a:lnL>
                    <a:lnR cap="flat" cmpd="sng" w="12700">
                      <a:solidFill>
                        <a:srgbClr val="47C4D1"/>
                      </a:solidFill>
                      <a:prstDash val="solid"/>
                      <a:round/>
                      <a:headEnd len="sm" w="sm" type="none"/>
                      <a:tailEnd len="sm" w="sm" type="none"/>
                    </a:lnR>
                    <a:lnT cap="flat" cmpd="sng" w="12700">
                      <a:solidFill>
                        <a:srgbClr val="47C4D1"/>
                      </a:solidFill>
                      <a:prstDash val="solid"/>
                      <a:round/>
                      <a:headEnd len="sm" w="sm" type="none"/>
                      <a:tailEnd len="sm" w="sm" type="none"/>
                    </a:lnT>
                    <a:lnB cap="flat" cmpd="sng" w="12700">
                      <a:solidFill>
                        <a:srgbClr val="47C4D1"/>
                      </a:solidFill>
                      <a:prstDash val="solid"/>
                      <a:round/>
                      <a:headEnd len="sm" w="sm" type="none"/>
                      <a:tailEnd len="sm" w="sm" type="none"/>
                    </a:lnB>
                  </a:tcPr>
                </a:tc>
                <a:tc gridSpan="2">
                  <a:txBody>
                    <a:bodyPr/>
                    <a:lstStyle/>
                    <a:p>
                      <a:pPr indent="6350" lvl="0" marL="88265" marR="252095" rtl="0" algn="l">
                        <a:lnSpc>
                          <a:spcPct val="95416"/>
                        </a:lnSpc>
                        <a:spcBef>
                          <a:spcPts val="0"/>
                        </a:spcBef>
                        <a:spcAft>
                          <a:spcPts val="0"/>
                        </a:spcAft>
                        <a:buNone/>
                      </a:pPr>
                      <a:r>
                        <a:rPr lang="es-MX" sz="1200">
                          <a:latin typeface="Calibri"/>
                          <a:ea typeface="Calibri"/>
                          <a:cs typeface="Calibri"/>
                          <a:sym typeface="Calibri"/>
                        </a:rPr>
                        <a:t>Dirigirse al aula descrita en dicho apartado para dictar su clase.</a:t>
                      </a:r>
                      <a:endParaRPr sz="1200">
                        <a:latin typeface="Calibri"/>
                        <a:ea typeface="Calibri"/>
                        <a:cs typeface="Calibri"/>
                        <a:sym typeface="Calibri"/>
                      </a:endParaRPr>
                    </a:p>
                  </a:txBody>
                  <a:tcPr marT="63500" marB="63500" marR="63500" marL="63500">
                    <a:lnL cap="flat" cmpd="sng" w="12700">
                      <a:solidFill>
                        <a:srgbClr val="47C4D1"/>
                      </a:solidFill>
                      <a:prstDash val="solid"/>
                      <a:round/>
                      <a:headEnd len="sm" w="sm" type="none"/>
                      <a:tailEnd len="sm" w="sm" type="none"/>
                    </a:lnL>
                    <a:lnR cap="flat" cmpd="sng" w="12700">
                      <a:solidFill>
                        <a:srgbClr val="47C4D1"/>
                      </a:solidFill>
                      <a:prstDash val="solid"/>
                      <a:round/>
                      <a:headEnd len="sm" w="sm" type="none"/>
                      <a:tailEnd len="sm" w="sm" type="none"/>
                    </a:lnR>
                    <a:lnT cap="flat" cmpd="sng" w="12700">
                      <a:solidFill>
                        <a:srgbClr val="47C4D1"/>
                      </a:solidFill>
                      <a:prstDash val="solid"/>
                      <a:round/>
                      <a:headEnd len="sm" w="sm" type="none"/>
                      <a:tailEnd len="sm" w="sm" type="none"/>
                    </a:lnT>
                    <a:lnB cap="flat" cmpd="sng" w="12700">
                      <a:solidFill>
                        <a:srgbClr val="47C4D1"/>
                      </a:solidFill>
                      <a:prstDash val="solid"/>
                      <a:round/>
                      <a:headEnd len="sm" w="sm" type="none"/>
                      <a:tailEnd len="sm" w="sm" type="none"/>
                    </a:lnB>
                  </a:tcPr>
                </a:tc>
                <a:tc hMerge="1"/>
              </a:tr>
              <a:tr h="279400">
                <a:tc rowSpan="3">
                  <a:txBody>
                    <a:bodyPr/>
                    <a:lstStyle/>
                    <a:p>
                      <a:pPr indent="0" lvl="0" marL="0" rtl="0" algn="l">
                        <a:spcBef>
                          <a:spcPts val="0"/>
                        </a:spcBef>
                        <a:spcAft>
                          <a:spcPts val="0"/>
                        </a:spcAft>
                        <a:buNone/>
                      </a:pPr>
                      <a:r>
                        <a:rPr b="1" lang="es-MX" sz="1200">
                          <a:latin typeface="Calibri"/>
                          <a:ea typeface="Calibri"/>
                          <a:cs typeface="Calibri"/>
                          <a:sym typeface="Calibri"/>
                        </a:rPr>
                        <a:t>Excepciones </a:t>
                      </a:r>
                      <a:endParaRPr b="1" sz="1200">
                        <a:latin typeface="Calibri"/>
                        <a:ea typeface="Calibri"/>
                        <a:cs typeface="Calibri"/>
                        <a:sym typeface="Calibri"/>
                      </a:endParaRPr>
                    </a:p>
                  </a:txBody>
                  <a:tcPr marT="63500" marB="63500" marR="63500" marL="63500">
                    <a:lnL cap="flat" cmpd="sng" w="12700">
                      <a:solidFill>
                        <a:srgbClr val="47C4D1"/>
                      </a:solidFill>
                      <a:prstDash val="solid"/>
                      <a:round/>
                      <a:headEnd len="sm" w="sm" type="none"/>
                      <a:tailEnd len="sm" w="sm" type="none"/>
                    </a:lnL>
                    <a:lnR cap="flat" cmpd="sng" w="12700">
                      <a:solidFill>
                        <a:srgbClr val="47C4D1"/>
                      </a:solidFill>
                      <a:prstDash val="solid"/>
                      <a:round/>
                      <a:headEnd len="sm" w="sm" type="none"/>
                      <a:tailEnd len="sm" w="sm" type="none"/>
                    </a:lnR>
                    <a:lnT cap="flat" cmpd="sng" w="12700">
                      <a:solidFill>
                        <a:srgbClr val="47C4D1"/>
                      </a:solidFill>
                      <a:prstDash val="solid"/>
                      <a:round/>
                      <a:headEnd len="sm" w="sm" type="none"/>
                      <a:tailEnd len="sm" w="sm" type="none"/>
                    </a:lnT>
                    <a:lnB cap="flat" cmpd="sng" w="12700">
                      <a:solidFill>
                        <a:srgbClr val="47C4D1"/>
                      </a:solidFill>
                      <a:prstDash val="solid"/>
                      <a:round/>
                      <a:headEnd len="sm" w="sm" type="none"/>
                      <a:tailEnd len="sm" w="sm" type="none"/>
                    </a:lnB>
                  </a:tcPr>
                </a:tc>
                <a:tc>
                  <a:txBody>
                    <a:bodyPr/>
                    <a:lstStyle/>
                    <a:p>
                      <a:pPr indent="0" lvl="0" marL="0" marR="72390" rtl="0" algn="l">
                        <a:spcBef>
                          <a:spcPts val="0"/>
                        </a:spcBef>
                        <a:spcAft>
                          <a:spcPts val="0"/>
                        </a:spcAft>
                        <a:buNone/>
                      </a:pPr>
                      <a:r>
                        <a:rPr b="1" lang="es-MX" sz="1200">
                          <a:latin typeface="Calibri"/>
                          <a:ea typeface="Calibri"/>
                          <a:cs typeface="Calibri"/>
                          <a:sym typeface="Calibri"/>
                        </a:rPr>
                        <a:t>Paso </a:t>
                      </a:r>
                      <a:endParaRPr b="1" sz="1200">
                        <a:latin typeface="Calibri"/>
                        <a:ea typeface="Calibri"/>
                        <a:cs typeface="Calibri"/>
                        <a:sym typeface="Calibri"/>
                      </a:endParaRPr>
                    </a:p>
                  </a:txBody>
                  <a:tcPr marT="63500" marB="63500" marR="63500" marL="63500">
                    <a:lnL cap="flat" cmpd="sng" w="12700">
                      <a:solidFill>
                        <a:srgbClr val="47C4D1"/>
                      </a:solidFill>
                      <a:prstDash val="solid"/>
                      <a:round/>
                      <a:headEnd len="sm" w="sm" type="none"/>
                      <a:tailEnd len="sm" w="sm" type="none"/>
                    </a:lnL>
                    <a:lnR cap="flat" cmpd="sng" w="12700">
                      <a:solidFill>
                        <a:srgbClr val="47C4D1"/>
                      </a:solidFill>
                      <a:prstDash val="solid"/>
                      <a:round/>
                      <a:headEnd len="sm" w="sm" type="none"/>
                      <a:tailEnd len="sm" w="sm" type="none"/>
                    </a:lnR>
                    <a:lnT cap="flat" cmpd="sng" w="12700">
                      <a:solidFill>
                        <a:srgbClr val="47C4D1"/>
                      </a:solidFill>
                      <a:prstDash val="solid"/>
                      <a:round/>
                      <a:headEnd len="sm" w="sm" type="none"/>
                      <a:tailEnd len="sm" w="sm" type="none"/>
                    </a:lnT>
                    <a:lnB cap="flat" cmpd="sng" w="12700">
                      <a:solidFill>
                        <a:srgbClr val="47C4D1"/>
                      </a:solidFill>
                      <a:prstDash val="solid"/>
                      <a:round/>
                      <a:headEnd len="sm" w="sm" type="none"/>
                      <a:tailEnd len="sm" w="sm" type="none"/>
                    </a:lnB>
                  </a:tcPr>
                </a:tc>
                <a:tc>
                  <a:txBody>
                    <a:bodyPr/>
                    <a:lstStyle/>
                    <a:p>
                      <a:pPr indent="0" lvl="0" marL="82550" rtl="0" algn="l">
                        <a:spcBef>
                          <a:spcPts val="0"/>
                        </a:spcBef>
                        <a:spcAft>
                          <a:spcPts val="0"/>
                        </a:spcAft>
                        <a:buNone/>
                      </a:pPr>
                      <a:r>
                        <a:rPr b="1" i="1" lang="es-MX" sz="1200">
                          <a:latin typeface="Calibri"/>
                          <a:ea typeface="Calibri"/>
                          <a:cs typeface="Calibri"/>
                          <a:sym typeface="Calibri"/>
                        </a:rPr>
                        <a:t>Acción</a:t>
                      </a:r>
                      <a:endParaRPr b="1" i="1" sz="1200">
                        <a:latin typeface="Calibri"/>
                        <a:ea typeface="Calibri"/>
                        <a:cs typeface="Calibri"/>
                        <a:sym typeface="Calibri"/>
                      </a:endParaRPr>
                    </a:p>
                  </a:txBody>
                  <a:tcPr marT="63500" marB="63500" marR="63500" marL="63500">
                    <a:lnL cap="flat" cmpd="sng" w="12700">
                      <a:solidFill>
                        <a:srgbClr val="47C4D1"/>
                      </a:solidFill>
                      <a:prstDash val="solid"/>
                      <a:round/>
                      <a:headEnd len="sm" w="sm" type="none"/>
                      <a:tailEnd len="sm" w="sm" type="none"/>
                    </a:lnL>
                    <a:lnR cap="flat" cmpd="sng" w="12700">
                      <a:solidFill>
                        <a:srgbClr val="47C4D1"/>
                      </a:solidFill>
                      <a:prstDash val="solid"/>
                      <a:round/>
                      <a:headEnd len="sm" w="sm" type="none"/>
                      <a:tailEnd len="sm" w="sm" type="none"/>
                    </a:lnR>
                    <a:lnT cap="flat" cmpd="sng" w="12700">
                      <a:solidFill>
                        <a:srgbClr val="47C4D1"/>
                      </a:solidFill>
                      <a:prstDash val="solid"/>
                      <a:round/>
                      <a:headEnd len="sm" w="sm" type="none"/>
                      <a:tailEnd len="sm" w="sm" type="none"/>
                    </a:lnT>
                    <a:lnB cap="flat" cmpd="sng" w="12700">
                      <a:solidFill>
                        <a:srgbClr val="47C4D1"/>
                      </a:solidFill>
                      <a:prstDash val="solid"/>
                      <a:round/>
                      <a:headEnd len="sm" w="sm" type="none"/>
                      <a:tailEnd len="sm" w="sm" type="none"/>
                    </a:lnB>
                  </a:tcPr>
                </a:tc>
              </a:tr>
              <a:tr h="279400">
                <a:tc vMerge="1"/>
                <a:tc>
                  <a:txBody>
                    <a:bodyPr/>
                    <a:lstStyle/>
                    <a:p>
                      <a:pPr indent="0" lvl="0" marL="0" marR="137795" rtl="0" algn="l">
                        <a:spcBef>
                          <a:spcPts val="0"/>
                        </a:spcBef>
                        <a:spcAft>
                          <a:spcPts val="0"/>
                        </a:spcAft>
                        <a:buNone/>
                      </a:pPr>
                      <a:r>
                        <a:rPr lang="es-MX" sz="1200">
                          <a:latin typeface="Calibri"/>
                          <a:ea typeface="Calibri"/>
                          <a:cs typeface="Calibri"/>
                          <a:sym typeface="Calibri"/>
                        </a:rPr>
                        <a:t> 1</a:t>
                      </a:r>
                      <a:endParaRPr sz="1200">
                        <a:latin typeface="Calibri"/>
                        <a:ea typeface="Calibri"/>
                        <a:cs typeface="Calibri"/>
                        <a:sym typeface="Calibri"/>
                      </a:endParaRPr>
                    </a:p>
                  </a:txBody>
                  <a:tcPr marT="63500" marB="63500" marR="63500" marL="63500">
                    <a:lnL cap="flat" cmpd="sng" w="12700">
                      <a:solidFill>
                        <a:srgbClr val="47C4D1"/>
                      </a:solidFill>
                      <a:prstDash val="solid"/>
                      <a:round/>
                      <a:headEnd len="sm" w="sm" type="none"/>
                      <a:tailEnd len="sm" w="sm" type="none"/>
                    </a:lnL>
                    <a:lnR cap="flat" cmpd="sng" w="12700">
                      <a:solidFill>
                        <a:srgbClr val="47C4D1"/>
                      </a:solidFill>
                      <a:prstDash val="solid"/>
                      <a:round/>
                      <a:headEnd len="sm" w="sm" type="none"/>
                      <a:tailEnd len="sm" w="sm" type="none"/>
                    </a:lnR>
                    <a:lnT cap="flat" cmpd="sng" w="12700">
                      <a:solidFill>
                        <a:srgbClr val="47C4D1"/>
                      </a:solidFill>
                      <a:prstDash val="solid"/>
                      <a:round/>
                      <a:headEnd len="sm" w="sm" type="none"/>
                      <a:tailEnd len="sm" w="sm" type="none"/>
                    </a:lnT>
                    <a:lnB cap="flat" cmpd="sng" w="12700">
                      <a:solidFill>
                        <a:srgbClr val="47C4D1"/>
                      </a:solidFill>
                      <a:prstDash val="solid"/>
                      <a:round/>
                      <a:headEnd len="sm" w="sm" type="none"/>
                      <a:tailEnd len="sm" w="sm" type="none"/>
                    </a:lnB>
                  </a:tcPr>
                </a:tc>
                <a:tc>
                  <a:txBody>
                    <a:bodyPr/>
                    <a:lstStyle/>
                    <a:p>
                      <a:pPr indent="0" lvl="0" marL="88265" rtl="0" algn="l">
                        <a:spcBef>
                          <a:spcPts val="0"/>
                        </a:spcBef>
                        <a:spcAft>
                          <a:spcPts val="0"/>
                        </a:spcAft>
                        <a:buNone/>
                      </a:pPr>
                      <a:r>
                        <a:rPr i="1" lang="es-MX" sz="1200">
                          <a:latin typeface="Calibri"/>
                          <a:ea typeface="Calibri"/>
                          <a:cs typeface="Calibri"/>
                          <a:sym typeface="Calibri"/>
                        </a:rPr>
                        <a:t>Las directivas no han asignado aulas a los maestros de la institución</a:t>
                      </a:r>
                      <a:endParaRPr i="1" sz="1200">
                        <a:latin typeface="Calibri"/>
                        <a:ea typeface="Calibri"/>
                        <a:cs typeface="Calibri"/>
                        <a:sym typeface="Calibri"/>
                      </a:endParaRPr>
                    </a:p>
                  </a:txBody>
                  <a:tcPr marT="63500" marB="63500" marR="63500" marL="63500">
                    <a:lnL cap="flat" cmpd="sng" w="12700">
                      <a:solidFill>
                        <a:srgbClr val="47C4D1"/>
                      </a:solidFill>
                      <a:prstDash val="solid"/>
                      <a:round/>
                      <a:headEnd len="sm" w="sm" type="none"/>
                      <a:tailEnd len="sm" w="sm" type="none"/>
                    </a:lnL>
                    <a:lnR cap="flat" cmpd="sng" w="12700">
                      <a:solidFill>
                        <a:srgbClr val="47C4D1"/>
                      </a:solidFill>
                      <a:prstDash val="solid"/>
                      <a:round/>
                      <a:headEnd len="sm" w="sm" type="none"/>
                      <a:tailEnd len="sm" w="sm" type="none"/>
                    </a:lnR>
                    <a:lnT cap="flat" cmpd="sng" w="12700">
                      <a:solidFill>
                        <a:srgbClr val="47C4D1"/>
                      </a:solidFill>
                      <a:prstDash val="solid"/>
                      <a:round/>
                      <a:headEnd len="sm" w="sm" type="none"/>
                      <a:tailEnd len="sm" w="sm" type="none"/>
                    </a:lnT>
                    <a:lnB cap="flat" cmpd="sng" w="12700">
                      <a:solidFill>
                        <a:srgbClr val="47C4D1"/>
                      </a:solidFill>
                      <a:prstDash val="solid"/>
                      <a:round/>
                      <a:headEnd len="sm" w="sm" type="none"/>
                      <a:tailEnd len="sm" w="sm" type="none"/>
                    </a:lnB>
                  </a:tcPr>
                </a:tc>
              </a:tr>
              <a:tr h="279400">
                <a:tc vMerge="1"/>
                <a:tc>
                  <a:txBody>
                    <a:bodyPr/>
                    <a:lstStyle/>
                    <a:p>
                      <a:pPr indent="0" lvl="0" marL="0" marR="137795" rtl="0" algn="l">
                        <a:spcBef>
                          <a:spcPts val="0"/>
                        </a:spcBef>
                        <a:spcAft>
                          <a:spcPts val="0"/>
                        </a:spcAft>
                        <a:buNone/>
                      </a:pPr>
                      <a:r>
                        <a:rPr lang="es-MX" sz="1200">
                          <a:latin typeface="Calibri"/>
                          <a:ea typeface="Calibri"/>
                          <a:cs typeface="Calibri"/>
                          <a:sym typeface="Calibri"/>
                        </a:rPr>
                        <a:t>1.2</a:t>
                      </a:r>
                      <a:endParaRPr sz="1200">
                        <a:latin typeface="Calibri"/>
                        <a:ea typeface="Calibri"/>
                        <a:cs typeface="Calibri"/>
                        <a:sym typeface="Calibri"/>
                      </a:endParaRPr>
                    </a:p>
                  </a:txBody>
                  <a:tcPr marT="63500" marB="63500" marR="63500" marL="63500">
                    <a:lnL cap="flat" cmpd="sng" w="12700">
                      <a:solidFill>
                        <a:srgbClr val="47C4D1"/>
                      </a:solidFill>
                      <a:prstDash val="solid"/>
                      <a:round/>
                      <a:headEnd len="sm" w="sm" type="none"/>
                      <a:tailEnd len="sm" w="sm" type="none"/>
                    </a:lnL>
                    <a:lnR cap="flat" cmpd="sng" w="12700">
                      <a:solidFill>
                        <a:srgbClr val="47C4D1"/>
                      </a:solidFill>
                      <a:prstDash val="solid"/>
                      <a:round/>
                      <a:headEnd len="sm" w="sm" type="none"/>
                      <a:tailEnd len="sm" w="sm" type="none"/>
                    </a:lnR>
                    <a:lnT cap="flat" cmpd="sng" w="12700">
                      <a:solidFill>
                        <a:srgbClr val="47C4D1"/>
                      </a:solidFill>
                      <a:prstDash val="solid"/>
                      <a:round/>
                      <a:headEnd len="sm" w="sm" type="none"/>
                      <a:tailEnd len="sm" w="sm" type="none"/>
                    </a:lnT>
                    <a:lnB cap="flat" cmpd="sng" w="12700">
                      <a:solidFill>
                        <a:srgbClr val="47C4D1"/>
                      </a:solidFill>
                      <a:prstDash val="solid"/>
                      <a:round/>
                      <a:headEnd len="sm" w="sm" type="none"/>
                      <a:tailEnd len="sm" w="sm" type="none"/>
                    </a:lnB>
                  </a:tcPr>
                </a:tc>
                <a:tc>
                  <a:txBody>
                    <a:bodyPr/>
                    <a:lstStyle/>
                    <a:p>
                      <a:pPr indent="0" lvl="0" marL="88265" rtl="0" algn="l">
                        <a:spcBef>
                          <a:spcPts val="0"/>
                        </a:spcBef>
                        <a:spcAft>
                          <a:spcPts val="0"/>
                        </a:spcAft>
                        <a:buNone/>
                      </a:pPr>
                      <a:r>
                        <a:rPr i="1" lang="es-MX" sz="1200">
                          <a:latin typeface="Calibri"/>
                          <a:ea typeface="Calibri"/>
                          <a:cs typeface="Calibri"/>
                          <a:sym typeface="Calibri"/>
                        </a:rPr>
                        <a:t>Las aulas varían cada semana o cada día </a:t>
                      </a:r>
                      <a:endParaRPr i="1" sz="1200">
                        <a:latin typeface="Calibri"/>
                        <a:ea typeface="Calibri"/>
                        <a:cs typeface="Calibri"/>
                        <a:sym typeface="Calibri"/>
                      </a:endParaRPr>
                    </a:p>
                  </a:txBody>
                  <a:tcPr marT="63500" marB="63500" marR="63500" marL="63500">
                    <a:lnL cap="flat" cmpd="sng" w="12700">
                      <a:solidFill>
                        <a:srgbClr val="47C4D1"/>
                      </a:solidFill>
                      <a:prstDash val="solid"/>
                      <a:round/>
                      <a:headEnd len="sm" w="sm" type="none"/>
                      <a:tailEnd len="sm" w="sm" type="none"/>
                    </a:lnL>
                    <a:lnR cap="flat" cmpd="sng" w="12700">
                      <a:solidFill>
                        <a:srgbClr val="47C4D1"/>
                      </a:solidFill>
                      <a:prstDash val="solid"/>
                      <a:round/>
                      <a:headEnd len="sm" w="sm" type="none"/>
                      <a:tailEnd len="sm" w="sm" type="none"/>
                    </a:lnR>
                    <a:lnT cap="flat" cmpd="sng" w="12700">
                      <a:solidFill>
                        <a:srgbClr val="47C4D1"/>
                      </a:solidFill>
                      <a:prstDash val="solid"/>
                      <a:round/>
                      <a:headEnd len="sm" w="sm" type="none"/>
                      <a:tailEnd len="sm" w="sm" type="none"/>
                    </a:lnT>
                    <a:lnB cap="flat" cmpd="sng" w="12700">
                      <a:solidFill>
                        <a:srgbClr val="47C4D1"/>
                      </a:solidFill>
                      <a:prstDash val="solid"/>
                      <a:round/>
                      <a:headEnd len="sm" w="sm" type="none"/>
                      <a:tailEnd len="sm" w="sm" type="none"/>
                    </a:lnB>
                  </a:tcPr>
                </a:tc>
              </a:tr>
              <a:tr h="279400">
                <a:tc rowSpan="2">
                  <a:txBody>
                    <a:bodyPr/>
                    <a:lstStyle/>
                    <a:p>
                      <a:pPr indent="0" lvl="0" marL="0" rtl="0" algn="l">
                        <a:lnSpc>
                          <a:spcPct val="115000"/>
                        </a:lnSpc>
                        <a:spcBef>
                          <a:spcPts val="0"/>
                        </a:spcBef>
                        <a:spcAft>
                          <a:spcPts val="0"/>
                        </a:spcAft>
                        <a:buNone/>
                      </a:pPr>
                      <a:r>
                        <a:rPr b="1" lang="es-MX" sz="1200">
                          <a:latin typeface="Calibri"/>
                          <a:ea typeface="Calibri"/>
                          <a:cs typeface="Calibri"/>
                          <a:sym typeface="Calibri"/>
                        </a:rPr>
                        <a:t>Rendimiento</a:t>
                      </a:r>
                      <a:endParaRPr b="1" sz="1200">
                        <a:latin typeface="Calibri"/>
                        <a:ea typeface="Calibri"/>
                        <a:cs typeface="Calibri"/>
                        <a:sym typeface="Calibri"/>
                      </a:endParaRPr>
                    </a:p>
                  </a:txBody>
                  <a:tcPr marT="63500" marB="63500" marR="63500" marL="63500">
                    <a:lnL cap="flat" cmpd="sng" w="12700">
                      <a:solidFill>
                        <a:srgbClr val="47C4D1"/>
                      </a:solidFill>
                      <a:prstDash val="solid"/>
                      <a:round/>
                      <a:headEnd len="sm" w="sm" type="none"/>
                      <a:tailEnd len="sm" w="sm" type="none"/>
                    </a:lnL>
                    <a:lnR cap="flat" cmpd="sng" w="12700">
                      <a:solidFill>
                        <a:srgbClr val="47C4D1"/>
                      </a:solidFill>
                      <a:prstDash val="solid"/>
                      <a:round/>
                      <a:headEnd len="sm" w="sm" type="none"/>
                      <a:tailEnd len="sm" w="sm" type="none"/>
                    </a:lnR>
                    <a:lnT cap="flat" cmpd="sng" w="12700">
                      <a:solidFill>
                        <a:srgbClr val="47C4D1"/>
                      </a:solidFill>
                      <a:prstDash val="solid"/>
                      <a:round/>
                      <a:headEnd len="sm" w="sm" type="none"/>
                      <a:tailEnd len="sm" w="sm" type="none"/>
                    </a:lnT>
                    <a:lnB cap="flat" cmpd="sng" w="12700">
                      <a:solidFill>
                        <a:srgbClr val="47C4D1"/>
                      </a:solidFill>
                      <a:prstDash val="solid"/>
                      <a:round/>
                      <a:headEnd len="sm" w="sm" type="none"/>
                      <a:tailEnd len="sm" w="sm" type="none"/>
                    </a:lnB>
                  </a:tcPr>
                </a:tc>
                <a:tc>
                  <a:txBody>
                    <a:bodyPr/>
                    <a:lstStyle/>
                    <a:p>
                      <a:pPr indent="0" lvl="0" marL="0" marR="137795" rtl="0" algn="l">
                        <a:spcBef>
                          <a:spcPts val="0"/>
                        </a:spcBef>
                        <a:spcAft>
                          <a:spcPts val="0"/>
                        </a:spcAft>
                        <a:buNone/>
                      </a:pPr>
                      <a:r>
                        <a:rPr b="1" lang="es-MX" sz="1200">
                          <a:latin typeface="Calibri"/>
                          <a:ea typeface="Calibri"/>
                          <a:cs typeface="Calibri"/>
                          <a:sym typeface="Calibri"/>
                        </a:rPr>
                        <a:t>Paso</a:t>
                      </a:r>
                      <a:endParaRPr b="1" sz="1200">
                        <a:latin typeface="Calibri"/>
                        <a:ea typeface="Calibri"/>
                        <a:cs typeface="Calibri"/>
                        <a:sym typeface="Calibri"/>
                      </a:endParaRPr>
                    </a:p>
                  </a:txBody>
                  <a:tcPr marT="63500" marB="63500" marR="63500" marL="63500">
                    <a:lnL cap="flat" cmpd="sng" w="12700">
                      <a:solidFill>
                        <a:srgbClr val="47C4D1"/>
                      </a:solidFill>
                      <a:prstDash val="solid"/>
                      <a:round/>
                      <a:headEnd len="sm" w="sm" type="none"/>
                      <a:tailEnd len="sm" w="sm" type="none"/>
                    </a:lnL>
                    <a:lnR cap="flat" cmpd="sng" w="12700">
                      <a:solidFill>
                        <a:srgbClr val="47C4D1"/>
                      </a:solidFill>
                      <a:prstDash val="solid"/>
                      <a:round/>
                      <a:headEnd len="sm" w="sm" type="none"/>
                      <a:tailEnd len="sm" w="sm" type="none"/>
                    </a:lnR>
                    <a:lnT cap="flat" cmpd="sng" w="12700">
                      <a:solidFill>
                        <a:srgbClr val="47C4D1"/>
                      </a:solidFill>
                      <a:prstDash val="solid"/>
                      <a:round/>
                      <a:headEnd len="sm" w="sm" type="none"/>
                      <a:tailEnd len="sm" w="sm" type="none"/>
                    </a:lnT>
                    <a:lnB cap="flat" cmpd="sng" w="12700">
                      <a:solidFill>
                        <a:srgbClr val="47C4D1"/>
                      </a:solidFill>
                      <a:prstDash val="solid"/>
                      <a:round/>
                      <a:headEnd len="sm" w="sm" type="none"/>
                      <a:tailEnd len="sm" w="sm" type="none"/>
                    </a:lnB>
                  </a:tcPr>
                </a:tc>
                <a:tc>
                  <a:txBody>
                    <a:bodyPr/>
                    <a:lstStyle/>
                    <a:p>
                      <a:pPr indent="0" lvl="0" marL="88265" rtl="0" algn="l">
                        <a:spcBef>
                          <a:spcPts val="0"/>
                        </a:spcBef>
                        <a:spcAft>
                          <a:spcPts val="0"/>
                        </a:spcAft>
                        <a:buNone/>
                      </a:pPr>
                      <a:r>
                        <a:rPr b="1" i="1" lang="es-MX" sz="1200">
                          <a:latin typeface="Calibri"/>
                          <a:ea typeface="Calibri"/>
                          <a:cs typeface="Calibri"/>
                          <a:sym typeface="Calibri"/>
                        </a:rPr>
                        <a:t>Cuota de tiempo</a:t>
                      </a:r>
                      <a:endParaRPr b="1" i="1" sz="1200">
                        <a:latin typeface="Calibri"/>
                        <a:ea typeface="Calibri"/>
                        <a:cs typeface="Calibri"/>
                        <a:sym typeface="Calibri"/>
                      </a:endParaRPr>
                    </a:p>
                  </a:txBody>
                  <a:tcPr marT="63500" marB="63500" marR="63500" marL="63500">
                    <a:lnL cap="flat" cmpd="sng" w="12700">
                      <a:solidFill>
                        <a:srgbClr val="47C4D1"/>
                      </a:solidFill>
                      <a:prstDash val="solid"/>
                      <a:round/>
                      <a:headEnd len="sm" w="sm" type="none"/>
                      <a:tailEnd len="sm" w="sm" type="none"/>
                    </a:lnL>
                    <a:lnR cap="flat" cmpd="sng" w="12700">
                      <a:solidFill>
                        <a:srgbClr val="47C4D1"/>
                      </a:solidFill>
                      <a:prstDash val="solid"/>
                      <a:round/>
                      <a:headEnd len="sm" w="sm" type="none"/>
                      <a:tailEnd len="sm" w="sm" type="none"/>
                    </a:lnR>
                    <a:lnT cap="flat" cmpd="sng" w="12700">
                      <a:solidFill>
                        <a:srgbClr val="47C4D1"/>
                      </a:solidFill>
                      <a:prstDash val="solid"/>
                      <a:round/>
                      <a:headEnd len="sm" w="sm" type="none"/>
                      <a:tailEnd len="sm" w="sm" type="none"/>
                    </a:lnT>
                    <a:lnB cap="flat" cmpd="sng" w="12700">
                      <a:solidFill>
                        <a:srgbClr val="47C4D1"/>
                      </a:solidFill>
                      <a:prstDash val="solid"/>
                      <a:round/>
                      <a:headEnd len="sm" w="sm" type="none"/>
                      <a:tailEnd len="sm" w="sm" type="none"/>
                    </a:lnB>
                  </a:tcPr>
                </a:tc>
              </a:tr>
              <a:tr h="279400">
                <a:tc vMerge="1"/>
                <a:tc>
                  <a:txBody>
                    <a:bodyPr/>
                    <a:lstStyle/>
                    <a:p>
                      <a:pPr indent="0" lvl="0" marL="0" marR="137795" rtl="0" algn="l">
                        <a:spcBef>
                          <a:spcPts val="0"/>
                        </a:spcBef>
                        <a:spcAft>
                          <a:spcPts val="0"/>
                        </a:spcAft>
                        <a:buNone/>
                      </a:pPr>
                      <a:r>
                        <a:rPr lang="es-MX" sz="1200">
                          <a:latin typeface="Calibri"/>
                          <a:ea typeface="Calibri"/>
                          <a:cs typeface="Calibri"/>
                          <a:sym typeface="Calibri"/>
                        </a:rPr>
                        <a:t>3</a:t>
                      </a:r>
                      <a:endParaRPr sz="1200">
                        <a:latin typeface="Calibri"/>
                        <a:ea typeface="Calibri"/>
                        <a:cs typeface="Calibri"/>
                        <a:sym typeface="Calibri"/>
                      </a:endParaRPr>
                    </a:p>
                  </a:txBody>
                  <a:tcPr marT="63500" marB="63500" marR="63500" marL="63500">
                    <a:lnL cap="flat" cmpd="sng" w="12700">
                      <a:solidFill>
                        <a:srgbClr val="47C4D1"/>
                      </a:solidFill>
                      <a:prstDash val="solid"/>
                      <a:round/>
                      <a:headEnd len="sm" w="sm" type="none"/>
                      <a:tailEnd len="sm" w="sm" type="none"/>
                    </a:lnL>
                    <a:lnR cap="flat" cmpd="sng" w="12700">
                      <a:solidFill>
                        <a:srgbClr val="47C4D1"/>
                      </a:solidFill>
                      <a:prstDash val="solid"/>
                      <a:round/>
                      <a:headEnd len="sm" w="sm" type="none"/>
                      <a:tailEnd len="sm" w="sm" type="none"/>
                    </a:lnR>
                    <a:lnT cap="flat" cmpd="sng" w="12700">
                      <a:solidFill>
                        <a:srgbClr val="47C4D1"/>
                      </a:solidFill>
                      <a:prstDash val="solid"/>
                      <a:round/>
                      <a:headEnd len="sm" w="sm" type="none"/>
                      <a:tailEnd len="sm" w="sm" type="none"/>
                    </a:lnT>
                    <a:lnB cap="flat" cmpd="sng" w="12700">
                      <a:solidFill>
                        <a:srgbClr val="47C4D1"/>
                      </a:solidFill>
                      <a:prstDash val="solid"/>
                      <a:round/>
                      <a:headEnd len="sm" w="sm" type="none"/>
                      <a:tailEnd len="sm" w="sm" type="none"/>
                    </a:lnB>
                  </a:tcPr>
                </a:tc>
                <a:tc>
                  <a:txBody>
                    <a:bodyPr/>
                    <a:lstStyle/>
                    <a:p>
                      <a:pPr indent="0" lvl="0" marL="88265" rtl="0" algn="l">
                        <a:spcBef>
                          <a:spcPts val="0"/>
                        </a:spcBef>
                        <a:spcAft>
                          <a:spcPts val="0"/>
                        </a:spcAft>
                        <a:buNone/>
                      </a:pPr>
                      <a:r>
                        <a:rPr lang="es-MX" sz="1200">
                          <a:latin typeface="Calibri"/>
                          <a:ea typeface="Calibri"/>
                          <a:cs typeface="Calibri"/>
                          <a:sym typeface="Calibri"/>
                        </a:rPr>
                        <a:t>10 minutos </a:t>
                      </a:r>
                      <a:endParaRPr sz="1200">
                        <a:latin typeface="Calibri"/>
                        <a:ea typeface="Calibri"/>
                        <a:cs typeface="Calibri"/>
                        <a:sym typeface="Calibri"/>
                      </a:endParaRPr>
                    </a:p>
                  </a:txBody>
                  <a:tcPr marT="63500" marB="63500" marR="63500" marL="63500">
                    <a:lnL cap="flat" cmpd="sng" w="12700">
                      <a:solidFill>
                        <a:srgbClr val="47C4D1"/>
                      </a:solidFill>
                      <a:prstDash val="solid"/>
                      <a:round/>
                      <a:headEnd len="sm" w="sm" type="none"/>
                      <a:tailEnd len="sm" w="sm" type="none"/>
                    </a:lnL>
                    <a:lnR cap="flat" cmpd="sng" w="12700">
                      <a:solidFill>
                        <a:srgbClr val="47C4D1"/>
                      </a:solidFill>
                      <a:prstDash val="solid"/>
                      <a:round/>
                      <a:headEnd len="sm" w="sm" type="none"/>
                      <a:tailEnd len="sm" w="sm" type="none"/>
                    </a:lnR>
                    <a:lnT cap="flat" cmpd="sng" w="12700">
                      <a:solidFill>
                        <a:srgbClr val="47C4D1"/>
                      </a:solidFill>
                      <a:prstDash val="solid"/>
                      <a:round/>
                      <a:headEnd len="sm" w="sm" type="none"/>
                      <a:tailEnd len="sm" w="sm" type="none"/>
                    </a:lnT>
                    <a:lnB cap="flat" cmpd="sng" w="12700">
                      <a:solidFill>
                        <a:srgbClr val="47C4D1"/>
                      </a:solidFill>
                      <a:prstDash val="solid"/>
                      <a:round/>
                      <a:headEnd len="sm" w="sm" type="none"/>
                      <a:tailEnd len="sm" w="sm" type="none"/>
                    </a:lnB>
                  </a:tcPr>
                </a:tc>
              </a:tr>
              <a:tr h="284075">
                <a:tc>
                  <a:txBody>
                    <a:bodyPr/>
                    <a:lstStyle/>
                    <a:p>
                      <a:pPr indent="0" lvl="0" marL="0" rtl="0" algn="l">
                        <a:lnSpc>
                          <a:spcPct val="115000"/>
                        </a:lnSpc>
                        <a:spcBef>
                          <a:spcPts val="0"/>
                        </a:spcBef>
                        <a:spcAft>
                          <a:spcPts val="0"/>
                        </a:spcAft>
                        <a:buNone/>
                      </a:pPr>
                      <a:r>
                        <a:rPr b="1" lang="es-MX" sz="1200">
                          <a:latin typeface="Calibri"/>
                          <a:ea typeface="Calibri"/>
                          <a:cs typeface="Calibri"/>
                          <a:sym typeface="Calibri"/>
                        </a:rPr>
                        <a:t>Frecuencia</a:t>
                      </a:r>
                      <a:endParaRPr b="1" sz="1200">
                        <a:latin typeface="Calibri"/>
                        <a:ea typeface="Calibri"/>
                        <a:cs typeface="Calibri"/>
                        <a:sym typeface="Calibri"/>
                      </a:endParaRPr>
                    </a:p>
                  </a:txBody>
                  <a:tcPr marT="63500" marB="63500" marR="63500" marL="63500">
                    <a:lnL cap="flat" cmpd="sng" w="12700">
                      <a:solidFill>
                        <a:srgbClr val="47C4D1"/>
                      </a:solidFill>
                      <a:prstDash val="solid"/>
                      <a:round/>
                      <a:headEnd len="sm" w="sm" type="none"/>
                      <a:tailEnd len="sm" w="sm" type="none"/>
                    </a:lnL>
                    <a:lnR cap="flat" cmpd="sng" w="12700">
                      <a:solidFill>
                        <a:srgbClr val="47C4D1"/>
                      </a:solidFill>
                      <a:prstDash val="solid"/>
                      <a:round/>
                      <a:headEnd len="sm" w="sm" type="none"/>
                      <a:tailEnd len="sm" w="sm" type="none"/>
                    </a:lnR>
                    <a:lnT cap="flat" cmpd="sng" w="12700">
                      <a:solidFill>
                        <a:srgbClr val="47C4D1"/>
                      </a:solidFill>
                      <a:prstDash val="solid"/>
                      <a:round/>
                      <a:headEnd len="sm" w="sm" type="none"/>
                      <a:tailEnd len="sm" w="sm" type="none"/>
                    </a:lnT>
                    <a:lnB cap="flat" cmpd="sng" w="12700">
                      <a:solidFill>
                        <a:srgbClr val="47C4D1"/>
                      </a:solidFill>
                      <a:prstDash val="solid"/>
                      <a:round/>
                      <a:headEnd len="sm" w="sm" type="none"/>
                      <a:tailEnd len="sm" w="sm" type="none"/>
                    </a:lnB>
                  </a:tcPr>
                </a:tc>
                <a:tc gridSpan="2">
                  <a:txBody>
                    <a:bodyPr/>
                    <a:lstStyle/>
                    <a:p>
                      <a:pPr indent="0" lvl="0" marL="0" marR="137795" rtl="0" algn="l">
                        <a:spcBef>
                          <a:spcPts val="0"/>
                        </a:spcBef>
                        <a:spcAft>
                          <a:spcPts val="0"/>
                        </a:spcAft>
                        <a:buNone/>
                      </a:pPr>
                      <a:r>
                        <a:rPr lang="es-MX" sz="1200">
                          <a:latin typeface="Calibri"/>
                          <a:ea typeface="Calibri"/>
                          <a:cs typeface="Calibri"/>
                          <a:sym typeface="Calibri"/>
                        </a:rPr>
                        <a:t>Cada vez que el docente deba dictar su clase.</a:t>
                      </a:r>
                      <a:endParaRPr sz="1200">
                        <a:latin typeface="Calibri"/>
                        <a:ea typeface="Calibri"/>
                        <a:cs typeface="Calibri"/>
                        <a:sym typeface="Calibri"/>
                      </a:endParaRPr>
                    </a:p>
                  </a:txBody>
                  <a:tcPr marT="63500" marB="63500" marR="63500" marL="63500">
                    <a:lnL cap="flat" cmpd="sng" w="12700">
                      <a:solidFill>
                        <a:srgbClr val="47C4D1"/>
                      </a:solidFill>
                      <a:prstDash val="solid"/>
                      <a:round/>
                      <a:headEnd len="sm" w="sm" type="none"/>
                      <a:tailEnd len="sm" w="sm" type="none"/>
                    </a:lnL>
                    <a:lnR cap="flat" cmpd="sng" w="12700">
                      <a:solidFill>
                        <a:srgbClr val="47C4D1"/>
                      </a:solidFill>
                      <a:prstDash val="solid"/>
                      <a:round/>
                      <a:headEnd len="sm" w="sm" type="none"/>
                      <a:tailEnd len="sm" w="sm" type="none"/>
                    </a:lnR>
                    <a:lnT cap="flat" cmpd="sng" w="12700">
                      <a:solidFill>
                        <a:srgbClr val="47C4D1"/>
                      </a:solidFill>
                      <a:prstDash val="solid"/>
                      <a:round/>
                      <a:headEnd len="sm" w="sm" type="none"/>
                      <a:tailEnd len="sm" w="sm" type="none"/>
                    </a:lnT>
                    <a:lnB cap="flat" cmpd="sng" w="12700">
                      <a:solidFill>
                        <a:srgbClr val="47C4D1"/>
                      </a:solidFill>
                      <a:prstDash val="solid"/>
                      <a:round/>
                      <a:headEnd len="sm" w="sm" type="none"/>
                      <a:tailEnd len="sm" w="sm" type="none"/>
                    </a:lnB>
                  </a:tcPr>
                </a:tc>
                <a:tc hMerge="1"/>
              </a:tr>
              <a:tr h="254000">
                <a:tc>
                  <a:txBody>
                    <a:bodyPr/>
                    <a:lstStyle/>
                    <a:p>
                      <a:pPr indent="0" lvl="0" marL="0" rtl="0" algn="l">
                        <a:lnSpc>
                          <a:spcPct val="115000"/>
                        </a:lnSpc>
                        <a:spcBef>
                          <a:spcPts val="0"/>
                        </a:spcBef>
                        <a:spcAft>
                          <a:spcPts val="0"/>
                        </a:spcAft>
                        <a:buNone/>
                      </a:pPr>
                      <a:r>
                        <a:rPr b="1" lang="es-MX" sz="1200">
                          <a:latin typeface="Calibri"/>
                          <a:ea typeface="Calibri"/>
                          <a:cs typeface="Calibri"/>
                          <a:sym typeface="Calibri"/>
                        </a:rPr>
                        <a:t>Comentarios</a:t>
                      </a:r>
                      <a:endParaRPr b="1" sz="1200">
                        <a:latin typeface="Calibri"/>
                        <a:ea typeface="Calibri"/>
                        <a:cs typeface="Calibri"/>
                        <a:sym typeface="Calibri"/>
                      </a:endParaRPr>
                    </a:p>
                  </a:txBody>
                  <a:tcPr marT="63500" marB="63500" marR="63500" marL="63500">
                    <a:lnL cap="flat" cmpd="sng" w="12700">
                      <a:solidFill>
                        <a:srgbClr val="47C4D1"/>
                      </a:solidFill>
                      <a:prstDash val="solid"/>
                      <a:round/>
                      <a:headEnd len="sm" w="sm" type="none"/>
                      <a:tailEnd len="sm" w="sm" type="none"/>
                    </a:lnL>
                    <a:lnR cap="flat" cmpd="sng" w="12700">
                      <a:solidFill>
                        <a:srgbClr val="47C4D1"/>
                      </a:solidFill>
                      <a:prstDash val="solid"/>
                      <a:round/>
                      <a:headEnd len="sm" w="sm" type="none"/>
                      <a:tailEnd len="sm" w="sm" type="none"/>
                    </a:lnR>
                    <a:lnT cap="flat" cmpd="sng" w="12700">
                      <a:solidFill>
                        <a:srgbClr val="47C4D1"/>
                      </a:solidFill>
                      <a:prstDash val="solid"/>
                      <a:round/>
                      <a:headEnd len="sm" w="sm" type="none"/>
                      <a:tailEnd len="sm" w="sm" type="none"/>
                    </a:lnT>
                    <a:lnB cap="flat" cmpd="sng" w="12700">
                      <a:solidFill>
                        <a:srgbClr val="47C4D1"/>
                      </a:solidFill>
                      <a:prstDash val="solid"/>
                      <a:round/>
                      <a:headEnd len="sm" w="sm" type="none"/>
                      <a:tailEnd len="sm" w="sm" type="none"/>
                    </a:lnB>
                  </a:tcPr>
                </a:tc>
                <a:tc gridSpan="2">
                  <a:txBody>
                    <a:bodyPr/>
                    <a:lstStyle/>
                    <a:p>
                      <a:pPr indent="0" lvl="0" marL="0" marR="137795" rtl="0" algn="l">
                        <a:spcBef>
                          <a:spcPts val="0"/>
                        </a:spcBef>
                        <a:spcAft>
                          <a:spcPts val="0"/>
                        </a:spcAft>
                        <a:buNone/>
                      </a:pPr>
                      <a:r>
                        <a:rPr lang="es-MX" sz="1200">
                          <a:latin typeface="Calibri"/>
                          <a:ea typeface="Calibri"/>
                          <a:cs typeface="Calibri"/>
                          <a:sym typeface="Calibri"/>
                        </a:rPr>
                        <a:t>En caso de que las aulas varíen, el docente deberá llenar más de una tabla. </a:t>
                      </a:r>
                      <a:endParaRPr sz="1200">
                        <a:latin typeface="Calibri"/>
                        <a:ea typeface="Calibri"/>
                        <a:cs typeface="Calibri"/>
                        <a:sym typeface="Calibri"/>
                      </a:endParaRPr>
                    </a:p>
                  </a:txBody>
                  <a:tcPr marT="63500" marB="63500" marR="63500" marL="63500">
                    <a:lnL cap="flat" cmpd="sng" w="12700">
                      <a:solidFill>
                        <a:srgbClr val="47C4D1"/>
                      </a:solidFill>
                      <a:prstDash val="solid"/>
                      <a:round/>
                      <a:headEnd len="sm" w="sm" type="none"/>
                      <a:tailEnd len="sm" w="sm" type="none"/>
                    </a:lnL>
                    <a:lnR cap="flat" cmpd="sng" w="12700">
                      <a:solidFill>
                        <a:srgbClr val="47C4D1"/>
                      </a:solidFill>
                      <a:prstDash val="solid"/>
                      <a:round/>
                      <a:headEnd len="sm" w="sm" type="none"/>
                      <a:tailEnd len="sm" w="sm" type="none"/>
                    </a:lnR>
                    <a:lnT cap="flat" cmpd="sng" w="12700">
                      <a:solidFill>
                        <a:srgbClr val="47C4D1"/>
                      </a:solidFill>
                      <a:prstDash val="solid"/>
                      <a:round/>
                      <a:headEnd len="sm" w="sm" type="none"/>
                      <a:tailEnd len="sm" w="sm" type="none"/>
                    </a:lnT>
                    <a:lnB cap="flat" cmpd="sng" w="12700">
                      <a:solidFill>
                        <a:srgbClr val="47C4D1"/>
                      </a:solidFill>
                      <a:prstDash val="solid"/>
                      <a:round/>
                      <a:headEnd len="sm" w="sm" type="none"/>
                      <a:tailEnd len="sm" w="sm" type="none"/>
                    </a:lnB>
                  </a:tcPr>
                </a:tc>
                <a:tc hMerge="1"/>
              </a:tr>
            </a:tbl>
          </a:graphicData>
        </a:graphic>
      </p:graphicFrame>
      <p:pic>
        <p:nvPicPr>
          <p:cNvPr id="876" name="Google Shape;876;p49"/>
          <p:cNvPicPr preferRelativeResize="0"/>
          <p:nvPr/>
        </p:nvPicPr>
        <p:blipFill>
          <a:blip r:embed="rId3">
            <a:alphaModFix/>
          </a:blip>
          <a:stretch>
            <a:fillRect/>
          </a:stretch>
        </p:blipFill>
        <p:spPr>
          <a:xfrm>
            <a:off x="1151725" y="304800"/>
            <a:ext cx="409575" cy="38100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0" name="Shape 880"/>
        <p:cNvGrpSpPr/>
        <p:nvPr/>
      </p:nvGrpSpPr>
      <p:grpSpPr>
        <a:xfrm>
          <a:off x="0" y="0"/>
          <a:ext cx="0" cy="0"/>
          <a:chOff x="0" y="0"/>
          <a:chExt cx="0" cy="0"/>
        </a:xfrm>
      </p:grpSpPr>
      <p:graphicFrame>
        <p:nvGraphicFramePr>
          <p:cNvPr id="881" name="Google Shape;881;p50"/>
          <p:cNvGraphicFramePr/>
          <p:nvPr/>
        </p:nvGraphicFramePr>
        <p:xfrm>
          <a:off x="248750" y="197488"/>
          <a:ext cx="3000000" cy="3000000"/>
        </p:xfrm>
        <a:graphic>
          <a:graphicData uri="http://schemas.openxmlformats.org/drawingml/2006/table">
            <a:tbl>
              <a:tblPr>
                <a:noFill/>
                <a:tableStyleId>{1460034C-6092-4E9E-AEC0-49A24A3E4ADF}</a:tableStyleId>
              </a:tblPr>
              <a:tblGrid>
                <a:gridCol w="2085775"/>
                <a:gridCol w="1240175"/>
                <a:gridCol w="8368550"/>
              </a:tblGrid>
              <a:tr h="280850">
                <a:tc>
                  <a:txBody>
                    <a:bodyPr/>
                    <a:lstStyle/>
                    <a:p>
                      <a:pPr indent="0" lvl="0" marL="0" rtl="0" algn="ctr">
                        <a:spcBef>
                          <a:spcPts val="0"/>
                        </a:spcBef>
                        <a:spcAft>
                          <a:spcPts val="0"/>
                        </a:spcAft>
                        <a:buNone/>
                      </a:pPr>
                      <a:r>
                        <a:t/>
                      </a:r>
                      <a:endParaRPr sz="1200">
                        <a:latin typeface="Calibri"/>
                        <a:ea typeface="Calibri"/>
                        <a:cs typeface="Calibri"/>
                        <a:sym typeface="Calibri"/>
                      </a:endParaRPr>
                    </a:p>
                  </a:txBody>
                  <a:tcPr marT="63500" marB="63500" marR="63500" marL="63500">
                    <a:lnL cap="flat" cmpd="sng" w="12700">
                      <a:solidFill>
                        <a:srgbClr val="7030A0"/>
                      </a:solidFill>
                      <a:prstDash val="solid"/>
                      <a:round/>
                      <a:headEnd len="sm" w="sm" type="none"/>
                      <a:tailEnd len="sm" w="sm" type="none"/>
                    </a:lnL>
                    <a:lnR cap="flat" cmpd="sng" w="12700">
                      <a:solidFill>
                        <a:srgbClr val="7030A0"/>
                      </a:solidFill>
                      <a:prstDash val="solid"/>
                      <a:round/>
                      <a:headEnd len="sm" w="sm" type="none"/>
                      <a:tailEnd len="sm" w="sm" type="none"/>
                    </a:lnR>
                    <a:lnT cap="flat" cmpd="sng" w="12700">
                      <a:solidFill>
                        <a:srgbClr val="7030A0"/>
                      </a:solidFill>
                      <a:prstDash val="solid"/>
                      <a:round/>
                      <a:headEnd len="sm" w="sm" type="none"/>
                      <a:tailEnd len="sm" w="sm" type="none"/>
                    </a:lnT>
                    <a:lnB cap="flat" cmpd="sng" w="12700">
                      <a:solidFill>
                        <a:srgbClr val="7030A0"/>
                      </a:solidFill>
                      <a:prstDash val="solid"/>
                      <a:round/>
                      <a:headEnd len="sm" w="sm" type="none"/>
                      <a:tailEnd len="sm" w="sm" type="none"/>
                    </a:lnB>
                  </a:tcPr>
                </a:tc>
                <a:tc gridSpan="2">
                  <a:txBody>
                    <a:bodyPr/>
                    <a:lstStyle/>
                    <a:p>
                      <a:pPr indent="0" lvl="0" marL="0" rtl="0" algn="ctr">
                        <a:spcBef>
                          <a:spcPts val="0"/>
                        </a:spcBef>
                        <a:spcAft>
                          <a:spcPts val="0"/>
                        </a:spcAft>
                        <a:buNone/>
                      </a:pPr>
                      <a:r>
                        <a:rPr b="1" lang="es-MX" sz="1200">
                          <a:latin typeface="Calibri"/>
                          <a:ea typeface="Calibri"/>
                          <a:cs typeface="Calibri"/>
                          <a:sym typeface="Calibri"/>
                        </a:rPr>
                        <a:t>DOCUMENTO DE TRABAJO ESPECIFICACIÓN CASOS DE USO ADSI – CSF</a:t>
                      </a:r>
                      <a:endParaRPr b="1" sz="1200">
                        <a:latin typeface="Calibri"/>
                        <a:ea typeface="Calibri"/>
                        <a:cs typeface="Calibri"/>
                        <a:sym typeface="Calibri"/>
                      </a:endParaRPr>
                    </a:p>
                  </a:txBody>
                  <a:tcPr marT="63500" marB="63500" marR="63500" marL="63500">
                    <a:lnL cap="flat" cmpd="sng" w="12700">
                      <a:solidFill>
                        <a:srgbClr val="7030A0"/>
                      </a:solidFill>
                      <a:prstDash val="solid"/>
                      <a:round/>
                      <a:headEnd len="sm" w="sm" type="none"/>
                      <a:tailEnd len="sm" w="sm" type="none"/>
                    </a:lnL>
                    <a:lnR cap="flat" cmpd="sng" w="12700">
                      <a:solidFill>
                        <a:srgbClr val="7030A0"/>
                      </a:solidFill>
                      <a:prstDash val="solid"/>
                      <a:round/>
                      <a:headEnd len="sm" w="sm" type="none"/>
                      <a:tailEnd len="sm" w="sm" type="none"/>
                    </a:lnR>
                    <a:lnT cap="flat" cmpd="sng" w="12700">
                      <a:solidFill>
                        <a:srgbClr val="7030A0"/>
                      </a:solidFill>
                      <a:prstDash val="solid"/>
                      <a:round/>
                      <a:headEnd len="sm" w="sm" type="none"/>
                      <a:tailEnd len="sm" w="sm" type="none"/>
                    </a:lnT>
                    <a:lnB cap="flat" cmpd="sng" w="12700">
                      <a:solidFill>
                        <a:srgbClr val="7030A0"/>
                      </a:solidFill>
                      <a:prstDash val="solid"/>
                      <a:round/>
                      <a:headEnd len="sm" w="sm" type="none"/>
                      <a:tailEnd len="sm" w="sm" type="none"/>
                    </a:lnB>
                  </a:tcPr>
                </a:tc>
                <a:tc hMerge="1"/>
              </a:tr>
              <a:tr h="279125">
                <a:tc>
                  <a:txBody>
                    <a:bodyPr/>
                    <a:lstStyle/>
                    <a:p>
                      <a:pPr indent="0" lvl="0" marL="92075" rtl="0" algn="l">
                        <a:spcBef>
                          <a:spcPts val="0"/>
                        </a:spcBef>
                        <a:spcAft>
                          <a:spcPts val="0"/>
                        </a:spcAft>
                        <a:buNone/>
                      </a:pPr>
                      <a:r>
                        <a:rPr b="1" lang="es-MX" sz="1200">
                          <a:latin typeface="Calibri"/>
                          <a:ea typeface="Calibri"/>
                          <a:cs typeface="Calibri"/>
                          <a:sym typeface="Calibri"/>
                        </a:rPr>
                        <a:t>UC-07 </a:t>
                      </a:r>
                      <a:endParaRPr b="1" sz="1200">
                        <a:latin typeface="Calibri"/>
                        <a:ea typeface="Calibri"/>
                        <a:cs typeface="Calibri"/>
                        <a:sym typeface="Calibri"/>
                      </a:endParaRPr>
                    </a:p>
                  </a:txBody>
                  <a:tcPr marT="63500" marB="63500" marR="63500" marL="63500">
                    <a:lnL cap="flat" cmpd="sng" w="12700">
                      <a:solidFill>
                        <a:srgbClr val="7030A0"/>
                      </a:solidFill>
                      <a:prstDash val="solid"/>
                      <a:round/>
                      <a:headEnd len="sm" w="sm" type="none"/>
                      <a:tailEnd len="sm" w="sm" type="none"/>
                    </a:lnL>
                    <a:lnR cap="flat" cmpd="sng" w="12700">
                      <a:solidFill>
                        <a:srgbClr val="7030A0"/>
                      </a:solidFill>
                      <a:prstDash val="solid"/>
                      <a:round/>
                      <a:headEnd len="sm" w="sm" type="none"/>
                      <a:tailEnd len="sm" w="sm" type="none"/>
                    </a:lnR>
                    <a:lnT cap="flat" cmpd="sng" w="12700">
                      <a:solidFill>
                        <a:srgbClr val="7030A0"/>
                      </a:solidFill>
                      <a:prstDash val="solid"/>
                      <a:round/>
                      <a:headEnd len="sm" w="sm" type="none"/>
                      <a:tailEnd len="sm" w="sm" type="none"/>
                    </a:lnT>
                    <a:lnB cap="flat" cmpd="sng" w="12700">
                      <a:solidFill>
                        <a:srgbClr val="7030A0"/>
                      </a:solidFill>
                      <a:prstDash val="solid"/>
                      <a:round/>
                      <a:headEnd len="sm" w="sm" type="none"/>
                      <a:tailEnd len="sm" w="sm" type="none"/>
                    </a:lnB>
                  </a:tcPr>
                </a:tc>
                <a:tc gridSpan="2">
                  <a:txBody>
                    <a:bodyPr/>
                    <a:lstStyle/>
                    <a:p>
                      <a:pPr indent="0" lvl="0" marL="0" rtl="0" algn="ctr">
                        <a:spcBef>
                          <a:spcPts val="0"/>
                        </a:spcBef>
                        <a:spcAft>
                          <a:spcPts val="0"/>
                        </a:spcAft>
                        <a:buNone/>
                      </a:pPr>
                      <a:r>
                        <a:rPr i="1" lang="es-MX" sz="1200">
                          <a:latin typeface="Calibri"/>
                          <a:ea typeface="Calibri"/>
                          <a:cs typeface="Calibri"/>
                          <a:sym typeface="Calibri"/>
                        </a:rPr>
                        <a:t>Apartado Docente Notas</a:t>
                      </a:r>
                      <a:endParaRPr i="1" sz="1200">
                        <a:latin typeface="Calibri"/>
                        <a:ea typeface="Calibri"/>
                        <a:cs typeface="Calibri"/>
                        <a:sym typeface="Calibri"/>
                      </a:endParaRPr>
                    </a:p>
                  </a:txBody>
                  <a:tcPr marT="63500" marB="63500" marR="63500" marL="63500">
                    <a:lnL cap="flat" cmpd="sng" w="12700">
                      <a:solidFill>
                        <a:srgbClr val="7030A0"/>
                      </a:solidFill>
                      <a:prstDash val="solid"/>
                      <a:round/>
                      <a:headEnd len="sm" w="sm" type="none"/>
                      <a:tailEnd len="sm" w="sm" type="none"/>
                    </a:lnL>
                    <a:lnR cap="flat" cmpd="sng" w="12700">
                      <a:solidFill>
                        <a:srgbClr val="7030A0"/>
                      </a:solidFill>
                      <a:prstDash val="solid"/>
                      <a:round/>
                      <a:headEnd len="sm" w="sm" type="none"/>
                      <a:tailEnd len="sm" w="sm" type="none"/>
                    </a:lnR>
                    <a:lnT cap="flat" cmpd="sng" w="12700">
                      <a:solidFill>
                        <a:srgbClr val="7030A0"/>
                      </a:solidFill>
                      <a:prstDash val="solid"/>
                      <a:round/>
                      <a:headEnd len="sm" w="sm" type="none"/>
                      <a:tailEnd len="sm" w="sm" type="none"/>
                    </a:lnT>
                    <a:lnB cap="flat" cmpd="sng" w="12700">
                      <a:solidFill>
                        <a:srgbClr val="7030A0"/>
                      </a:solidFill>
                      <a:prstDash val="solid"/>
                      <a:round/>
                      <a:headEnd len="sm" w="sm" type="none"/>
                      <a:tailEnd len="sm" w="sm" type="none"/>
                    </a:lnB>
                  </a:tcPr>
                </a:tc>
                <a:tc hMerge="1"/>
              </a:tr>
              <a:tr h="443125">
                <a:tc>
                  <a:txBody>
                    <a:bodyPr/>
                    <a:lstStyle/>
                    <a:p>
                      <a:pPr indent="0" lvl="0" marL="88265" rtl="0" algn="l">
                        <a:spcBef>
                          <a:spcPts val="0"/>
                        </a:spcBef>
                        <a:spcAft>
                          <a:spcPts val="0"/>
                        </a:spcAft>
                        <a:buNone/>
                      </a:pPr>
                      <a:r>
                        <a:rPr b="1" lang="es-MX" sz="1200">
                          <a:latin typeface="Calibri"/>
                          <a:ea typeface="Calibri"/>
                          <a:cs typeface="Calibri"/>
                          <a:sym typeface="Calibri"/>
                        </a:rPr>
                        <a:t>Objetivos </a:t>
                      </a:r>
                      <a:endParaRPr b="1" sz="1200">
                        <a:latin typeface="Calibri"/>
                        <a:ea typeface="Calibri"/>
                        <a:cs typeface="Calibri"/>
                        <a:sym typeface="Calibri"/>
                      </a:endParaRPr>
                    </a:p>
                    <a:p>
                      <a:pPr indent="0" lvl="0" marL="87630" rtl="0" algn="l">
                        <a:spcBef>
                          <a:spcPts val="0"/>
                        </a:spcBef>
                        <a:spcAft>
                          <a:spcPts val="0"/>
                        </a:spcAft>
                        <a:buNone/>
                      </a:pPr>
                      <a:r>
                        <a:rPr b="1" lang="es-MX" sz="1200">
                          <a:latin typeface="Calibri"/>
                          <a:ea typeface="Calibri"/>
                          <a:cs typeface="Calibri"/>
                          <a:sym typeface="Calibri"/>
                        </a:rPr>
                        <a:t>asociados</a:t>
                      </a:r>
                      <a:endParaRPr b="1" sz="1200">
                        <a:latin typeface="Calibri"/>
                        <a:ea typeface="Calibri"/>
                        <a:cs typeface="Calibri"/>
                        <a:sym typeface="Calibri"/>
                      </a:endParaRPr>
                    </a:p>
                  </a:txBody>
                  <a:tcPr marT="63500" marB="63500" marR="63500" marL="63500">
                    <a:lnL cap="flat" cmpd="sng" w="12700">
                      <a:solidFill>
                        <a:srgbClr val="7030A0"/>
                      </a:solidFill>
                      <a:prstDash val="solid"/>
                      <a:round/>
                      <a:headEnd len="sm" w="sm" type="none"/>
                      <a:tailEnd len="sm" w="sm" type="none"/>
                    </a:lnL>
                    <a:lnR cap="flat" cmpd="sng" w="12700">
                      <a:solidFill>
                        <a:srgbClr val="7030A0"/>
                      </a:solidFill>
                      <a:prstDash val="solid"/>
                      <a:round/>
                      <a:headEnd len="sm" w="sm" type="none"/>
                      <a:tailEnd len="sm" w="sm" type="none"/>
                    </a:lnR>
                    <a:lnT cap="flat" cmpd="sng" w="12700">
                      <a:solidFill>
                        <a:srgbClr val="7030A0"/>
                      </a:solidFill>
                      <a:prstDash val="solid"/>
                      <a:round/>
                      <a:headEnd len="sm" w="sm" type="none"/>
                      <a:tailEnd len="sm" w="sm" type="none"/>
                    </a:lnT>
                    <a:lnB cap="flat" cmpd="sng" w="12700">
                      <a:solidFill>
                        <a:srgbClr val="7030A0"/>
                      </a:solidFill>
                      <a:prstDash val="solid"/>
                      <a:round/>
                      <a:headEnd len="sm" w="sm" type="none"/>
                      <a:tailEnd len="sm" w="sm" type="none"/>
                    </a:lnB>
                  </a:tcPr>
                </a:tc>
                <a:tc gridSpan="2">
                  <a:txBody>
                    <a:bodyPr/>
                    <a:lstStyle/>
                    <a:p>
                      <a:pPr indent="0" lvl="0" marL="0" rtl="0" algn="l">
                        <a:spcBef>
                          <a:spcPts val="0"/>
                        </a:spcBef>
                        <a:spcAft>
                          <a:spcPts val="0"/>
                        </a:spcAft>
                        <a:buNone/>
                      </a:pPr>
                      <a:r>
                        <a:rPr lang="es-MX" sz="1200">
                          <a:latin typeface="Calibri"/>
                          <a:ea typeface="Calibri"/>
                          <a:cs typeface="Calibri"/>
                          <a:sym typeface="Calibri"/>
                        </a:rPr>
                        <a:t>Este apartado tiene como objetivo organizar y almacenar las notas de la materia del docente. </a:t>
                      </a:r>
                      <a:endParaRPr sz="1200">
                        <a:latin typeface="Calibri"/>
                        <a:ea typeface="Calibri"/>
                        <a:cs typeface="Calibri"/>
                        <a:sym typeface="Calibri"/>
                      </a:endParaRPr>
                    </a:p>
                  </a:txBody>
                  <a:tcPr marT="63500" marB="63500" marR="63500" marL="63500">
                    <a:lnL cap="flat" cmpd="sng" w="12700">
                      <a:solidFill>
                        <a:srgbClr val="7030A0"/>
                      </a:solidFill>
                      <a:prstDash val="solid"/>
                      <a:round/>
                      <a:headEnd len="sm" w="sm" type="none"/>
                      <a:tailEnd len="sm" w="sm" type="none"/>
                    </a:lnL>
                    <a:lnR cap="flat" cmpd="sng" w="12700">
                      <a:solidFill>
                        <a:srgbClr val="7030A0"/>
                      </a:solidFill>
                      <a:prstDash val="solid"/>
                      <a:round/>
                      <a:headEnd len="sm" w="sm" type="none"/>
                      <a:tailEnd len="sm" w="sm" type="none"/>
                    </a:lnR>
                    <a:lnT cap="flat" cmpd="sng" w="12700">
                      <a:solidFill>
                        <a:srgbClr val="7030A0"/>
                      </a:solidFill>
                      <a:prstDash val="solid"/>
                      <a:round/>
                      <a:headEnd len="sm" w="sm" type="none"/>
                      <a:tailEnd len="sm" w="sm" type="none"/>
                    </a:lnT>
                    <a:lnB cap="flat" cmpd="sng" w="12700">
                      <a:solidFill>
                        <a:srgbClr val="7030A0"/>
                      </a:solidFill>
                      <a:prstDash val="solid"/>
                      <a:round/>
                      <a:headEnd len="sm" w="sm" type="none"/>
                      <a:tailEnd len="sm" w="sm" type="none"/>
                    </a:lnB>
                  </a:tcPr>
                </a:tc>
                <a:tc hMerge="1"/>
              </a:tr>
              <a:tr h="443125">
                <a:tc>
                  <a:txBody>
                    <a:bodyPr/>
                    <a:lstStyle/>
                    <a:p>
                      <a:pPr indent="0" lvl="0" marL="92075" rtl="0" algn="l">
                        <a:spcBef>
                          <a:spcPts val="0"/>
                        </a:spcBef>
                        <a:spcAft>
                          <a:spcPts val="0"/>
                        </a:spcAft>
                        <a:buNone/>
                      </a:pPr>
                      <a:r>
                        <a:rPr b="1" lang="es-MX" sz="1200">
                          <a:latin typeface="Calibri"/>
                          <a:ea typeface="Calibri"/>
                          <a:cs typeface="Calibri"/>
                          <a:sym typeface="Calibri"/>
                        </a:rPr>
                        <a:t>Requisitos </a:t>
                      </a:r>
                      <a:endParaRPr b="1" sz="1200">
                        <a:latin typeface="Calibri"/>
                        <a:ea typeface="Calibri"/>
                        <a:cs typeface="Calibri"/>
                        <a:sym typeface="Calibri"/>
                      </a:endParaRPr>
                    </a:p>
                    <a:p>
                      <a:pPr indent="0" lvl="0" marL="87630" rtl="0" algn="l">
                        <a:spcBef>
                          <a:spcPts val="0"/>
                        </a:spcBef>
                        <a:spcAft>
                          <a:spcPts val="0"/>
                        </a:spcAft>
                        <a:buNone/>
                      </a:pPr>
                      <a:r>
                        <a:rPr b="1" lang="es-MX" sz="1200">
                          <a:latin typeface="Calibri"/>
                          <a:ea typeface="Calibri"/>
                          <a:cs typeface="Calibri"/>
                          <a:sym typeface="Calibri"/>
                        </a:rPr>
                        <a:t>asociados</a:t>
                      </a:r>
                      <a:endParaRPr b="1" sz="1200">
                        <a:latin typeface="Calibri"/>
                        <a:ea typeface="Calibri"/>
                        <a:cs typeface="Calibri"/>
                        <a:sym typeface="Calibri"/>
                      </a:endParaRPr>
                    </a:p>
                  </a:txBody>
                  <a:tcPr marT="63500" marB="63500" marR="63500" marL="63500">
                    <a:lnL cap="flat" cmpd="sng" w="12700">
                      <a:solidFill>
                        <a:srgbClr val="7030A0"/>
                      </a:solidFill>
                      <a:prstDash val="solid"/>
                      <a:round/>
                      <a:headEnd len="sm" w="sm" type="none"/>
                      <a:tailEnd len="sm" w="sm" type="none"/>
                    </a:lnL>
                    <a:lnR cap="flat" cmpd="sng" w="12700">
                      <a:solidFill>
                        <a:srgbClr val="7030A0"/>
                      </a:solidFill>
                      <a:prstDash val="solid"/>
                      <a:round/>
                      <a:headEnd len="sm" w="sm" type="none"/>
                      <a:tailEnd len="sm" w="sm" type="none"/>
                    </a:lnR>
                    <a:lnT cap="flat" cmpd="sng" w="12700">
                      <a:solidFill>
                        <a:srgbClr val="7030A0"/>
                      </a:solidFill>
                      <a:prstDash val="solid"/>
                      <a:round/>
                      <a:headEnd len="sm" w="sm" type="none"/>
                      <a:tailEnd len="sm" w="sm" type="none"/>
                    </a:lnT>
                    <a:lnB cap="flat" cmpd="sng" w="12700">
                      <a:solidFill>
                        <a:srgbClr val="7030A0"/>
                      </a:solidFill>
                      <a:prstDash val="solid"/>
                      <a:round/>
                      <a:headEnd len="sm" w="sm" type="none"/>
                      <a:tailEnd len="sm" w="sm" type="none"/>
                    </a:lnB>
                  </a:tcPr>
                </a:tc>
                <a:tc gridSpan="2">
                  <a:txBody>
                    <a:bodyPr/>
                    <a:lstStyle/>
                    <a:p>
                      <a:pPr indent="0" lvl="0" marL="0" rtl="0" algn="l">
                        <a:spcBef>
                          <a:spcPts val="0"/>
                        </a:spcBef>
                        <a:spcAft>
                          <a:spcPts val="0"/>
                        </a:spcAft>
                        <a:buNone/>
                      </a:pPr>
                      <a:r>
                        <a:rPr lang="es-MX" sz="1200">
                          <a:latin typeface="Calibri"/>
                          <a:ea typeface="Calibri"/>
                          <a:cs typeface="Calibri"/>
                          <a:sym typeface="Calibri"/>
                        </a:rPr>
                        <a:t>El docente deberá registrar cada nota de cada estudiante. Según curso, actividad y estudiante.</a:t>
                      </a:r>
                      <a:endParaRPr sz="1200">
                        <a:latin typeface="Calibri"/>
                        <a:ea typeface="Calibri"/>
                        <a:cs typeface="Calibri"/>
                        <a:sym typeface="Calibri"/>
                      </a:endParaRPr>
                    </a:p>
                  </a:txBody>
                  <a:tcPr marT="63500" marB="63500" marR="63500" marL="63500">
                    <a:lnL cap="flat" cmpd="sng" w="12700">
                      <a:solidFill>
                        <a:srgbClr val="7030A0"/>
                      </a:solidFill>
                      <a:prstDash val="solid"/>
                      <a:round/>
                      <a:headEnd len="sm" w="sm" type="none"/>
                      <a:tailEnd len="sm" w="sm" type="none"/>
                    </a:lnL>
                    <a:lnR cap="flat" cmpd="sng" w="12700">
                      <a:solidFill>
                        <a:srgbClr val="7030A0"/>
                      </a:solidFill>
                      <a:prstDash val="solid"/>
                      <a:round/>
                      <a:headEnd len="sm" w="sm" type="none"/>
                      <a:tailEnd len="sm" w="sm" type="none"/>
                    </a:lnR>
                    <a:lnT cap="flat" cmpd="sng" w="12700">
                      <a:solidFill>
                        <a:srgbClr val="7030A0"/>
                      </a:solidFill>
                      <a:prstDash val="solid"/>
                      <a:round/>
                      <a:headEnd len="sm" w="sm" type="none"/>
                      <a:tailEnd len="sm" w="sm" type="none"/>
                    </a:lnT>
                    <a:lnB cap="flat" cmpd="sng" w="12700">
                      <a:solidFill>
                        <a:srgbClr val="7030A0"/>
                      </a:solidFill>
                      <a:prstDash val="solid"/>
                      <a:round/>
                      <a:headEnd len="sm" w="sm" type="none"/>
                      <a:tailEnd len="sm" w="sm" type="none"/>
                    </a:lnB>
                  </a:tcPr>
                </a:tc>
                <a:tc hMerge="1"/>
              </a:tr>
              <a:tr h="279125">
                <a:tc>
                  <a:txBody>
                    <a:bodyPr/>
                    <a:lstStyle/>
                    <a:p>
                      <a:pPr indent="0" lvl="0" marL="92075" rtl="0" algn="l">
                        <a:spcBef>
                          <a:spcPts val="0"/>
                        </a:spcBef>
                        <a:spcAft>
                          <a:spcPts val="0"/>
                        </a:spcAft>
                        <a:buNone/>
                      </a:pPr>
                      <a:r>
                        <a:rPr b="1" lang="es-MX" sz="1200">
                          <a:latin typeface="Calibri"/>
                          <a:ea typeface="Calibri"/>
                          <a:cs typeface="Calibri"/>
                          <a:sym typeface="Calibri"/>
                        </a:rPr>
                        <a:t>Descripción </a:t>
                      </a:r>
                      <a:endParaRPr b="1" sz="1200">
                        <a:latin typeface="Calibri"/>
                        <a:ea typeface="Calibri"/>
                        <a:cs typeface="Calibri"/>
                        <a:sym typeface="Calibri"/>
                      </a:endParaRPr>
                    </a:p>
                  </a:txBody>
                  <a:tcPr marT="63500" marB="63500" marR="63500" marL="63500">
                    <a:lnL cap="flat" cmpd="sng" w="12700">
                      <a:solidFill>
                        <a:srgbClr val="7030A0"/>
                      </a:solidFill>
                      <a:prstDash val="solid"/>
                      <a:round/>
                      <a:headEnd len="sm" w="sm" type="none"/>
                      <a:tailEnd len="sm" w="sm" type="none"/>
                    </a:lnL>
                    <a:lnR cap="flat" cmpd="sng" w="12700">
                      <a:solidFill>
                        <a:srgbClr val="7030A0"/>
                      </a:solidFill>
                      <a:prstDash val="solid"/>
                      <a:round/>
                      <a:headEnd len="sm" w="sm" type="none"/>
                      <a:tailEnd len="sm" w="sm" type="none"/>
                    </a:lnR>
                    <a:lnT cap="flat" cmpd="sng" w="12700">
                      <a:solidFill>
                        <a:srgbClr val="7030A0"/>
                      </a:solidFill>
                      <a:prstDash val="solid"/>
                      <a:round/>
                      <a:headEnd len="sm" w="sm" type="none"/>
                      <a:tailEnd len="sm" w="sm" type="none"/>
                    </a:lnT>
                    <a:lnB cap="flat" cmpd="sng" w="12700">
                      <a:solidFill>
                        <a:srgbClr val="7030A0"/>
                      </a:solidFill>
                      <a:prstDash val="solid"/>
                      <a:round/>
                      <a:headEnd len="sm" w="sm" type="none"/>
                      <a:tailEnd len="sm" w="sm" type="none"/>
                    </a:lnB>
                  </a:tcPr>
                </a:tc>
                <a:tc gridSpan="2">
                  <a:txBody>
                    <a:bodyPr/>
                    <a:lstStyle/>
                    <a:p>
                      <a:pPr indent="0" lvl="0" marL="0" marR="39370" rtl="0" algn="l">
                        <a:lnSpc>
                          <a:spcPct val="95416"/>
                        </a:lnSpc>
                        <a:spcBef>
                          <a:spcPts val="0"/>
                        </a:spcBef>
                        <a:spcAft>
                          <a:spcPts val="0"/>
                        </a:spcAft>
                        <a:buNone/>
                      </a:pPr>
                      <a:r>
                        <a:rPr lang="es-MX" sz="1200">
                          <a:latin typeface="Calibri"/>
                          <a:ea typeface="Calibri"/>
                          <a:cs typeface="Calibri"/>
                          <a:sym typeface="Calibri"/>
                        </a:rPr>
                        <a:t>El docente podrá subir las notas de los alumnos.</a:t>
                      </a:r>
                      <a:endParaRPr sz="1200">
                        <a:latin typeface="Calibri"/>
                        <a:ea typeface="Calibri"/>
                        <a:cs typeface="Calibri"/>
                        <a:sym typeface="Calibri"/>
                      </a:endParaRPr>
                    </a:p>
                  </a:txBody>
                  <a:tcPr marT="63500" marB="63500" marR="63500" marL="63500">
                    <a:lnL cap="flat" cmpd="sng" w="12700">
                      <a:solidFill>
                        <a:srgbClr val="7030A0"/>
                      </a:solidFill>
                      <a:prstDash val="solid"/>
                      <a:round/>
                      <a:headEnd len="sm" w="sm" type="none"/>
                      <a:tailEnd len="sm" w="sm" type="none"/>
                    </a:lnL>
                    <a:lnR cap="flat" cmpd="sng" w="12700">
                      <a:solidFill>
                        <a:srgbClr val="7030A0"/>
                      </a:solidFill>
                      <a:prstDash val="solid"/>
                      <a:round/>
                      <a:headEnd len="sm" w="sm" type="none"/>
                      <a:tailEnd len="sm" w="sm" type="none"/>
                    </a:lnR>
                    <a:lnT cap="flat" cmpd="sng" w="12700">
                      <a:solidFill>
                        <a:srgbClr val="7030A0"/>
                      </a:solidFill>
                      <a:prstDash val="solid"/>
                      <a:round/>
                      <a:headEnd len="sm" w="sm" type="none"/>
                      <a:tailEnd len="sm" w="sm" type="none"/>
                    </a:lnT>
                    <a:lnB cap="flat" cmpd="sng" w="12700">
                      <a:solidFill>
                        <a:srgbClr val="7030A0"/>
                      </a:solidFill>
                      <a:prstDash val="solid"/>
                      <a:round/>
                      <a:headEnd len="sm" w="sm" type="none"/>
                      <a:tailEnd len="sm" w="sm" type="none"/>
                    </a:lnB>
                  </a:tcPr>
                </a:tc>
                <a:tc hMerge="1"/>
              </a:tr>
              <a:tr h="315550">
                <a:tc>
                  <a:txBody>
                    <a:bodyPr/>
                    <a:lstStyle/>
                    <a:p>
                      <a:pPr indent="0" lvl="0" marL="0" rtl="0" algn="l">
                        <a:spcBef>
                          <a:spcPts val="0"/>
                        </a:spcBef>
                        <a:spcAft>
                          <a:spcPts val="0"/>
                        </a:spcAft>
                        <a:buNone/>
                      </a:pPr>
                      <a:r>
                        <a:rPr b="1" lang="es-MX" sz="1200">
                          <a:latin typeface="Calibri"/>
                          <a:ea typeface="Calibri"/>
                          <a:cs typeface="Calibri"/>
                          <a:sym typeface="Calibri"/>
                        </a:rPr>
                        <a:t>Precondición</a:t>
                      </a:r>
                      <a:endParaRPr b="1" sz="1200">
                        <a:latin typeface="Calibri"/>
                        <a:ea typeface="Calibri"/>
                        <a:cs typeface="Calibri"/>
                        <a:sym typeface="Calibri"/>
                      </a:endParaRPr>
                    </a:p>
                  </a:txBody>
                  <a:tcPr marT="63500" marB="63500" marR="63500" marL="63500">
                    <a:lnL cap="flat" cmpd="sng" w="12700">
                      <a:solidFill>
                        <a:srgbClr val="7030A0"/>
                      </a:solidFill>
                      <a:prstDash val="solid"/>
                      <a:round/>
                      <a:headEnd len="sm" w="sm" type="none"/>
                      <a:tailEnd len="sm" w="sm" type="none"/>
                    </a:lnL>
                    <a:lnR cap="flat" cmpd="sng" w="12700">
                      <a:solidFill>
                        <a:srgbClr val="7030A0"/>
                      </a:solidFill>
                      <a:prstDash val="solid"/>
                      <a:round/>
                      <a:headEnd len="sm" w="sm" type="none"/>
                      <a:tailEnd len="sm" w="sm" type="none"/>
                    </a:lnR>
                    <a:lnT cap="flat" cmpd="sng" w="12700">
                      <a:solidFill>
                        <a:srgbClr val="7030A0"/>
                      </a:solidFill>
                      <a:prstDash val="solid"/>
                      <a:round/>
                      <a:headEnd len="sm" w="sm" type="none"/>
                      <a:tailEnd len="sm" w="sm" type="none"/>
                    </a:lnT>
                    <a:lnB cap="flat" cmpd="sng" w="12700">
                      <a:solidFill>
                        <a:srgbClr val="7030A0"/>
                      </a:solidFill>
                      <a:prstDash val="solid"/>
                      <a:round/>
                      <a:headEnd len="sm" w="sm" type="none"/>
                      <a:tailEnd len="sm" w="sm" type="none"/>
                    </a:lnB>
                  </a:tcPr>
                </a:tc>
                <a:tc gridSpan="2">
                  <a:txBody>
                    <a:bodyPr/>
                    <a:lstStyle/>
                    <a:p>
                      <a:pPr indent="0" lvl="0" marL="0" rtl="0" algn="l">
                        <a:lnSpc>
                          <a:spcPct val="115000"/>
                        </a:lnSpc>
                        <a:spcBef>
                          <a:spcPts val="0"/>
                        </a:spcBef>
                        <a:spcAft>
                          <a:spcPts val="0"/>
                        </a:spcAft>
                        <a:buNone/>
                      </a:pPr>
                      <a:r>
                        <a:rPr lang="es-MX" sz="1200">
                          <a:latin typeface="Calibri"/>
                          <a:ea typeface="Calibri"/>
                          <a:cs typeface="Calibri"/>
                          <a:sym typeface="Calibri"/>
                        </a:rPr>
                        <a:t>El docente debe estar registrado en la plataforma. </a:t>
                      </a:r>
                      <a:endParaRPr sz="1200">
                        <a:latin typeface="Calibri"/>
                        <a:ea typeface="Calibri"/>
                        <a:cs typeface="Calibri"/>
                        <a:sym typeface="Calibri"/>
                      </a:endParaRPr>
                    </a:p>
                  </a:txBody>
                  <a:tcPr marT="63500" marB="63500" marR="63500" marL="63500">
                    <a:lnL cap="flat" cmpd="sng" w="12700">
                      <a:solidFill>
                        <a:srgbClr val="7030A0"/>
                      </a:solidFill>
                      <a:prstDash val="solid"/>
                      <a:round/>
                      <a:headEnd len="sm" w="sm" type="none"/>
                      <a:tailEnd len="sm" w="sm" type="none"/>
                    </a:lnL>
                    <a:lnR cap="flat" cmpd="sng" w="12700">
                      <a:solidFill>
                        <a:srgbClr val="7030A0"/>
                      </a:solidFill>
                      <a:prstDash val="solid"/>
                      <a:round/>
                      <a:headEnd len="sm" w="sm" type="none"/>
                      <a:tailEnd len="sm" w="sm" type="none"/>
                    </a:lnR>
                    <a:lnT cap="flat" cmpd="sng" w="12700">
                      <a:solidFill>
                        <a:srgbClr val="7030A0"/>
                      </a:solidFill>
                      <a:prstDash val="solid"/>
                      <a:round/>
                      <a:headEnd len="sm" w="sm" type="none"/>
                      <a:tailEnd len="sm" w="sm" type="none"/>
                    </a:lnT>
                    <a:lnB cap="flat" cmpd="sng" w="12700">
                      <a:solidFill>
                        <a:srgbClr val="7030A0"/>
                      </a:solidFill>
                      <a:prstDash val="solid"/>
                      <a:round/>
                      <a:headEnd len="sm" w="sm" type="none"/>
                      <a:tailEnd len="sm" w="sm" type="none"/>
                    </a:lnB>
                  </a:tcPr>
                </a:tc>
                <a:tc hMerge="1"/>
              </a:tr>
              <a:tr h="279125">
                <a:tc rowSpan="5">
                  <a:txBody>
                    <a:bodyPr/>
                    <a:lstStyle/>
                    <a:p>
                      <a:pPr indent="0" lvl="0" marL="87630" rtl="0" algn="l">
                        <a:spcBef>
                          <a:spcPts val="0"/>
                        </a:spcBef>
                        <a:spcAft>
                          <a:spcPts val="0"/>
                        </a:spcAft>
                        <a:buNone/>
                      </a:pPr>
                      <a:r>
                        <a:rPr b="1" lang="es-MX" sz="1200">
                          <a:latin typeface="Calibri"/>
                          <a:ea typeface="Calibri"/>
                          <a:cs typeface="Calibri"/>
                          <a:sym typeface="Calibri"/>
                        </a:rPr>
                        <a:t>Secuencia </a:t>
                      </a:r>
                      <a:endParaRPr b="1" sz="1200">
                        <a:latin typeface="Calibri"/>
                        <a:ea typeface="Calibri"/>
                        <a:cs typeface="Calibri"/>
                        <a:sym typeface="Calibri"/>
                      </a:endParaRPr>
                    </a:p>
                    <a:p>
                      <a:pPr indent="0" lvl="0" marL="92075" rtl="0" algn="l">
                        <a:spcBef>
                          <a:spcPts val="0"/>
                        </a:spcBef>
                        <a:spcAft>
                          <a:spcPts val="0"/>
                        </a:spcAft>
                        <a:buNone/>
                      </a:pPr>
                      <a:r>
                        <a:rPr b="1" lang="es-MX" sz="1200">
                          <a:latin typeface="Calibri"/>
                          <a:ea typeface="Calibri"/>
                          <a:cs typeface="Calibri"/>
                          <a:sym typeface="Calibri"/>
                        </a:rPr>
                        <a:t>Normal</a:t>
                      </a:r>
                      <a:endParaRPr b="1" sz="1200">
                        <a:latin typeface="Calibri"/>
                        <a:ea typeface="Calibri"/>
                        <a:cs typeface="Calibri"/>
                        <a:sym typeface="Calibri"/>
                      </a:endParaRPr>
                    </a:p>
                  </a:txBody>
                  <a:tcPr marT="63500" marB="63500" marR="63500" marL="63500">
                    <a:lnL cap="flat" cmpd="sng" w="12700">
                      <a:solidFill>
                        <a:srgbClr val="7030A0"/>
                      </a:solidFill>
                      <a:prstDash val="solid"/>
                      <a:round/>
                      <a:headEnd len="sm" w="sm" type="none"/>
                      <a:tailEnd len="sm" w="sm" type="none"/>
                    </a:lnL>
                    <a:lnR cap="flat" cmpd="sng" w="12700">
                      <a:solidFill>
                        <a:srgbClr val="7030A0"/>
                      </a:solidFill>
                      <a:prstDash val="solid"/>
                      <a:round/>
                      <a:headEnd len="sm" w="sm" type="none"/>
                      <a:tailEnd len="sm" w="sm" type="none"/>
                    </a:lnR>
                    <a:lnT cap="flat" cmpd="sng" w="12700">
                      <a:solidFill>
                        <a:srgbClr val="7030A0"/>
                      </a:solidFill>
                      <a:prstDash val="solid"/>
                      <a:round/>
                      <a:headEnd len="sm" w="sm" type="none"/>
                      <a:tailEnd len="sm" w="sm" type="none"/>
                    </a:lnT>
                    <a:lnB cap="flat" cmpd="sng" w="12700">
                      <a:solidFill>
                        <a:srgbClr val="7030A0"/>
                      </a:solidFill>
                      <a:prstDash val="solid"/>
                      <a:round/>
                      <a:headEnd len="sm" w="sm" type="none"/>
                      <a:tailEnd len="sm" w="sm" type="none"/>
                    </a:lnB>
                  </a:tcPr>
                </a:tc>
                <a:tc>
                  <a:txBody>
                    <a:bodyPr/>
                    <a:lstStyle/>
                    <a:p>
                      <a:pPr indent="0" lvl="0" marL="0" marR="72390" rtl="0" algn="l">
                        <a:spcBef>
                          <a:spcPts val="0"/>
                        </a:spcBef>
                        <a:spcAft>
                          <a:spcPts val="0"/>
                        </a:spcAft>
                        <a:buNone/>
                      </a:pPr>
                      <a:r>
                        <a:rPr b="1" lang="es-MX" sz="1200">
                          <a:latin typeface="Calibri"/>
                          <a:ea typeface="Calibri"/>
                          <a:cs typeface="Calibri"/>
                          <a:sym typeface="Calibri"/>
                        </a:rPr>
                        <a:t>Paso </a:t>
                      </a:r>
                      <a:endParaRPr b="1" sz="1200">
                        <a:latin typeface="Calibri"/>
                        <a:ea typeface="Calibri"/>
                        <a:cs typeface="Calibri"/>
                        <a:sym typeface="Calibri"/>
                      </a:endParaRPr>
                    </a:p>
                  </a:txBody>
                  <a:tcPr marT="63500" marB="63500" marR="63500" marL="63500">
                    <a:lnL cap="flat" cmpd="sng" w="12700">
                      <a:solidFill>
                        <a:srgbClr val="7030A0"/>
                      </a:solidFill>
                      <a:prstDash val="solid"/>
                      <a:round/>
                      <a:headEnd len="sm" w="sm" type="none"/>
                      <a:tailEnd len="sm" w="sm" type="none"/>
                    </a:lnL>
                    <a:lnR cap="flat" cmpd="sng" w="12700">
                      <a:solidFill>
                        <a:srgbClr val="7030A0"/>
                      </a:solidFill>
                      <a:prstDash val="solid"/>
                      <a:round/>
                      <a:headEnd len="sm" w="sm" type="none"/>
                      <a:tailEnd len="sm" w="sm" type="none"/>
                    </a:lnR>
                    <a:lnT cap="flat" cmpd="sng" w="12700">
                      <a:solidFill>
                        <a:srgbClr val="7030A0"/>
                      </a:solidFill>
                      <a:prstDash val="solid"/>
                      <a:round/>
                      <a:headEnd len="sm" w="sm" type="none"/>
                      <a:tailEnd len="sm" w="sm" type="none"/>
                    </a:lnT>
                    <a:lnB cap="flat" cmpd="sng" w="12700">
                      <a:solidFill>
                        <a:srgbClr val="7030A0"/>
                      </a:solidFill>
                      <a:prstDash val="solid"/>
                      <a:round/>
                      <a:headEnd len="sm" w="sm" type="none"/>
                      <a:tailEnd len="sm" w="sm" type="none"/>
                    </a:lnB>
                  </a:tcPr>
                </a:tc>
                <a:tc>
                  <a:txBody>
                    <a:bodyPr/>
                    <a:lstStyle/>
                    <a:p>
                      <a:pPr indent="0" lvl="0" marL="82550" rtl="0" algn="l">
                        <a:spcBef>
                          <a:spcPts val="0"/>
                        </a:spcBef>
                        <a:spcAft>
                          <a:spcPts val="0"/>
                        </a:spcAft>
                        <a:buNone/>
                      </a:pPr>
                      <a:r>
                        <a:rPr b="1" i="1" lang="es-MX" sz="1200">
                          <a:latin typeface="Calibri"/>
                          <a:ea typeface="Calibri"/>
                          <a:cs typeface="Calibri"/>
                          <a:sym typeface="Calibri"/>
                        </a:rPr>
                        <a:t>Acción</a:t>
                      </a:r>
                      <a:endParaRPr b="1" i="1" sz="1200">
                        <a:latin typeface="Calibri"/>
                        <a:ea typeface="Calibri"/>
                        <a:cs typeface="Calibri"/>
                        <a:sym typeface="Calibri"/>
                      </a:endParaRPr>
                    </a:p>
                  </a:txBody>
                  <a:tcPr marT="63500" marB="63500" marR="63500" marL="63500">
                    <a:lnL cap="flat" cmpd="sng" w="12700">
                      <a:solidFill>
                        <a:srgbClr val="7030A0"/>
                      </a:solidFill>
                      <a:prstDash val="solid"/>
                      <a:round/>
                      <a:headEnd len="sm" w="sm" type="none"/>
                      <a:tailEnd len="sm" w="sm" type="none"/>
                    </a:lnL>
                    <a:lnR cap="flat" cmpd="sng" w="12700">
                      <a:solidFill>
                        <a:srgbClr val="7030A0"/>
                      </a:solidFill>
                      <a:prstDash val="solid"/>
                      <a:round/>
                      <a:headEnd len="sm" w="sm" type="none"/>
                      <a:tailEnd len="sm" w="sm" type="none"/>
                    </a:lnR>
                    <a:lnT cap="flat" cmpd="sng" w="12700">
                      <a:solidFill>
                        <a:srgbClr val="7030A0"/>
                      </a:solidFill>
                      <a:prstDash val="solid"/>
                      <a:round/>
                      <a:headEnd len="sm" w="sm" type="none"/>
                      <a:tailEnd len="sm" w="sm" type="none"/>
                    </a:lnT>
                    <a:lnB cap="flat" cmpd="sng" w="12700">
                      <a:solidFill>
                        <a:srgbClr val="7030A0"/>
                      </a:solidFill>
                      <a:prstDash val="solid"/>
                      <a:round/>
                      <a:headEnd len="sm" w="sm" type="none"/>
                      <a:tailEnd len="sm" w="sm" type="none"/>
                    </a:lnB>
                  </a:tcPr>
                </a:tc>
              </a:tr>
              <a:tr h="279125">
                <a:tc vMerge="1"/>
                <a:tc>
                  <a:txBody>
                    <a:bodyPr/>
                    <a:lstStyle/>
                    <a:p>
                      <a:pPr indent="0" lvl="0" marL="0" marR="191135" rtl="0" algn="l">
                        <a:spcBef>
                          <a:spcPts val="0"/>
                        </a:spcBef>
                        <a:spcAft>
                          <a:spcPts val="0"/>
                        </a:spcAft>
                        <a:buNone/>
                      </a:pPr>
                      <a:r>
                        <a:rPr lang="es-MX" sz="1200">
                          <a:latin typeface="Calibri"/>
                          <a:ea typeface="Calibri"/>
                          <a:cs typeface="Calibri"/>
                          <a:sym typeface="Calibri"/>
                        </a:rPr>
                        <a:t>1 </a:t>
                      </a:r>
                      <a:endParaRPr sz="1200">
                        <a:latin typeface="Calibri"/>
                        <a:ea typeface="Calibri"/>
                        <a:cs typeface="Calibri"/>
                        <a:sym typeface="Calibri"/>
                      </a:endParaRPr>
                    </a:p>
                  </a:txBody>
                  <a:tcPr marT="63500" marB="63500" marR="63500" marL="63500">
                    <a:lnL cap="flat" cmpd="sng" w="12700">
                      <a:solidFill>
                        <a:srgbClr val="7030A0"/>
                      </a:solidFill>
                      <a:prstDash val="solid"/>
                      <a:round/>
                      <a:headEnd len="sm" w="sm" type="none"/>
                      <a:tailEnd len="sm" w="sm" type="none"/>
                    </a:lnL>
                    <a:lnR cap="flat" cmpd="sng" w="12700">
                      <a:solidFill>
                        <a:srgbClr val="7030A0"/>
                      </a:solidFill>
                      <a:prstDash val="solid"/>
                      <a:round/>
                      <a:headEnd len="sm" w="sm" type="none"/>
                      <a:tailEnd len="sm" w="sm" type="none"/>
                    </a:lnR>
                    <a:lnT cap="flat" cmpd="sng" w="12700">
                      <a:solidFill>
                        <a:srgbClr val="7030A0"/>
                      </a:solidFill>
                      <a:prstDash val="solid"/>
                      <a:round/>
                      <a:headEnd len="sm" w="sm" type="none"/>
                      <a:tailEnd len="sm" w="sm" type="none"/>
                    </a:lnT>
                    <a:lnB cap="flat" cmpd="sng" w="12700">
                      <a:solidFill>
                        <a:srgbClr val="7030A0"/>
                      </a:solidFill>
                      <a:prstDash val="solid"/>
                      <a:round/>
                      <a:headEnd len="sm" w="sm" type="none"/>
                      <a:tailEnd len="sm" w="sm" type="none"/>
                    </a:lnB>
                  </a:tcPr>
                </a:tc>
                <a:tc>
                  <a:txBody>
                    <a:bodyPr/>
                    <a:lstStyle/>
                    <a:p>
                      <a:pPr indent="0" lvl="0" marL="88265" rtl="0" algn="l">
                        <a:spcBef>
                          <a:spcPts val="0"/>
                        </a:spcBef>
                        <a:spcAft>
                          <a:spcPts val="0"/>
                        </a:spcAft>
                        <a:buNone/>
                      </a:pPr>
                      <a:r>
                        <a:rPr i="1" lang="es-MX" sz="1200">
                          <a:latin typeface="Calibri"/>
                          <a:ea typeface="Calibri"/>
                          <a:cs typeface="Calibri"/>
                          <a:sym typeface="Calibri"/>
                        </a:rPr>
                        <a:t>Ingresa a la cuenta.</a:t>
                      </a:r>
                      <a:endParaRPr i="1" sz="1200">
                        <a:latin typeface="Calibri"/>
                        <a:ea typeface="Calibri"/>
                        <a:cs typeface="Calibri"/>
                        <a:sym typeface="Calibri"/>
                      </a:endParaRPr>
                    </a:p>
                  </a:txBody>
                  <a:tcPr marT="63500" marB="63500" marR="63500" marL="63500">
                    <a:lnL cap="flat" cmpd="sng" w="12700">
                      <a:solidFill>
                        <a:srgbClr val="7030A0"/>
                      </a:solidFill>
                      <a:prstDash val="solid"/>
                      <a:round/>
                      <a:headEnd len="sm" w="sm" type="none"/>
                      <a:tailEnd len="sm" w="sm" type="none"/>
                    </a:lnL>
                    <a:lnR cap="flat" cmpd="sng" w="12700">
                      <a:solidFill>
                        <a:srgbClr val="7030A0"/>
                      </a:solidFill>
                      <a:prstDash val="solid"/>
                      <a:round/>
                      <a:headEnd len="sm" w="sm" type="none"/>
                      <a:tailEnd len="sm" w="sm" type="none"/>
                    </a:lnR>
                    <a:lnT cap="flat" cmpd="sng" w="12700">
                      <a:solidFill>
                        <a:srgbClr val="7030A0"/>
                      </a:solidFill>
                      <a:prstDash val="solid"/>
                      <a:round/>
                      <a:headEnd len="sm" w="sm" type="none"/>
                      <a:tailEnd len="sm" w="sm" type="none"/>
                    </a:lnT>
                    <a:lnB cap="flat" cmpd="sng" w="12700">
                      <a:solidFill>
                        <a:srgbClr val="7030A0"/>
                      </a:solidFill>
                      <a:prstDash val="solid"/>
                      <a:round/>
                      <a:headEnd len="sm" w="sm" type="none"/>
                      <a:tailEnd len="sm" w="sm" type="none"/>
                    </a:lnB>
                  </a:tcPr>
                </a:tc>
              </a:tr>
              <a:tr h="279125">
                <a:tc vMerge="1"/>
                <a:tc>
                  <a:txBody>
                    <a:bodyPr/>
                    <a:lstStyle/>
                    <a:p>
                      <a:pPr indent="0" lvl="0" marL="0" rtl="0" algn="l">
                        <a:spcBef>
                          <a:spcPts val="0"/>
                        </a:spcBef>
                        <a:spcAft>
                          <a:spcPts val="0"/>
                        </a:spcAft>
                        <a:buNone/>
                      </a:pPr>
                      <a:r>
                        <a:rPr lang="es-MX" sz="1200">
                          <a:latin typeface="Calibri"/>
                          <a:ea typeface="Calibri"/>
                          <a:cs typeface="Calibri"/>
                          <a:sym typeface="Calibri"/>
                        </a:rPr>
                        <a:t>2 </a:t>
                      </a:r>
                      <a:endParaRPr sz="1200">
                        <a:latin typeface="Calibri"/>
                        <a:ea typeface="Calibri"/>
                        <a:cs typeface="Calibri"/>
                        <a:sym typeface="Calibri"/>
                      </a:endParaRPr>
                    </a:p>
                  </a:txBody>
                  <a:tcPr marT="63500" marB="63500" marR="63500" marL="63500">
                    <a:lnL cap="flat" cmpd="sng" w="12700">
                      <a:solidFill>
                        <a:srgbClr val="7030A0"/>
                      </a:solidFill>
                      <a:prstDash val="solid"/>
                      <a:round/>
                      <a:headEnd len="sm" w="sm" type="none"/>
                      <a:tailEnd len="sm" w="sm" type="none"/>
                    </a:lnL>
                    <a:lnR cap="flat" cmpd="sng" w="12700">
                      <a:solidFill>
                        <a:srgbClr val="7030A0"/>
                      </a:solidFill>
                      <a:prstDash val="solid"/>
                      <a:round/>
                      <a:headEnd len="sm" w="sm" type="none"/>
                      <a:tailEnd len="sm" w="sm" type="none"/>
                    </a:lnR>
                    <a:lnT cap="flat" cmpd="sng" w="12700">
                      <a:solidFill>
                        <a:srgbClr val="7030A0"/>
                      </a:solidFill>
                      <a:prstDash val="solid"/>
                      <a:round/>
                      <a:headEnd len="sm" w="sm" type="none"/>
                      <a:tailEnd len="sm" w="sm" type="none"/>
                    </a:lnT>
                    <a:lnB cap="flat" cmpd="sng" w="12700">
                      <a:solidFill>
                        <a:srgbClr val="7030A0"/>
                      </a:solidFill>
                      <a:prstDash val="solid"/>
                      <a:round/>
                      <a:headEnd len="sm" w="sm" type="none"/>
                      <a:tailEnd len="sm" w="sm" type="none"/>
                    </a:lnB>
                  </a:tcPr>
                </a:tc>
                <a:tc>
                  <a:txBody>
                    <a:bodyPr/>
                    <a:lstStyle/>
                    <a:p>
                      <a:pPr indent="0" lvl="0" marL="88265" rtl="0" algn="l">
                        <a:spcBef>
                          <a:spcPts val="0"/>
                        </a:spcBef>
                        <a:spcAft>
                          <a:spcPts val="0"/>
                        </a:spcAft>
                        <a:buNone/>
                      </a:pPr>
                      <a:r>
                        <a:rPr i="1" lang="es-MX" sz="1200">
                          <a:latin typeface="Calibri"/>
                          <a:ea typeface="Calibri"/>
                          <a:cs typeface="Calibri"/>
                          <a:sym typeface="Calibri"/>
                        </a:rPr>
                        <a:t>Selecciona el apartado “Subir Notas”.</a:t>
                      </a:r>
                      <a:endParaRPr i="1" sz="1200">
                        <a:latin typeface="Calibri"/>
                        <a:ea typeface="Calibri"/>
                        <a:cs typeface="Calibri"/>
                        <a:sym typeface="Calibri"/>
                      </a:endParaRPr>
                    </a:p>
                  </a:txBody>
                  <a:tcPr marT="63500" marB="63500" marR="63500" marL="63500">
                    <a:lnL cap="flat" cmpd="sng" w="12700">
                      <a:solidFill>
                        <a:srgbClr val="7030A0"/>
                      </a:solidFill>
                      <a:prstDash val="solid"/>
                      <a:round/>
                      <a:headEnd len="sm" w="sm" type="none"/>
                      <a:tailEnd len="sm" w="sm" type="none"/>
                    </a:lnL>
                    <a:lnR cap="flat" cmpd="sng" w="12700">
                      <a:solidFill>
                        <a:srgbClr val="7030A0"/>
                      </a:solidFill>
                      <a:prstDash val="solid"/>
                      <a:round/>
                      <a:headEnd len="sm" w="sm" type="none"/>
                      <a:tailEnd len="sm" w="sm" type="none"/>
                    </a:lnR>
                    <a:lnT cap="flat" cmpd="sng" w="12700">
                      <a:solidFill>
                        <a:srgbClr val="7030A0"/>
                      </a:solidFill>
                      <a:prstDash val="solid"/>
                      <a:round/>
                      <a:headEnd len="sm" w="sm" type="none"/>
                      <a:tailEnd len="sm" w="sm" type="none"/>
                    </a:lnT>
                    <a:lnB cap="flat" cmpd="sng" w="12700">
                      <a:solidFill>
                        <a:srgbClr val="7030A0"/>
                      </a:solidFill>
                      <a:prstDash val="solid"/>
                      <a:round/>
                      <a:headEnd len="sm" w="sm" type="none"/>
                      <a:tailEnd len="sm" w="sm" type="none"/>
                    </a:lnB>
                  </a:tcPr>
                </a:tc>
              </a:tr>
              <a:tr h="279125">
                <a:tc vMerge="1"/>
                <a:tc>
                  <a:txBody>
                    <a:bodyPr/>
                    <a:lstStyle/>
                    <a:p>
                      <a:pPr indent="0" lvl="0" marL="0" rtl="0" algn="l">
                        <a:spcBef>
                          <a:spcPts val="0"/>
                        </a:spcBef>
                        <a:spcAft>
                          <a:spcPts val="0"/>
                        </a:spcAft>
                        <a:buNone/>
                      </a:pPr>
                      <a:r>
                        <a:rPr lang="es-MX" sz="1200">
                          <a:latin typeface="Calibri"/>
                          <a:ea typeface="Calibri"/>
                          <a:cs typeface="Calibri"/>
                          <a:sym typeface="Calibri"/>
                        </a:rPr>
                        <a:t>3 </a:t>
                      </a:r>
                      <a:endParaRPr sz="1200">
                        <a:latin typeface="Calibri"/>
                        <a:ea typeface="Calibri"/>
                        <a:cs typeface="Calibri"/>
                        <a:sym typeface="Calibri"/>
                      </a:endParaRPr>
                    </a:p>
                  </a:txBody>
                  <a:tcPr marT="63500" marB="63500" marR="63500" marL="63500">
                    <a:lnL cap="flat" cmpd="sng" w="12700">
                      <a:solidFill>
                        <a:srgbClr val="7030A0"/>
                      </a:solidFill>
                      <a:prstDash val="solid"/>
                      <a:round/>
                      <a:headEnd len="sm" w="sm" type="none"/>
                      <a:tailEnd len="sm" w="sm" type="none"/>
                    </a:lnL>
                    <a:lnR cap="flat" cmpd="sng" w="12700">
                      <a:solidFill>
                        <a:srgbClr val="7030A0"/>
                      </a:solidFill>
                      <a:prstDash val="solid"/>
                      <a:round/>
                      <a:headEnd len="sm" w="sm" type="none"/>
                      <a:tailEnd len="sm" w="sm" type="none"/>
                    </a:lnR>
                    <a:lnT cap="flat" cmpd="sng" w="12700">
                      <a:solidFill>
                        <a:srgbClr val="7030A0"/>
                      </a:solidFill>
                      <a:prstDash val="solid"/>
                      <a:round/>
                      <a:headEnd len="sm" w="sm" type="none"/>
                      <a:tailEnd len="sm" w="sm" type="none"/>
                    </a:lnT>
                    <a:lnB cap="flat" cmpd="sng" w="12700">
                      <a:solidFill>
                        <a:srgbClr val="7030A0"/>
                      </a:solidFill>
                      <a:prstDash val="solid"/>
                      <a:round/>
                      <a:headEnd len="sm" w="sm" type="none"/>
                      <a:tailEnd len="sm" w="sm" type="none"/>
                    </a:lnB>
                  </a:tcPr>
                </a:tc>
                <a:tc>
                  <a:txBody>
                    <a:bodyPr/>
                    <a:lstStyle/>
                    <a:p>
                      <a:pPr indent="0" lvl="0" marL="91440" rtl="0" algn="l">
                        <a:spcBef>
                          <a:spcPts val="0"/>
                        </a:spcBef>
                        <a:spcAft>
                          <a:spcPts val="0"/>
                        </a:spcAft>
                        <a:buNone/>
                      </a:pPr>
                      <a:r>
                        <a:rPr i="1" lang="es-MX" sz="1200">
                          <a:latin typeface="Calibri"/>
                          <a:ea typeface="Calibri"/>
                          <a:cs typeface="Calibri"/>
                          <a:sym typeface="Calibri"/>
                        </a:rPr>
                        <a:t>Busca el curso correspondiente.</a:t>
                      </a:r>
                      <a:endParaRPr i="1" sz="1200">
                        <a:latin typeface="Calibri"/>
                        <a:ea typeface="Calibri"/>
                        <a:cs typeface="Calibri"/>
                        <a:sym typeface="Calibri"/>
                      </a:endParaRPr>
                    </a:p>
                  </a:txBody>
                  <a:tcPr marT="63500" marB="63500" marR="63500" marL="63500">
                    <a:lnL cap="flat" cmpd="sng" w="12700">
                      <a:solidFill>
                        <a:srgbClr val="7030A0"/>
                      </a:solidFill>
                      <a:prstDash val="solid"/>
                      <a:round/>
                      <a:headEnd len="sm" w="sm" type="none"/>
                      <a:tailEnd len="sm" w="sm" type="none"/>
                    </a:lnL>
                    <a:lnR cap="flat" cmpd="sng" w="12700">
                      <a:solidFill>
                        <a:srgbClr val="7030A0"/>
                      </a:solidFill>
                      <a:prstDash val="solid"/>
                      <a:round/>
                      <a:headEnd len="sm" w="sm" type="none"/>
                      <a:tailEnd len="sm" w="sm" type="none"/>
                    </a:lnR>
                    <a:lnT cap="flat" cmpd="sng" w="12700">
                      <a:solidFill>
                        <a:srgbClr val="7030A0"/>
                      </a:solidFill>
                      <a:prstDash val="solid"/>
                      <a:round/>
                      <a:headEnd len="sm" w="sm" type="none"/>
                      <a:tailEnd len="sm" w="sm" type="none"/>
                    </a:lnT>
                    <a:lnB cap="flat" cmpd="sng" w="12700">
                      <a:solidFill>
                        <a:srgbClr val="7030A0"/>
                      </a:solidFill>
                      <a:prstDash val="solid"/>
                      <a:round/>
                      <a:headEnd len="sm" w="sm" type="none"/>
                      <a:tailEnd len="sm" w="sm" type="none"/>
                    </a:lnB>
                  </a:tcPr>
                </a:tc>
              </a:tr>
              <a:tr h="279125">
                <a:tc vMerge="1"/>
                <a:tc>
                  <a:txBody>
                    <a:bodyPr/>
                    <a:lstStyle/>
                    <a:p>
                      <a:pPr indent="0" lvl="0" marL="0" rtl="0" algn="l">
                        <a:spcBef>
                          <a:spcPts val="0"/>
                        </a:spcBef>
                        <a:spcAft>
                          <a:spcPts val="0"/>
                        </a:spcAft>
                        <a:buNone/>
                      </a:pPr>
                      <a:r>
                        <a:rPr lang="es-MX" sz="1200">
                          <a:latin typeface="Calibri"/>
                          <a:ea typeface="Calibri"/>
                          <a:cs typeface="Calibri"/>
                          <a:sym typeface="Calibri"/>
                        </a:rPr>
                        <a:t>4</a:t>
                      </a:r>
                      <a:endParaRPr sz="1200">
                        <a:latin typeface="Calibri"/>
                        <a:ea typeface="Calibri"/>
                        <a:cs typeface="Calibri"/>
                        <a:sym typeface="Calibri"/>
                      </a:endParaRPr>
                    </a:p>
                  </a:txBody>
                  <a:tcPr marT="63500" marB="63500" marR="63500" marL="63500">
                    <a:lnL cap="flat" cmpd="sng" w="12700">
                      <a:solidFill>
                        <a:srgbClr val="7030A0"/>
                      </a:solidFill>
                      <a:prstDash val="solid"/>
                      <a:round/>
                      <a:headEnd len="sm" w="sm" type="none"/>
                      <a:tailEnd len="sm" w="sm" type="none"/>
                    </a:lnL>
                    <a:lnR cap="flat" cmpd="sng" w="12700">
                      <a:solidFill>
                        <a:srgbClr val="7030A0"/>
                      </a:solidFill>
                      <a:prstDash val="solid"/>
                      <a:round/>
                      <a:headEnd len="sm" w="sm" type="none"/>
                      <a:tailEnd len="sm" w="sm" type="none"/>
                    </a:lnR>
                    <a:lnT cap="flat" cmpd="sng" w="12700">
                      <a:solidFill>
                        <a:srgbClr val="7030A0"/>
                      </a:solidFill>
                      <a:prstDash val="solid"/>
                      <a:round/>
                      <a:headEnd len="sm" w="sm" type="none"/>
                      <a:tailEnd len="sm" w="sm" type="none"/>
                    </a:lnT>
                    <a:lnB cap="flat" cmpd="sng" w="12700">
                      <a:solidFill>
                        <a:srgbClr val="7030A0"/>
                      </a:solidFill>
                      <a:prstDash val="solid"/>
                      <a:round/>
                      <a:headEnd len="sm" w="sm" type="none"/>
                      <a:tailEnd len="sm" w="sm" type="none"/>
                    </a:lnB>
                  </a:tcPr>
                </a:tc>
                <a:tc>
                  <a:txBody>
                    <a:bodyPr/>
                    <a:lstStyle/>
                    <a:p>
                      <a:pPr indent="0" lvl="0" marL="91440" rtl="0" algn="l">
                        <a:spcBef>
                          <a:spcPts val="0"/>
                        </a:spcBef>
                        <a:spcAft>
                          <a:spcPts val="0"/>
                        </a:spcAft>
                        <a:buNone/>
                      </a:pPr>
                      <a:r>
                        <a:rPr i="1" lang="es-MX" sz="1200">
                          <a:latin typeface="Calibri"/>
                          <a:ea typeface="Calibri"/>
                          <a:cs typeface="Calibri"/>
                          <a:sym typeface="Calibri"/>
                        </a:rPr>
                        <a:t>Ingresar las notas correspondientes.</a:t>
                      </a:r>
                      <a:endParaRPr i="1" sz="1200">
                        <a:latin typeface="Calibri"/>
                        <a:ea typeface="Calibri"/>
                        <a:cs typeface="Calibri"/>
                        <a:sym typeface="Calibri"/>
                      </a:endParaRPr>
                    </a:p>
                  </a:txBody>
                  <a:tcPr marT="63500" marB="63500" marR="63500" marL="63500">
                    <a:lnL cap="flat" cmpd="sng" w="12700">
                      <a:solidFill>
                        <a:srgbClr val="7030A0"/>
                      </a:solidFill>
                      <a:prstDash val="solid"/>
                      <a:round/>
                      <a:headEnd len="sm" w="sm" type="none"/>
                      <a:tailEnd len="sm" w="sm" type="none"/>
                    </a:lnL>
                    <a:lnR cap="flat" cmpd="sng" w="12700">
                      <a:solidFill>
                        <a:srgbClr val="7030A0"/>
                      </a:solidFill>
                      <a:prstDash val="solid"/>
                      <a:round/>
                      <a:headEnd len="sm" w="sm" type="none"/>
                      <a:tailEnd len="sm" w="sm" type="none"/>
                    </a:lnR>
                    <a:lnT cap="flat" cmpd="sng" w="12700">
                      <a:solidFill>
                        <a:srgbClr val="7030A0"/>
                      </a:solidFill>
                      <a:prstDash val="solid"/>
                      <a:round/>
                      <a:headEnd len="sm" w="sm" type="none"/>
                      <a:tailEnd len="sm" w="sm" type="none"/>
                    </a:lnT>
                    <a:lnB cap="flat" cmpd="sng" w="12700">
                      <a:solidFill>
                        <a:srgbClr val="7030A0"/>
                      </a:solidFill>
                      <a:prstDash val="solid"/>
                      <a:round/>
                      <a:headEnd len="sm" w="sm" type="none"/>
                      <a:tailEnd len="sm" w="sm" type="none"/>
                    </a:lnB>
                  </a:tcPr>
                </a:tc>
              </a:tr>
              <a:tr h="425875">
                <a:tc>
                  <a:txBody>
                    <a:bodyPr/>
                    <a:lstStyle/>
                    <a:p>
                      <a:pPr indent="0" lvl="0" marL="0" rtl="0" algn="l">
                        <a:spcBef>
                          <a:spcPts val="0"/>
                        </a:spcBef>
                        <a:spcAft>
                          <a:spcPts val="0"/>
                        </a:spcAft>
                        <a:buNone/>
                      </a:pPr>
                      <a:r>
                        <a:rPr b="1" lang="es-MX" sz="1200">
                          <a:latin typeface="Calibri"/>
                          <a:ea typeface="Calibri"/>
                          <a:cs typeface="Calibri"/>
                          <a:sym typeface="Calibri"/>
                        </a:rPr>
                        <a:t>Postcondición </a:t>
                      </a:r>
                      <a:endParaRPr b="1" sz="1200">
                        <a:latin typeface="Calibri"/>
                        <a:ea typeface="Calibri"/>
                        <a:cs typeface="Calibri"/>
                        <a:sym typeface="Calibri"/>
                      </a:endParaRPr>
                    </a:p>
                  </a:txBody>
                  <a:tcPr marT="63500" marB="63500" marR="63500" marL="63500">
                    <a:lnL cap="flat" cmpd="sng" w="12700">
                      <a:solidFill>
                        <a:srgbClr val="7030A0"/>
                      </a:solidFill>
                      <a:prstDash val="solid"/>
                      <a:round/>
                      <a:headEnd len="sm" w="sm" type="none"/>
                      <a:tailEnd len="sm" w="sm" type="none"/>
                    </a:lnL>
                    <a:lnR cap="flat" cmpd="sng" w="12700">
                      <a:solidFill>
                        <a:srgbClr val="7030A0"/>
                      </a:solidFill>
                      <a:prstDash val="solid"/>
                      <a:round/>
                      <a:headEnd len="sm" w="sm" type="none"/>
                      <a:tailEnd len="sm" w="sm" type="none"/>
                    </a:lnR>
                    <a:lnT cap="flat" cmpd="sng" w="12700">
                      <a:solidFill>
                        <a:srgbClr val="7030A0"/>
                      </a:solidFill>
                      <a:prstDash val="solid"/>
                      <a:round/>
                      <a:headEnd len="sm" w="sm" type="none"/>
                      <a:tailEnd len="sm" w="sm" type="none"/>
                    </a:lnT>
                    <a:lnB cap="flat" cmpd="sng" w="12700">
                      <a:solidFill>
                        <a:srgbClr val="7030A0"/>
                      </a:solidFill>
                      <a:prstDash val="solid"/>
                      <a:round/>
                      <a:headEnd len="sm" w="sm" type="none"/>
                      <a:tailEnd len="sm" w="sm" type="none"/>
                    </a:lnB>
                  </a:tcPr>
                </a:tc>
                <a:tc gridSpan="2">
                  <a:txBody>
                    <a:bodyPr/>
                    <a:lstStyle/>
                    <a:p>
                      <a:pPr indent="6350" lvl="0" marL="88265" marR="252095" rtl="0" algn="l">
                        <a:lnSpc>
                          <a:spcPct val="95416"/>
                        </a:lnSpc>
                        <a:spcBef>
                          <a:spcPts val="0"/>
                        </a:spcBef>
                        <a:spcAft>
                          <a:spcPts val="0"/>
                        </a:spcAft>
                        <a:buNone/>
                      </a:pPr>
                      <a:r>
                        <a:rPr lang="es-MX" sz="1200">
                          <a:latin typeface="Calibri"/>
                          <a:ea typeface="Calibri"/>
                          <a:cs typeface="Calibri"/>
                          <a:sym typeface="Calibri"/>
                        </a:rPr>
                        <a:t>El docente deberá cargar las notas en los listados de los estudiantes y posteriormente guardar el proceso. Los estudiantes tendrán acceso a ver sus notas.</a:t>
                      </a:r>
                      <a:endParaRPr sz="1200">
                        <a:latin typeface="Calibri"/>
                        <a:ea typeface="Calibri"/>
                        <a:cs typeface="Calibri"/>
                        <a:sym typeface="Calibri"/>
                      </a:endParaRPr>
                    </a:p>
                  </a:txBody>
                  <a:tcPr marT="63500" marB="63500" marR="63500" marL="63500">
                    <a:lnL cap="flat" cmpd="sng" w="12700">
                      <a:solidFill>
                        <a:srgbClr val="7030A0"/>
                      </a:solidFill>
                      <a:prstDash val="solid"/>
                      <a:round/>
                      <a:headEnd len="sm" w="sm" type="none"/>
                      <a:tailEnd len="sm" w="sm" type="none"/>
                    </a:lnL>
                    <a:lnR cap="flat" cmpd="sng" w="12700">
                      <a:solidFill>
                        <a:srgbClr val="7030A0"/>
                      </a:solidFill>
                      <a:prstDash val="solid"/>
                      <a:round/>
                      <a:headEnd len="sm" w="sm" type="none"/>
                      <a:tailEnd len="sm" w="sm" type="none"/>
                    </a:lnR>
                    <a:lnT cap="flat" cmpd="sng" w="12700">
                      <a:solidFill>
                        <a:srgbClr val="7030A0"/>
                      </a:solidFill>
                      <a:prstDash val="solid"/>
                      <a:round/>
                      <a:headEnd len="sm" w="sm" type="none"/>
                      <a:tailEnd len="sm" w="sm" type="none"/>
                    </a:lnT>
                    <a:lnB cap="flat" cmpd="sng" w="12700">
                      <a:solidFill>
                        <a:srgbClr val="7030A0"/>
                      </a:solidFill>
                      <a:prstDash val="solid"/>
                      <a:round/>
                      <a:headEnd len="sm" w="sm" type="none"/>
                      <a:tailEnd len="sm" w="sm" type="none"/>
                    </a:lnB>
                  </a:tcPr>
                </a:tc>
                <a:tc hMerge="1"/>
              </a:tr>
              <a:tr h="279125">
                <a:tc rowSpan="3">
                  <a:txBody>
                    <a:bodyPr/>
                    <a:lstStyle/>
                    <a:p>
                      <a:pPr indent="0" lvl="0" marL="0" rtl="0" algn="l">
                        <a:spcBef>
                          <a:spcPts val="0"/>
                        </a:spcBef>
                        <a:spcAft>
                          <a:spcPts val="0"/>
                        </a:spcAft>
                        <a:buNone/>
                      </a:pPr>
                      <a:r>
                        <a:rPr b="1" lang="es-MX" sz="1200">
                          <a:latin typeface="Calibri"/>
                          <a:ea typeface="Calibri"/>
                          <a:cs typeface="Calibri"/>
                          <a:sym typeface="Calibri"/>
                        </a:rPr>
                        <a:t>Excepciones </a:t>
                      </a:r>
                      <a:endParaRPr b="1" sz="1200">
                        <a:latin typeface="Calibri"/>
                        <a:ea typeface="Calibri"/>
                        <a:cs typeface="Calibri"/>
                        <a:sym typeface="Calibri"/>
                      </a:endParaRPr>
                    </a:p>
                  </a:txBody>
                  <a:tcPr marT="63500" marB="63500" marR="63500" marL="63500">
                    <a:lnL cap="flat" cmpd="sng" w="12700">
                      <a:solidFill>
                        <a:srgbClr val="7030A0"/>
                      </a:solidFill>
                      <a:prstDash val="solid"/>
                      <a:round/>
                      <a:headEnd len="sm" w="sm" type="none"/>
                      <a:tailEnd len="sm" w="sm" type="none"/>
                    </a:lnL>
                    <a:lnR cap="flat" cmpd="sng" w="12700">
                      <a:solidFill>
                        <a:srgbClr val="7030A0"/>
                      </a:solidFill>
                      <a:prstDash val="solid"/>
                      <a:round/>
                      <a:headEnd len="sm" w="sm" type="none"/>
                      <a:tailEnd len="sm" w="sm" type="none"/>
                    </a:lnR>
                    <a:lnT cap="flat" cmpd="sng" w="12700">
                      <a:solidFill>
                        <a:srgbClr val="7030A0"/>
                      </a:solidFill>
                      <a:prstDash val="solid"/>
                      <a:round/>
                      <a:headEnd len="sm" w="sm" type="none"/>
                      <a:tailEnd len="sm" w="sm" type="none"/>
                    </a:lnT>
                    <a:lnB cap="flat" cmpd="sng" w="12700">
                      <a:solidFill>
                        <a:srgbClr val="7030A0"/>
                      </a:solidFill>
                      <a:prstDash val="solid"/>
                      <a:round/>
                      <a:headEnd len="sm" w="sm" type="none"/>
                      <a:tailEnd len="sm" w="sm" type="none"/>
                    </a:lnB>
                  </a:tcPr>
                </a:tc>
                <a:tc>
                  <a:txBody>
                    <a:bodyPr/>
                    <a:lstStyle/>
                    <a:p>
                      <a:pPr indent="0" lvl="0" marL="0" marR="72390" rtl="0" algn="l">
                        <a:spcBef>
                          <a:spcPts val="0"/>
                        </a:spcBef>
                        <a:spcAft>
                          <a:spcPts val="0"/>
                        </a:spcAft>
                        <a:buNone/>
                      </a:pPr>
                      <a:r>
                        <a:rPr b="1" lang="es-MX" sz="1200">
                          <a:latin typeface="Calibri"/>
                          <a:ea typeface="Calibri"/>
                          <a:cs typeface="Calibri"/>
                          <a:sym typeface="Calibri"/>
                        </a:rPr>
                        <a:t>Paso </a:t>
                      </a:r>
                      <a:endParaRPr b="1" sz="1200">
                        <a:latin typeface="Calibri"/>
                        <a:ea typeface="Calibri"/>
                        <a:cs typeface="Calibri"/>
                        <a:sym typeface="Calibri"/>
                      </a:endParaRPr>
                    </a:p>
                  </a:txBody>
                  <a:tcPr marT="63500" marB="63500" marR="63500" marL="63500">
                    <a:lnL cap="flat" cmpd="sng" w="12700">
                      <a:solidFill>
                        <a:srgbClr val="7030A0"/>
                      </a:solidFill>
                      <a:prstDash val="solid"/>
                      <a:round/>
                      <a:headEnd len="sm" w="sm" type="none"/>
                      <a:tailEnd len="sm" w="sm" type="none"/>
                    </a:lnL>
                    <a:lnR cap="flat" cmpd="sng" w="12700">
                      <a:solidFill>
                        <a:srgbClr val="7030A0"/>
                      </a:solidFill>
                      <a:prstDash val="solid"/>
                      <a:round/>
                      <a:headEnd len="sm" w="sm" type="none"/>
                      <a:tailEnd len="sm" w="sm" type="none"/>
                    </a:lnR>
                    <a:lnT cap="flat" cmpd="sng" w="12700">
                      <a:solidFill>
                        <a:srgbClr val="7030A0"/>
                      </a:solidFill>
                      <a:prstDash val="solid"/>
                      <a:round/>
                      <a:headEnd len="sm" w="sm" type="none"/>
                      <a:tailEnd len="sm" w="sm" type="none"/>
                    </a:lnT>
                    <a:lnB cap="flat" cmpd="sng" w="12700">
                      <a:solidFill>
                        <a:srgbClr val="7030A0"/>
                      </a:solidFill>
                      <a:prstDash val="solid"/>
                      <a:round/>
                      <a:headEnd len="sm" w="sm" type="none"/>
                      <a:tailEnd len="sm" w="sm" type="none"/>
                    </a:lnB>
                  </a:tcPr>
                </a:tc>
                <a:tc>
                  <a:txBody>
                    <a:bodyPr/>
                    <a:lstStyle/>
                    <a:p>
                      <a:pPr indent="0" lvl="0" marL="82550" rtl="0" algn="l">
                        <a:spcBef>
                          <a:spcPts val="0"/>
                        </a:spcBef>
                        <a:spcAft>
                          <a:spcPts val="0"/>
                        </a:spcAft>
                        <a:buNone/>
                      </a:pPr>
                      <a:r>
                        <a:rPr b="1" i="1" lang="es-MX" sz="1200">
                          <a:latin typeface="Calibri"/>
                          <a:ea typeface="Calibri"/>
                          <a:cs typeface="Calibri"/>
                          <a:sym typeface="Calibri"/>
                        </a:rPr>
                        <a:t>Acción</a:t>
                      </a:r>
                      <a:endParaRPr b="1" i="1" sz="1200">
                        <a:latin typeface="Calibri"/>
                        <a:ea typeface="Calibri"/>
                        <a:cs typeface="Calibri"/>
                        <a:sym typeface="Calibri"/>
                      </a:endParaRPr>
                    </a:p>
                  </a:txBody>
                  <a:tcPr marT="63500" marB="63500" marR="63500" marL="63500">
                    <a:lnL cap="flat" cmpd="sng" w="12700">
                      <a:solidFill>
                        <a:srgbClr val="7030A0"/>
                      </a:solidFill>
                      <a:prstDash val="solid"/>
                      <a:round/>
                      <a:headEnd len="sm" w="sm" type="none"/>
                      <a:tailEnd len="sm" w="sm" type="none"/>
                    </a:lnL>
                    <a:lnR cap="flat" cmpd="sng" w="12700">
                      <a:solidFill>
                        <a:srgbClr val="7030A0"/>
                      </a:solidFill>
                      <a:prstDash val="solid"/>
                      <a:round/>
                      <a:headEnd len="sm" w="sm" type="none"/>
                      <a:tailEnd len="sm" w="sm" type="none"/>
                    </a:lnR>
                    <a:lnT cap="flat" cmpd="sng" w="12700">
                      <a:solidFill>
                        <a:srgbClr val="7030A0"/>
                      </a:solidFill>
                      <a:prstDash val="solid"/>
                      <a:round/>
                      <a:headEnd len="sm" w="sm" type="none"/>
                      <a:tailEnd len="sm" w="sm" type="none"/>
                    </a:lnT>
                    <a:lnB cap="flat" cmpd="sng" w="12700">
                      <a:solidFill>
                        <a:srgbClr val="7030A0"/>
                      </a:solidFill>
                      <a:prstDash val="solid"/>
                      <a:round/>
                      <a:headEnd len="sm" w="sm" type="none"/>
                      <a:tailEnd len="sm" w="sm" type="none"/>
                    </a:lnB>
                  </a:tcPr>
                </a:tc>
              </a:tr>
              <a:tr h="279125">
                <a:tc vMerge="1"/>
                <a:tc>
                  <a:txBody>
                    <a:bodyPr/>
                    <a:lstStyle/>
                    <a:p>
                      <a:pPr indent="0" lvl="0" marL="0" marR="137795" rtl="0" algn="l">
                        <a:spcBef>
                          <a:spcPts val="0"/>
                        </a:spcBef>
                        <a:spcAft>
                          <a:spcPts val="0"/>
                        </a:spcAft>
                        <a:buNone/>
                      </a:pPr>
                      <a:r>
                        <a:rPr lang="es-MX" sz="1200">
                          <a:latin typeface="Calibri"/>
                          <a:ea typeface="Calibri"/>
                          <a:cs typeface="Calibri"/>
                          <a:sym typeface="Calibri"/>
                        </a:rPr>
                        <a:t> 1.1</a:t>
                      </a:r>
                      <a:endParaRPr sz="1200">
                        <a:latin typeface="Calibri"/>
                        <a:ea typeface="Calibri"/>
                        <a:cs typeface="Calibri"/>
                        <a:sym typeface="Calibri"/>
                      </a:endParaRPr>
                    </a:p>
                  </a:txBody>
                  <a:tcPr marT="63500" marB="63500" marR="63500" marL="63500">
                    <a:lnL cap="flat" cmpd="sng" w="12700">
                      <a:solidFill>
                        <a:srgbClr val="7030A0"/>
                      </a:solidFill>
                      <a:prstDash val="solid"/>
                      <a:round/>
                      <a:headEnd len="sm" w="sm" type="none"/>
                      <a:tailEnd len="sm" w="sm" type="none"/>
                    </a:lnL>
                    <a:lnR cap="flat" cmpd="sng" w="12700">
                      <a:solidFill>
                        <a:srgbClr val="7030A0"/>
                      </a:solidFill>
                      <a:prstDash val="solid"/>
                      <a:round/>
                      <a:headEnd len="sm" w="sm" type="none"/>
                      <a:tailEnd len="sm" w="sm" type="none"/>
                    </a:lnR>
                    <a:lnT cap="flat" cmpd="sng" w="12700">
                      <a:solidFill>
                        <a:srgbClr val="7030A0"/>
                      </a:solidFill>
                      <a:prstDash val="solid"/>
                      <a:round/>
                      <a:headEnd len="sm" w="sm" type="none"/>
                      <a:tailEnd len="sm" w="sm" type="none"/>
                    </a:lnT>
                    <a:lnB cap="flat" cmpd="sng" w="12700">
                      <a:solidFill>
                        <a:srgbClr val="7030A0"/>
                      </a:solidFill>
                      <a:prstDash val="solid"/>
                      <a:round/>
                      <a:headEnd len="sm" w="sm" type="none"/>
                      <a:tailEnd len="sm" w="sm" type="none"/>
                    </a:lnB>
                  </a:tcPr>
                </a:tc>
                <a:tc>
                  <a:txBody>
                    <a:bodyPr/>
                    <a:lstStyle/>
                    <a:p>
                      <a:pPr indent="0" lvl="0" marL="88265" rtl="0" algn="l">
                        <a:spcBef>
                          <a:spcPts val="0"/>
                        </a:spcBef>
                        <a:spcAft>
                          <a:spcPts val="0"/>
                        </a:spcAft>
                        <a:buNone/>
                      </a:pPr>
                      <a:r>
                        <a:rPr i="1" lang="es-MX" sz="1200">
                          <a:latin typeface="Calibri"/>
                          <a:ea typeface="Calibri"/>
                          <a:cs typeface="Calibri"/>
                          <a:sym typeface="Calibri"/>
                        </a:rPr>
                        <a:t>El estudiante no está en la lista.</a:t>
                      </a:r>
                      <a:endParaRPr i="1" sz="1200">
                        <a:latin typeface="Calibri"/>
                        <a:ea typeface="Calibri"/>
                        <a:cs typeface="Calibri"/>
                        <a:sym typeface="Calibri"/>
                      </a:endParaRPr>
                    </a:p>
                  </a:txBody>
                  <a:tcPr marT="63500" marB="63500" marR="63500" marL="63500">
                    <a:lnL cap="flat" cmpd="sng" w="12700">
                      <a:solidFill>
                        <a:srgbClr val="7030A0"/>
                      </a:solidFill>
                      <a:prstDash val="solid"/>
                      <a:round/>
                      <a:headEnd len="sm" w="sm" type="none"/>
                      <a:tailEnd len="sm" w="sm" type="none"/>
                    </a:lnL>
                    <a:lnR cap="flat" cmpd="sng" w="12700">
                      <a:solidFill>
                        <a:srgbClr val="7030A0"/>
                      </a:solidFill>
                      <a:prstDash val="solid"/>
                      <a:round/>
                      <a:headEnd len="sm" w="sm" type="none"/>
                      <a:tailEnd len="sm" w="sm" type="none"/>
                    </a:lnR>
                    <a:lnT cap="flat" cmpd="sng" w="12700">
                      <a:solidFill>
                        <a:srgbClr val="7030A0"/>
                      </a:solidFill>
                      <a:prstDash val="solid"/>
                      <a:round/>
                      <a:headEnd len="sm" w="sm" type="none"/>
                      <a:tailEnd len="sm" w="sm" type="none"/>
                    </a:lnT>
                    <a:lnB cap="flat" cmpd="sng" w="12700">
                      <a:solidFill>
                        <a:srgbClr val="7030A0"/>
                      </a:solidFill>
                      <a:prstDash val="solid"/>
                      <a:round/>
                      <a:headEnd len="sm" w="sm" type="none"/>
                      <a:tailEnd len="sm" w="sm" type="none"/>
                    </a:lnB>
                  </a:tcPr>
                </a:tc>
              </a:tr>
              <a:tr h="279125">
                <a:tc vMerge="1"/>
                <a:tc>
                  <a:txBody>
                    <a:bodyPr/>
                    <a:lstStyle/>
                    <a:p>
                      <a:pPr indent="0" lvl="0" marL="0" marR="137795" rtl="0" algn="l">
                        <a:spcBef>
                          <a:spcPts val="0"/>
                        </a:spcBef>
                        <a:spcAft>
                          <a:spcPts val="0"/>
                        </a:spcAft>
                        <a:buNone/>
                      </a:pPr>
                      <a:r>
                        <a:rPr lang="es-MX" sz="1200">
                          <a:latin typeface="Calibri"/>
                          <a:ea typeface="Calibri"/>
                          <a:cs typeface="Calibri"/>
                          <a:sym typeface="Calibri"/>
                        </a:rPr>
                        <a:t>1.2</a:t>
                      </a:r>
                      <a:endParaRPr sz="1200">
                        <a:latin typeface="Calibri"/>
                        <a:ea typeface="Calibri"/>
                        <a:cs typeface="Calibri"/>
                        <a:sym typeface="Calibri"/>
                      </a:endParaRPr>
                    </a:p>
                  </a:txBody>
                  <a:tcPr marT="63500" marB="63500" marR="63500" marL="63500">
                    <a:lnL cap="flat" cmpd="sng" w="12700">
                      <a:solidFill>
                        <a:srgbClr val="7030A0"/>
                      </a:solidFill>
                      <a:prstDash val="solid"/>
                      <a:round/>
                      <a:headEnd len="sm" w="sm" type="none"/>
                      <a:tailEnd len="sm" w="sm" type="none"/>
                    </a:lnL>
                    <a:lnR cap="flat" cmpd="sng" w="12700">
                      <a:solidFill>
                        <a:srgbClr val="7030A0"/>
                      </a:solidFill>
                      <a:prstDash val="solid"/>
                      <a:round/>
                      <a:headEnd len="sm" w="sm" type="none"/>
                      <a:tailEnd len="sm" w="sm" type="none"/>
                    </a:lnR>
                    <a:lnT cap="flat" cmpd="sng" w="12700">
                      <a:solidFill>
                        <a:srgbClr val="7030A0"/>
                      </a:solidFill>
                      <a:prstDash val="solid"/>
                      <a:round/>
                      <a:headEnd len="sm" w="sm" type="none"/>
                      <a:tailEnd len="sm" w="sm" type="none"/>
                    </a:lnT>
                    <a:lnB cap="flat" cmpd="sng" w="12700">
                      <a:solidFill>
                        <a:srgbClr val="7030A0"/>
                      </a:solidFill>
                      <a:prstDash val="solid"/>
                      <a:round/>
                      <a:headEnd len="sm" w="sm" type="none"/>
                      <a:tailEnd len="sm" w="sm" type="none"/>
                    </a:lnB>
                  </a:tcPr>
                </a:tc>
                <a:tc>
                  <a:txBody>
                    <a:bodyPr/>
                    <a:lstStyle/>
                    <a:p>
                      <a:pPr indent="0" lvl="0" marL="88265" rtl="0" algn="l">
                        <a:spcBef>
                          <a:spcPts val="0"/>
                        </a:spcBef>
                        <a:spcAft>
                          <a:spcPts val="0"/>
                        </a:spcAft>
                        <a:buNone/>
                      </a:pPr>
                      <a:r>
                        <a:rPr i="1" lang="es-MX" sz="1200">
                          <a:latin typeface="Calibri"/>
                          <a:ea typeface="Calibri"/>
                          <a:cs typeface="Calibri"/>
                          <a:sym typeface="Calibri"/>
                        </a:rPr>
                        <a:t>El docente no guardó el proceso.</a:t>
                      </a:r>
                      <a:endParaRPr i="1" sz="1200">
                        <a:latin typeface="Calibri"/>
                        <a:ea typeface="Calibri"/>
                        <a:cs typeface="Calibri"/>
                        <a:sym typeface="Calibri"/>
                      </a:endParaRPr>
                    </a:p>
                  </a:txBody>
                  <a:tcPr marT="63500" marB="63500" marR="63500" marL="63500">
                    <a:lnL cap="flat" cmpd="sng" w="12700">
                      <a:solidFill>
                        <a:srgbClr val="7030A0"/>
                      </a:solidFill>
                      <a:prstDash val="solid"/>
                      <a:round/>
                      <a:headEnd len="sm" w="sm" type="none"/>
                      <a:tailEnd len="sm" w="sm" type="none"/>
                    </a:lnL>
                    <a:lnR cap="flat" cmpd="sng" w="12700">
                      <a:solidFill>
                        <a:srgbClr val="7030A0"/>
                      </a:solidFill>
                      <a:prstDash val="solid"/>
                      <a:round/>
                      <a:headEnd len="sm" w="sm" type="none"/>
                      <a:tailEnd len="sm" w="sm" type="none"/>
                    </a:lnR>
                    <a:lnT cap="flat" cmpd="sng" w="12700">
                      <a:solidFill>
                        <a:srgbClr val="7030A0"/>
                      </a:solidFill>
                      <a:prstDash val="solid"/>
                      <a:round/>
                      <a:headEnd len="sm" w="sm" type="none"/>
                      <a:tailEnd len="sm" w="sm" type="none"/>
                    </a:lnT>
                    <a:lnB cap="flat" cmpd="sng" w="12700">
                      <a:solidFill>
                        <a:srgbClr val="7030A0"/>
                      </a:solidFill>
                      <a:prstDash val="solid"/>
                      <a:round/>
                      <a:headEnd len="sm" w="sm" type="none"/>
                      <a:tailEnd len="sm" w="sm" type="none"/>
                    </a:lnB>
                  </a:tcPr>
                </a:tc>
              </a:tr>
              <a:tr h="279125">
                <a:tc rowSpan="2">
                  <a:txBody>
                    <a:bodyPr/>
                    <a:lstStyle/>
                    <a:p>
                      <a:pPr indent="0" lvl="0" marL="0" rtl="0" algn="l">
                        <a:lnSpc>
                          <a:spcPct val="115000"/>
                        </a:lnSpc>
                        <a:spcBef>
                          <a:spcPts val="0"/>
                        </a:spcBef>
                        <a:spcAft>
                          <a:spcPts val="0"/>
                        </a:spcAft>
                        <a:buNone/>
                      </a:pPr>
                      <a:r>
                        <a:rPr b="1" lang="es-MX" sz="1200">
                          <a:latin typeface="Calibri"/>
                          <a:ea typeface="Calibri"/>
                          <a:cs typeface="Calibri"/>
                          <a:sym typeface="Calibri"/>
                        </a:rPr>
                        <a:t>Rendimiento</a:t>
                      </a:r>
                      <a:endParaRPr b="1" sz="1200">
                        <a:latin typeface="Calibri"/>
                        <a:ea typeface="Calibri"/>
                        <a:cs typeface="Calibri"/>
                        <a:sym typeface="Calibri"/>
                      </a:endParaRPr>
                    </a:p>
                  </a:txBody>
                  <a:tcPr marT="63500" marB="63500" marR="63500" marL="63500">
                    <a:lnL cap="flat" cmpd="sng" w="12700">
                      <a:solidFill>
                        <a:srgbClr val="7030A0"/>
                      </a:solidFill>
                      <a:prstDash val="solid"/>
                      <a:round/>
                      <a:headEnd len="sm" w="sm" type="none"/>
                      <a:tailEnd len="sm" w="sm" type="none"/>
                    </a:lnL>
                    <a:lnR cap="flat" cmpd="sng" w="12700">
                      <a:solidFill>
                        <a:srgbClr val="7030A0"/>
                      </a:solidFill>
                      <a:prstDash val="solid"/>
                      <a:round/>
                      <a:headEnd len="sm" w="sm" type="none"/>
                      <a:tailEnd len="sm" w="sm" type="none"/>
                    </a:lnR>
                    <a:lnT cap="flat" cmpd="sng" w="12700">
                      <a:solidFill>
                        <a:srgbClr val="7030A0"/>
                      </a:solidFill>
                      <a:prstDash val="solid"/>
                      <a:round/>
                      <a:headEnd len="sm" w="sm" type="none"/>
                      <a:tailEnd len="sm" w="sm" type="none"/>
                    </a:lnT>
                    <a:lnB cap="flat" cmpd="sng" w="12700">
                      <a:solidFill>
                        <a:srgbClr val="7030A0"/>
                      </a:solidFill>
                      <a:prstDash val="solid"/>
                      <a:round/>
                      <a:headEnd len="sm" w="sm" type="none"/>
                      <a:tailEnd len="sm" w="sm" type="none"/>
                    </a:lnB>
                  </a:tcPr>
                </a:tc>
                <a:tc>
                  <a:txBody>
                    <a:bodyPr/>
                    <a:lstStyle/>
                    <a:p>
                      <a:pPr indent="0" lvl="0" marL="0" marR="137795" rtl="0" algn="l">
                        <a:spcBef>
                          <a:spcPts val="0"/>
                        </a:spcBef>
                        <a:spcAft>
                          <a:spcPts val="0"/>
                        </a:spcAft>
                        <a:buNone/>
                      </a:pPr>
                      <a:r>
                        <a:rPr b="1" lang="es-MX" sz="1200">
                          <a:latin typeface="Calibri"/>
                          <a:ea typeface="Calibri"/>
                          <a:cs typeface="Calibri"/>
                          <a:sym typeface="Calibri"/>
                        </a:rPr>
                        <a:t>Paso</a:t>
                      </a:r>
                      <a:endParaRPr b="1" sz="1200">
                        <a:latin typeface="Calibri"/>
                        <a:ea typeface="Calibri"/>
                        <a:cs typeface="Calibri"/>
                        <a:sym typeface="Calibri"/>
                      </a:endParaRPr>
                    </a:p>
                  </a:txBody>
                  <a:tcPr marT="63500" marB="63500" marR="63500" marL="63500">
                    <a:lnL cap="flat" cmpd="sng" w="12700">
                      <a:solidFill>
                        <a:srgbClr val="7030A0"/>
                      </a:solidFill>
                      <a:prstDash val="solid"/>
                      <a:round/>
                      <a:headEnd len="sm" w="sm" type="none"/>
                      <a:tailEnd len="sm" w="sm" type="none"/>
                    </a:lnL>
                    <a:lnR cap="flat" cmpd="sng" w="12700">
                      <a:solidFill>
                        <a:srgbClr val="7030A0"/>
                      </a:solidFill>
                      <a:prstDash val="solid"/>
                      <a:round/>
                      <a:headEnd len="sm" w="sm" type="none"/>
                      <a:tailEnd len="sm" w="sm" type="none"/>
                    </a:lnR>
                    <a:lnT cap="flat" cmpd="sng" w="12700">
                      <a:solidFill>
                        <a:srgbClr val="7030A0"/>
                      </a:solidFill>
                      <a:prstDash val="solid"/>
                      <a:round/>
                      <a:headEnd len="sm" w="sm" type="none"/>
                      <a:tailEnd len="sm" w="sm" type="none"/>
                    </a:lnT>
                    <a:lnB cap="flat" cmpd="sng" w="12700">
                      <a:solidFill>
                        <a:srgbClr val="7030A0"/>
                      </a:solidFill>
                      <a:prstDash val="solid"/>
                      <a:round/>
                      <a:headEnd len="sm" w="sm" type="none"/>
                      <a:tailEnd len="sm" w="sm" type="none"/>
                    </a:lnB>
                  </a:tcPr>
                </a:tc>
                <a:tc>
                  <a:txBody>
                    <a:bodyPr/>
                    <a:lstStyle/>
                    <a:p>
                      <a:pPr indent="0" lvl="0" marL="88265" rtl="0" algn="l">
                        <a:spcBef>
                          <a:spcPts val="0"/>
                        </a:spcBef>
                        <a:spcAft>
                          <a:spcPts val="0"/>
                        </a:spcAft>
                        <a:buNone/>
                      </a:pPr>
                      <a:r>
                        <a:rPr b="1" i="1" lang="es-MX" sz="1200">
                          <a:latin typeface="Calibri"/>
                          <a:ea typeface="Calibri"/>
                          <a:cs typeface="Calibri"/>
                          <a:sym typeface="Calibri"/>
                        </a:rPr>
                        <a:t>Cuota de tiempo</a:t>
                      </a:r>
                      <a:endParaRPr b="1" i="1" sz="1200">
                        <a:latin typeface="Calibri"/>
                        <a:ea typeface="Calibri"/>
                        <a:cs typeface="Calibri"/>
                        <a:sym typeface="Calibri"/>
                      </a:endParaRPr>
                    </a:p>
                  </a:txBody>
                  <a:tcPr marT="63500" marB="63500" marR="63500" marL="63500">
                    <a:lnL cap="flat" cmpd="sng" w="12700">
                      <a:solidFill>
                        <a:srgbClr val="7030A0"/>
                      </a:solidFill>
                      <a:prstDash val="solid"/>
                      <a:round/>
                      <a:headEnd len="sm" w="sm" type="none"/>
                      <a:tailEnd len="sm" w="sm" type="none"/>
                    </a:lnL>
                    <a:lnR cap="flat" cmpd="sng" w="12700">
                      <a:solidFill>
                        <a:srgbClr val="7030A0"/>
                      </a:solidFill>
                      <a:prstDash val="solid"/>
                      <a:round/>
                      <a:headEnd len="sm" w="sm" type="none"/>
                      <a:tailEnd len="sm" w="sm" type="none"/>
                    </a:lnR>
                    <a:lnT cap="flat" cmpd="sng" w="12700">
                      <a:solidFill>
                        <a:srgbClr val="7030A0"/>
                      </a:solidFill>
                      <a:prstDash val="solid"/>
                      <a:round/>
                      <a:headEnd len="sm" w="sm" type="none"/>
                      <a:tailEnd len="sm" w="sm" type="none"/>
                    </a:lnT>
                    <a:lnB cap="flat" cmpd="sng" w="12700">
                      <a:solidFill>
                        <a:srgbClr val="7030A0"/>
                      </a:solidFill>
                      <a:prstDash val="solid"/>
                      <a:round/>
                      <a:headEnd len="sm" w="sm" type="none"/>
                      <a:tailEnd len="sm" w="sm" type="none"/>
                    </a:lnB>
                  </a:tcPr>
                </a:tc>
              </a:tr>
              <a:tr h="279125">
                <a:tc vMerge="1"/>
                <a:tc>
                  <a:txBody>
                    <a:bodyPr/>
                    <a:lstStyle/>
                    <a:p>
                      <a:pPr indent="0" lvl="0" marL="0" marR="137795" rtl="0" algn="l">
                        <a:spcBef>
                          <a:spcPts val="0"/>
                        </a:spcBef>
                        <a:spcAft>
                          <a:spcPts val="0"/>
                        </a:spcAft>
                        <a:buNone/>
                      </a:pPr>
                      <a:r>
                        <a:rPr lang="es-MX" sz="1200">
                          <a:latin typeface="Calibri"/>
                          <a:ea typeface="Calibri"/>
                          <a:cs typeface="Calibri"/>
                          <a:sym typeface="Calibri"/>
                        </a:rPr>
                        <a:t>4</a:t>
                      </a:r>
                      <a:endParaRPr sz="1200">
                        <a:latin typeface="Calibri"/>
                        <a:ea typeface="Calibri"/>
                        <a:cs typeface="Calibri"/>
                        <a:sym typeface="Calibri"/>
                      </a:endParaRPr>
                    </a:p>
                  </a:txBody>
                  <a:tcPr marT="63500" marB="63500" marR="63500" marL="63500">
                    <a:lnL cap="flat" cmpd="sng" w="12700">
                      <a:solidFill>
                        <a:srgbClr val="7030A0"/>
                      </a:solidFill>
                      <a:prstDash val="solid"/>
                      <a:round/>
                      <a:headEnd len="sm" w="sm" type="none"/>
                      <a:tailEnd len="sm" w="sm" type="none"/>
                    </a:lnL>
                    <a:lnR cap="flat" cmpd="sng" w="12700">
                      <a:solidFill>
                        <a:srgbClr val="7030A0"/>
                      </a:solidFill>
                      <a:prstDash val="solid"/>
                      <a:round/>
                      <a:headEnd len="sm" w="sm" type="none"/>
                      <a:tailEnd len="sm" w="sm" type="none"/>
                    </a:lnR>
                    <a:lnT cap="flat" cmpd="sng" w="12700">
                      <a:solidFill>
                        <a:srgbClr val="7030A0"/>
                      </a:solidFill>
                      <a:prstDash val="solid"/>
                      <a:round/>
                      <a:headEnd len="sm" w="sm" type="none"/>
                      <a:tailEnd len="sm" w="sm" type="none"/>
                    </a:lnT>
                    <a:lnB cap="flat" cmpd="sng" w="12700">
                      <a:solidFill>
                        <a:srgbClr val="7030A0"/>
                      </a:solidFill>
                      <a:prstDash val="solid"/>
                      <a:round/>
                      <a:headEnd len="sm" w="sm" type="none"/>
                      <a:tailEnd len="sm" w="sm" type="none"/>
                    </a:lnB>
                  </a:tcPr>
                </a:tc>
                <a:tc>
                  <a:txBody>
                    <a:bodyPr/>
                    <a:lstStyle/>
                    <a:p>
                      <a:pPr indent="0" lvl="0" marL="88265" rtl="0" algn="l">
                        <a:spcBef>
                          <a:spcPts val="0"/>
                        </a:spcBef>
                        <a:spcAft>
                          <a:spcPts val="0"/>
                        </a:spcAft>
                        <a:buNone/>
                      </a:pPr>
                      <a:r>
                        <a:rPr lang="es-MX" sz="1200">
                          <a:latin typeface="Calibri"/>
                          <a:ea typeface="Calibri"/>
                          <a:cs typeface="Calibri"/>
                          <a:sym typeface="Calibri"/>
                        </a:rPr>
                        <a:t>30 minutos.</a:t>
                      </a:r>
                      <a:endParaRPr sz="1200">
                        <a:latin typeface="Calibri"/>
                        <a:ea typeface="Calibri"/>
                        <a:cs typeface="Calibri"/>
                        <a:sym typeface="Calibri"/>
                      </a:endParaRPr>
                    </a:p>
                  </a:txBody>
                  <a:tcPr marT="63500" marB="63500" marR="63500" marL="63500">
                    <a:lnL cap="flat" cmpd="sng" w="12700">
                      <a:solidFill>
                        <a:srgbClr val="7030A0"/>
                      </a:solidFill>
                      <a:prstDash val="solid"/>
                      <a:round/>
                      <a:headEnd len="sm" w="sm" type="none"/>
                      <a:tailEnd len="sm" w="sm" type="none"/>
                    </a:lnL>
                    <a:lnR cap="flat" cmpd="sng" w="12700">
                      <a:solidFill>
                        <a:srgbClr val="7030A0"/>
                      </a:solidFill>
                      <a:prstDash val="solid"/>
                      <a:round/>
                      <a:headEnd len="sm" w="sm" type="none"/>
                      <a:tailEnd len="sm" w="sm" type="none"/>
                    </a:lnR>
                    <a:lnT cap="flat" cmpd="sng" w="12700">
                      <a:solidFill>
                        <a:srgbClr val="7030A0"/>
                      </a:solidFill>
                      <a:prstDash val="solid"/>
                      <a:round/>
                      <a:headEnd len="sm" w="sm" type="none"/>
                      <a:tailEnd len="sm" w="sm" type="none"/>
                    </a:lnT>
                    <a:lnB cap="flat" cmpd="sng" w="12700">
                      <a:solidFill>
                        <a:srgbClr val="7030A0"/>
                      </a:solidFill>
                      <a:prstDash val="solid"/>
                      <a:round/>
                      <a:headEnd len="sm" w="sm" type="none"/>
                      <a:tailEnd len="sm" w="sm" type="none"/>
                    </a:lnB>
                  </a:tcPr>
                </a:tc>
              </a:tr>
              <a:tr h="305000">
                <a:tc>
                  <a:txBody>
                    <a:bodyPr/>
                    <a:lstStyle/>
                    <a:p>
                      <a:pPr indent="0" lvl="0" marL="0" rtl="0" algn="l">
                        <a:lnSpc>
                          <a:spcPct val="115000"/>
                        </a:lnSpc>
                        <a:spcBef>
                          <a:spcPts val="0"/>
                        </a:spcBef>
                        <a:spcAft>
                          <a:spcPts val="0"/>
                        </a:spcAft>
                        <a:buNone/>
                      </a:pPr>
                      <a:r>
                        <a:rPr b="1" lang="es-MX" sz="1200">
                          <a:latin typeface="Calibri"/>
                          <a:ea typeface="Calibri"/>
                          <a:cs typeface="Calibri"/>
                          <a:sym typeface="Calibri"/>
                        </a:rPr>
                        <a:t>Frecuencia</a:t>
                      </a:r>
                      <a:endParaRPr b="1" sz="1200">
                        <a:latin typeface="Calibri"/>
                        <a:ea typeface="Calibri"/>
                        <a:cs typeface="Calibri"/>
                        <a:sym typeface="Calibri"/>
                      </a:endParaRPr>
                    </a:p>
                  </a:txBody>
                  <a:tcPr marT="63500" marB="63500" marR="63500" marL="63500">
                    <a:lnL cap="flat" cmpd="sng" w="12700">
                      <a:solidFill>
                        <a:srgbClr val="7030A0"/>
                      </a:solidFill>
                      <a:prstDash val="solid"/>
                      <a:round/>
                      <a:headEnd len="sm" w="sm" type="none"/>
                      <a:tailEnd len="sm" w="sm" type="none"/>
                    </a:lnL>
                    <a:lnR cap="flat" cmpd="sng" w="12700">
                      <a:solidFill>
                        <a:srgbClr val="7030A0"/>
                      </a:solidFill>
                      <a:prstDash val="solid"/>
                      <a:round/>
                      <a:headEnd len="sm" w="sm" type="none"/>
                      <a:tailEnd len="sm" w="sm" type="none"/>
                    </a:lnR>
                    <a:lnT cap="flat" cmpd="sng" w="12700">
                      <a:solidFill>
                        <a:srgbClr val="7030A0"/>
                      </a:solidFill>
                      <a:prstDash val="solid"/>
                      <a:round/>
                      <a:headEnd len="sm" w="sm" type="none"/>
                      <a:tailEnd len="sm" w="sm" type="none"/>
                    </a:lnT>
                    <a:lnB cap="flat" cmpd="sng" w="12700">
                      <a:solidFill>
                        <a:srgbClr val="7030A0"/>
                      </a:solidFill>
                      <a:prstDash val="solid"/>
                      <a:round/>
                      <a:headEnd len="sm" w="sm" type="none"/>
                      <a:tailEnd len="sm" w="sm" type="none"/>
                    </a:lnB>
                  </a:tcPr>
                </a:tc>
                <a:tc gridSpan="2">
                  <a:txBody>
                    <a:bodyPr/>
                    <a:lstStyle/>
                    <a:p>
                      <a:pPr indent="0" lvl="0" marL="0" marR="137795" rtl="0" algn="l">
                        <a:spcBef>
                          <a:spcPts val="0"/>
                        </a:spcBef>
                        <a:spcAft>
                          <a:spcPts val="0"/>
                        </a:spcAft>
                        <a:buNone/>
                      </a:pPr>
                      <a:r>
                        <a:rPr lang="es-MX" sz="1200">
                          <a:latin typeface="Calibri"/>
                          <a:ea typeface="Calibri"/>
                          <a:cs typeface="Calibri"/>
                          <a:sym typeface="Calibri"/>
                        </a:rPr>
                        <a:t>Cada vez que sea necesario subir notas a la plataforma.</a:t>
                      </a:r>
                      <a:endParaRPr sz="1200">
                        <a:latin typeface="Calibri"/>
                        <a:ea typeface="Calibri"/>
                        <a:cs typeface="Calibri"/>
                        <a:sym typeface="Calibri"/>
                      </a:endParaRPr>
                    </a:p>
                  </a:txBody>
                  <a:tcPr marT="63500" marB="63500" marR="63500" marL="63500">
                    <a:lnL cap="flat" cmpd="sng" w="12700">
                      <a:solidFill>
                        <a:srgbClr val="7030A0"/>
                      </a:solidFill>
                      <a:prstDash val="solid"/>
                      <a:round/>
                      <a:headEnd len="sm" w="sm" type="none"/>
                      <a:tailEnd len="sm" w="sm" type="none"/>
                    </a:lnL>
                    <a:lnR cap="flat" cmpd="sng" w="12700">
                      <a:solidFill>
                        <a:srgbClr val="7030A0"/>
                      </a:solidFill>
                      <a:prstDash val="solid"/>
                      <a:round/>
                      <a:headEnd len="sm" w="sm" type="none"/>
                      <a:tailEnd len="sm" w="sm" type="none"/>
                    </a:lnR>
                    <a:lnT cap="flat" cmpd="sng" w="12700">
                      <a:solidFill>
                        <a:srgbClr val="7030A0"/>
                      </a:solidFill>
                      <a:prstDash val="solid"/>
                      <a:round/>
                      <a:headEnd len="sm" w="sm" type="none"/>
                      <a:tailEnd len="sm" w="sm" type="none"/>
                    </a:lnT>
                    <a:lnB cap="flat" cmpd="sng" w="12700">
                      <a:solidFill>
                        <a:srgbClr val="7030A0"/>
                      </a:solidFill>
                      <a:prstDash val="solid"/>
                      <a:round/>
                      <a:headEnd len="sm" w="sm" type="none"/>
                      <a:tailEnd len="sm" w="sm" type="none"/>
                    </a:lnB>
                  </a:tcPr>
                </a:tc>
                <a:tc hMerge="1"/>
              </a:tr>
              <a:tr h="305000">
                <a:tc>
                  <a:txBody>
                    <a:bodyPr/>
                    <a:lstStyle/>
                    <a:p>
                      <a:pPr indent="0" lvl="0" marL="0" rtl="0" algn="l">
                        <a:lnSpc>
                          <a:spcPct val="115000"/>
                        </a:lnSpc>
                        <a:spcBef>
                          <a:spcPts val="0"/>
                        </a:spcBef>
                        <a:spcAft>
                          <a:spcPts val="0"/>
                        </a:spcAft>
                        <a:buNone/>
                      </a:pPr>
                      <a:r>
                        <a:rPr b="1" lang="es-MX" sz="1200">
                          <a:latin typeface="Calibri"/>
                          <a:ea typeface="Calibri"/>
                          <a:cs typeface="Calibri"/>
                          <a:sym typeface="Calibri"/>
                        </a:rPr>
                        <a:t>Comentarios</a:t>
                      </a:r>
                      <a:endParaRPr b="1" sz="1200">
                        <a:latin typeface="Calibri"/>
                        <a:ea typeface="Calibri"/>
                        <a:cs typeface="Calibri"/>
                        <a:sym typeface="Calibri"/>
                      </a:endParaRPr>
                    </a:p>
                  </a:txBody>
                  <a:tcPr marT="63500" marB="63500" marR="63500" marL="63500">
                    <a:lnL cap="flat" cmpd="sng" w="12700">
                      <a:solidFill>
                        <a:srgbClr val="7030A0"/>
                      </a:solidFill>
                      <a:prstDash val="solid"/>
                      <a:round/>
                      <a:headEnd len="sm" w="sm" type="none"/>
                      <a:tailEnd len="sm" w="sm" type="none"/>
                    </a:lnL>
                    <a:lnR cap="flat" cmpd="sng" w="12700">
                      <a:solidFill>
                        <a:srgbClr val="7030A0"/>
                      </a:solidFill>
                      <a:prstDash val="solid"/>
                      <a:round/>
                      <a:headEnd len="sm" w="sm" type="none"/>
                      <a:tailEnd len="sm" w="sm" type="none"/>
                    </a:lnR>
                    <a:lnT cap="flat" cmpd="sng" w="12700">
                      <a:solidFill>
                        <a:srgbClr val="7030A0"/>
                      </a:solidFill>
                      <a:prstDash val="solid"/>
                      <a:round/>
                      <a:headEnd len="sm" w="sm" type="none"/>
                      <a:tailEnd len="sm" w="sm" type="none"/>
                    </a:lnT>
                    <a:lnB cap="flat" cmpd="sng" w="12700">
                      <a:solidFill>
                        <a:srgbClr val="7030A0"/>
                      </a:solidFill>
                      <a:prstDash val="solid"/>
                      <a:round/>
                      <a:headEnd len="sm" w="sm" type="none"/>
                      <a:tailEnd len="sm" w="sm" type="none"/>
                    </a:lnB>
                  </a:tcPr>
                </a:tc>
                <a:tc gridSpan="2">
                  <a:txBody>
                    <a:bodyPr/>
                    <a:lstStyle/>
                    <a:p>
                      <a:pPr indent="0" lvl="0" marL="0" marR="137795" rtl="0" algn="l">
                        <a:spcBef>
                          <a:spcPts val="0"/>
                        </a:spcBef>
                        <a:spcAft>
                          <a:spcPts val="0"/>
                        </a:spcAft>
                        <a:buNone/>
                      </a:pPr>
                      <a:r>
                        <a:rPr lang="es-MX" sz="1200">
                          <a:latin typeface="Calibri"/>
                          <a:ea typeface="Calibri"/>
                          <a:cs typeface="Calibri"/>
                          <a:sym typeface="Calibri"/>
                        </a:rPr>
                        <a:t>Si el docente no guarda el proceso de notas, estas no serán guardadas y el sistema no generará sus promedios.</a:t>
                      </a:r>
                      <a:endParaRPr sz="1200">
                        <a:latin typeface="Calibri"/>
                        <a:ea typeface="Calibri"/>
                        <a:cs typeface="Calibri"/>
                        <a:sym typeface="Calibri"/>
                      </a:endParaRPr>
                    </a:p>
                  </a:txBody>
                  <a:tcPr marT="63500" marB="63500" marR="63500" marL="63500">
                    <a:lnL cap="flat" cmpd="sng" w="12700">
                      <a:solidFill>
                        <a:srgbClr val="7030A0"/>
                      </a:solidFill>
                      <a:prstDash val="solid"/>
                      <a:round/>
                      <a:headEnd len="sm" w="sm" type="none"/>
                      <a:tailEnd len="sm" w="sm" type="none"/>
                    </a:lnL>
                    <a:lnR cap="flat" cmpd="sng" w="12700">
                      <a:solidFill>
                        <a:srgbClr val="7030A0"/>
                      </a:solidFill>
                      <a:prstDash val="solid"/>
                      <a:round/>
                      <a:headEnd len="sm" w="sm" type="none"/>
                      <a:tailEnd len="sm" w="sm" type="none"/>
                    </a:lnR>
                    <a:lnT cap="flat" cmpd="sng" w="12700">
                      <a:solidFill>
                        <a:srgbClr val="7030A0"/>
                      </a:solidFill>
                      <a:prstDash val="solid"/>
                      <a:round/>
                      <a:headEnd len="sm" w="sm" type="none"/>
                      <a:tailEnd len="sm" w="sm" type="none"/>
                    </a:lnT>
                    <a:lnB cap="flat" cmpd="sng" w="12700">
                      <a:solidFill>
                        <a:srgbClr val="7030A0"/>
                      </a:solidFill>
                      <a:prstDash val="solid"/>
                      <a:round/>
                      <a:headEnd len="sm" w="sm" type="none"/>
                      <a:tailEnd len="sm" w="sm" type="none"/>
                    </a:lnB>
                  </a:tcPr>
                </a:tc>
                <a:tc hMerge="1"/>
              </a:tr>
            </a:tbl>
          </a:graphicData>
        </a:graphic>
      </p:graphicFrame>
      <p:pic>
        <p:nvPicPr>
          <p:cNvPr id="882" name="Google Shape;882;p50"/>
          <p:cNvPicPr preferRelativeResize="0"/>
          <p:nvPr/>
        </p:nvPicPr>
        <p:blipFill>
          <a:blip r:embed="rId3">
            <a:alphaModFix/>
          </a:blip>
          <a:stretch>
            <a:fillRect/>
          </a:stretch>
        </p:blipFill>
        <p:spPr>
          <a:xfrm>
            <a:off x="1080375" y="197500"/>
            <a:ext cx="333119" cy="309875"/>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6" name="Shape 886"/>
        <p:cNvGrpSpPr/>
        <p:nvPr/>
      </p:nvGrpSpPr>
      <p:grpSpPr>
        <a:xfrm>
          <a:off x="0" y="0"/>
          <a:ext cx="0" cy="0"/>
          <a:chOff x="0" y="0"/>
          <a:chExt cx="0" cy="0"/>
        </a:xfrm>
      </p:grpSpPr>
      <p:graphicFrame>
        <p:nvGraphicFramePr>
          <p:cNvPr id="887" name="Google Shape;887;p51"/>
          <p:cNvGraphicFramePr/>
          <p:nvPr/>
        </p:nvGraphicFramePr>
        <p:xfrm>
          <a:off x="304800" y="304800"/>
          <a:ext cx="3000000" cy="3000000"/>
        </p:xfrm>
        <a:graphic>
          <a:graphicData uri="http://schemas.openxmlformats.org/drawingml/2006/table">
            <a:tbl>
              <a:tblPr>
                <a:noFill/>
                <a:tableStyleId>{1460034C-6092-4E9E-AEC0-49A24A3E4ADF}</a:tableStyleId>
              </a:tblPr>
              <a:tblGrid>
                <a:gridCol w="2103825"/>
                <a:gridCol w="1250925"/>
                <a:gridCol w="8282650"/>
              </a:tblGrid>
              <a:tr h="431800">
                <a:tc>
                  <a:txBody>
                    <a:bodyPr/>
                    <a:lstStyle/>
                    <a:p>
                      <a:pPr indent="0" lvl="0" marL="0" rtl="0" algn="ctr">
                        <a:spcBef>
                          <a:spcPts val="0"/>
                        </a:spcBef>
                        <a:spcAft>
                          <a:spcPts val="0"/>
                        </a:spcAft>
                        <a:buNone/>
                      </a:pPr>
                      <a:r>
                        <a:t/>
                      </a:r>
                      <a:endParaRPr sz="1200">
                        <a:latin typeface="Calibri"/>
                        <a:ea typeface="Calibri"/>
                        <a:cs typeface="Calibri"/>
                        <a:sym typeface="Calibri"/>
                      </a:endParaRPr>
                    </a:p>
                  </a:txBody>
                  <a:tcPr marT="63500" marB="63500" marR="63500" marL="63500">
                    <a:lnL cap="flat" cmpd="sng" w="12700">
                      <a:solidFill>
                        <a:srgbClr val="47C4D1"/>
                      </a:solidFill>
                      <a:prstDash val="solid"/>
                      <a:round/>
                      <a:headEnd len="sm" w="sm" type="none"/>
                      <a:tailEnd len="sm" w="sm" type="none"/>
                    </a:lnL>
                    <a:lnR cap="flat" cmpd="sng" w="12700">
                      <a:solidFill>
                        <a:srgbClr val="47C4D1"/>
                      </a:solidFill>
                      <a:prstDash val="solid"/>
                      <a:round/>
                      <a:headEnd len="sm" w="sm" type="none"/>
                      <a:tailEnd len="sm" w="sm" type="none"/>
                    </a:lnR>
                    <a:lnT cap="flat" cmpd="sng" w="12700">
                      <a:solidFill>
                        <a:srgbClr val="47C4D1"/>
                      </a:solidFill>
                      <a:prstDash val="solid"/>
                      <a:round/>
                      <a:headEnd len="sm" w="sm" type="none"/>
                      <a:tailEnd len="sm" w="sm" type="none"/>
                    </a:lnT>
                    <a:lnB cap="flat" cmpd="sng" w="12700">
                      <a:solidFill>
                        <a:srgbClr val="47C4D1"/>
                      </a:solidFill>
                      <a:prstDash val="solid"/>
                      <a:round/>
                      <a:headEnd len="sm" w="sm" type="none"/>
                      <a:tailEnd len="sm" w="sm" type="none"/>
                    </a:lnB>
                  </a:tcPr>
                </a:tc>
                <a:tc gridSpan="2">
                  <a:txBody>
                    <a:bodyPr/>
                    <a:lstStyle/>
                    <a:p>
                      <a:pPr indent="0" lvl="0" marL="0" rtl="0" algn="ctr">
                        <a:spcBef>
                          <a:spcPts val="0"/>
                        </a:spcBef>
                        <a:spcAft>
                          <a:spcPts val="0"/>
                        </a:spcAft>
                        <a:buNone/>
                      </a:pPr>
                      <a:r>
                        <a:rPr b="1" lang="es-MX" sz="1200">
                          <a:latin typeface="Calibri"/>
                          <a:ea typeface="Calibri"/>
                          <a:cs typeface="Calibri"/>
                          <a:sym typeface="Calibri"/>
                        </a:rPr>
                        <a:t>DOCUMENTO DE TRABAJO ESPECIFICACIÓN CASOS DE USO ADSI – CSF</a:t>
                      </a:r>
                      <a:endParaRPr b="1" sz="1200">
                        <a:latin typeface="Calibri"/>
                        <a:ea typeface="Calibri"/>
                        <a:cs typeface="Calibri"/>
                        <a:sym typeface="Calibri"/>
                      </a:endParaRPr>
                    </a:p>
                  </a:txBody>
                  <a:tcPr marT="63500" marB="63500" marR="63500" marL="63500">
                    <a:lnL cap="flat" cmpd="sng" w="12700">
                      <a:solidFill>
                        <a:srgbClr val="47C4D1"/>
                      </a:solidFill>
                      <a:prstDash val="solid"/>
                      <a:round/>
                      <a:headEnd len="sm" w="sm" type="none"/>
                      <a:tailEnd len="sm" w="sm" type="none"/>
                    </a:lnL>
                    <a:lnR cap="flat" cmpd="sng" w="12700">
                      <a:solidFill>
                        <a:srgbClr val="47C4D1"/>
                      </a:solidFill>
                      <a:prstDash val="solid"/>
                      <a:round/>
                      <a:headEnd len="sm" w="sm" type="none"/>
                      <a:tailEnd len="sm" w="sm" type="none"/>
                    </a:lnR>
                    <a:lnT cap="flat" cmpd="sng" w="12700">
                      <a:solidFill>
                        <a:srgbClr val="47C4D1"/>
                      </a:solidFill>
                      <a:prstDash val="solid"/>
                      <a:round/>
                      <a:headEnd len="sm" w="sm" type="none"/>
                      <a:tailEnd len="sm" w="sm" type="none"/>
                    </a:lnT>
                    <a:lnB cap="flat" cmpd="sng" w="12700">
                      <a:solidFill>
                        <a:srgbClr val="47C4D1"/>
                      </a:solidFill>
                      <a:prstDash val="solid"/>
                      <a:round/>
                      <a:headEnd len="sm" w="sm" type="none"/>
                      <a:tailEnd len="sm" w="sm" type="none"/>
                    </a:lnB>
                  </a:tcPr>
                </a:tc>
                <a:tc hMerge="1"/>
              </a:tr>
              <a:tr h="152400">
                <a:tc>
                  <a:txBody>
                    <a:bodyPr/>
                    <a:lstStyle/>
                    <a:p>
                      <a:pPr indent="0" lvl="0" marL="92075" rtl="0" algn="l">
                        <a:spcBef>
                          <a:spcPts val="0"/>
                        </a:spcBef>
                        <a:spcAft>
                          <a:spcPts val="0"/>
                        </a:spcAft>
                        <a:buNone/>
                      </a:pPr>
                      <a:r>
                        <a:rPr b="1" lang="es-MX" sz="1200">
                          <a:latin typeface="Calibri"/>
                          <a:ea typeface="Calibri"/>
                          <a:cs typeface="Calibri"/>
                          <a:sym typeface="Calibri"/>
                        </a:rPr>
                        <a:t>UC-8 </a:t>
                      </a:r>
                      <a:endParaRPr b="1" sz="1200">
                        <a:latin typeface="Calibri"/>
                        <a:ea typeface="Calibri"/>
                        <a:cs typeface="Calibri"/>
                        <a:sym typeface="Calibri"/>
                      </a:endParaRPr>
                    </a:p>
                  </a:txBody>
                  <a:tcPr marT="63500" marB="63500" marR="63500" marL="63500">
                    <a:lnL cap="flat" cmpd="sng" w="12700">
                      <a:solidFill>
                        <a:srgbClr val="47C4D1"/>
                      </a:solidFill>
                      <a:prstDash val="solid"/>
                      <a:round/>
                      <a:headEnd len="sm" w="sm" type="none"/>
                      <a:tailEnd len="sm" w="sm" type="none"/>
                    </a:lnL>
                    <a:lnR cap="flat" cmpd="sng" w="12700">
                      <a:solidFill>
                        <a:srgbClr val="47C4D1"/>
                      </a:solidFill>
                      <a:prstDash val="solid"/>
                      <a:round/>
                      <a:headEnd len="sm" w="sm" type="none"/>
                      <a:tailEnd len="sm" w="sm" type="none"/>
                    </a:lnR>
                    <a:lnT cap="flat" cmpd="sng" w="12700">
                      <a:solidFill>
                        <a:srgbClr val="47C4D1"/>
                      </a:solidFill>
                      <a:prstDash val="solid"/>
                      <a:round/>
                      <a:headEnd len="sm" w="sm" type="none"/>
                      <a:tailEnd len="sm" w="sm" type="none"/>
                    </a:lnT>
                    <a:lnB cap="flat" cmpd="sng" w="12700">
                      <a:solidFill>
                        <a:srgbClr val="47C4D1"/>
                      </a:solidFill>
                      <a:prstDash val="solid"/>
                      <a:round/>
                      <a:headEnd len="sm" w="sm" type="none"/>
                      <a:tailEnd len="sm" w="sm" type="none"/>
                    </a:lnB>
                  </a:tcPr>
                </a:tc>
                <a:tc gridSpan="2">
                  <a:txBody>
                    <a:bodyPr/>
                    <a:lstStyle/>
                    <a:p>
                      <a:pPr indent="0" lvl="0" marL="0" rtl="0" algn="ctr">
                        <a:spcBef>
                          <a:spcPts val="0"/>
                        </a:spcBef>
                        <a:spcAft>
                          <a:spcPts val="0"/>
                        </a:spcAft>
                        <a:buNone/>
                      </a:pPr>
                      <a:r>
                        <a:rPr i="1" lang="es-MX" sz="1200">
                          <a:latin typeface="Calibri"/>
                          <a:ea typeface="Calibri"/>
                          <a:cs typeface="Calibri"/>
                          <a:sym typeface="Calibri"/>
                        </a:rPr>
                        <a:t>Apartado administrador registro docentes</a:t>
                      </a:r>
                      <a:endParaRPr i="1" sz="1200">
                        <a:latin typeface="Calibri"/>
                        <a:ea typeface="Calibri"/>
                        <a:cs typeface="Calibri"/>
                        <a:sym typeface="Calibri"/>
                      </a:endParaRPr>
                    </a:p>
                  </a:txBody>
                  <a:tcPr marT="63500" marB="63500" marR="63500" marL="63500">
                    <a:lnL cap="flat" cmpd="sng" w="12700">
                      <a:solidFill>
                        <a:srgbClr val="47C4D1"/>
                      </a:solidFill>
                      <a:prstDash val="solid"/>
                      <a:round/>
                      <a:headEnd len="sm" w="sm" type="none"/>
                      <a:tailEnd len="sm" w="sm" type="none"/>
                    </a:lnL>
                    <a:lnR cap="flat" cmpd="sng" w="12700">
                      <a:solidFill>
                        <a:srgbClr val="47C4D1"/>
                      </a:solidFill>
                      <a:prstDash val="solid"/>
                      <a:round/>
                      <a:headEnd len="sm" w="sm" type="none"/>
                      <a:tailEnd len="sm" w="sm" type="none"/>
                    </a:lnR>
                    <a:lnT cap="flat" cmpd="sng" w="12700">
                      <a:solidFill>
                        <a:srgbClr val="47C4D1"/>
                      </a:solidFill>
                      <a:prstDash val="solid"/>
                      <a:round/>
                      <a:headEnd len="sm" w="sm" type="none"/>
                      <a:tailEnd len="sm" w="sm" type="none"/>
                    </a:lnT>
                    <a:lnB cap="flat" cmpd="sng" w="12700">
                      <a:solidFill>
                        <a:srgbClr val="47C4D1"/>
                      </a:solidFill>
                      <a:prstDash val="solid"/>
                      <a:round/>
                      <a:headEnd len="sm" w="sm" type="none"/>
                      <a:tailEnd len="sm" w="sm" type="none"/>
                    </a:lnB>
                  </a:tcPr>
                </a:tc>
                <a:tc hMerge="1"/>
              </a:tr>
              <a:tr h="304800">
                <a:tc>
                  <a:txBody>
                    <a:bodyPr/>
                    <a:lstStyle/>
                    <a:p>
                      <a:pPr indent="0" lvl="0" marL="88265" rtl="0" algn="l">
                        <a:spcBef>
                          <a:spcPts val="0"/>
                        </a:spcBef>
                        <a:spcAft>
                          <a:spcPts val="0"/>
                        </a:spcAft>
                        <a:buNone/>
                      </a:pPr>
                      <a:r>
                        <a:rPr b="1" lang="es-MX" sz="1200">
                          <a:latin typeface="Calibri"/>
                          <a:ea typeface="Calibri"/>
                          <a:cs typeface="Calibri"/>
                          <a:sym typeface="Calibri"/>
                        </a:rPr>
                        <a:t>Objetivos </a:t>
                      </a:r>
                      <a:endParaRPr b="1" sz="1200">
                        <a:latin typeface="Calibri"/>
                        <a:ea typeface="Calibri"/>
                        <a:cs typeface="Calibri"/>
                        <a:sym typeface="Calibri"/>
                      </a:endParaRPr>
                    </a:p>
                    <a:p>
                      <a:pPr indent="0" lvl="0" marL="87630" rtl="0" algn="l">
                        <a:spcBef>
                          <a:spcPts val="0"/>
                        </a:spcBef>
                        <a:spcAft>
                          <a:spcPts val="0"/>
                        </a:spcAft>
                        <a:buNone/>
                      </a:pPr>
                      <a:r>
                        <a:rPr b="1" lang="es-MX" sz="1200">
                          <a:latin typeface="Calibri"/>
                          <a:ea typeface="Calibri"/>
                          <a:cs typeface="Calibri"/>
                          <a:sym typeface="Calibri"/>
                        </a:rPr>
                        <a:t>asociados</a:t>
                      </a:r>
                      <a:endParaRPr b="1" sz="1200">
                        <a:latin typeface="Calibri"/>
                        <a:ea typeface="Calibri"/>
                        <a:cs typeface="Calibri"/>
                        <a:sym typeface="Calibri"/>
                      </a:endParaRPr>
                    </a:p>
                  </a:txBody>
                  <a:tcPr marT="63500" marB="63500" marR="63500" marL="63500">
                    <a:lnL cap="flat" cmpd="sng" w="12700">
                      <a:solidFill>
                        <a:srgbClr val="47C4D1"/>
                      </a:solidFill>
                      <a:prstDash val="solid"/>
                      <a:round/>
                      <a:headEnd len="sm" w="sm" type="none"/>
                      <a:tailEnd len="sm" w="sm" type="none"/>
                    </a:lnL>
                    <a:lnR cap="flat" cmpd="sng" w="12700">
                      <a:solidFill>
                        <a:srgbClr val="47C4D1"/>
                      </a:solidFill>
                      <a:prstDash val="solid"/>
                      <a:round/>
                      <a:headEnd len="sm" w="sm" type="none"/>
                      <a:tailEnd len="sm" w="sm" type="none"/>
                    </a:lnR>
                    <a:lnT cap="flat" cmpd="sng" w="12700">
                      <a:solidFill>
                        <a:srgbClr val="47C4D1"/>
                      </a:solidFill>
                      <a:prstDash val="solid"/>
                      <a:round/>
                      <a:headEnd len="sm" w="sm" type="none"/>
                      <a:tailEnd len="sm" w="sm" type="none"/>
                    </a:lnT>
                    <a:lnB cap="flat" cmpd="sng" w="12700">
                      <a:solidFill>
                        <a:srgbClr val="47C4D1"/>
                      </a:solidFill>
                      <a:prstDash val="solid"/>
                      <a:round/>
                      <a:headEnd len="sm" w="sm" type="none"/>
                      <a:tailEnd len="sm" w="sm" type="none"/>
                    </a:lnB>
                  </a:tcPr>
                </a:tc>
                <a:tc gridSpan="2">
                  <a:txBody>
                    <a:bodyPr/>
                    <a:lstStyle/>
                    <a:p>
                      <a:pPr indent="0" lvl="0" marL="0" rtl="0" algn="l">
                        <a:spcBef>
                          <a:spcPts val="0"/>
                        </a:spcBef>
                        <a:spcAft>
                          <a:spcPts val="0"/>
                        </a:spcAft>
                        <a:buNone/>
                      </a:pPr>
                      <a:r>
                        <a:rPr lang="es-MX" sz="1200">
                          <a:latin typeface="Calibri"/>
                          <a:ea typeface="Calibri"/>
                          <a:cs typeface="Calibri"/>
                          <a:sym typeface="Calibri"/>
                        </a:rPr>
                        <a:t>Visualizar, buscar, activar o desactivar las cuentas registradas de los docentes integrantes de la institución.</a:t>
                      </a:r>
                      <a:endParaRPr sz="1200">
                        <a:latin typeface="Calibri"/>
                        <a:ea typeface="Calibri"/>
                        <a:cs typeface="Calibri"/>
                        <a:sym typeface="Calibri"/>
                      </a:endParaRPr>
                    </a:p>
                  </a:txBody>
                  <a:tcPr marT="63500" marB="63500" marR="63500" marL="63500">
                    <a:lnL cap="flat" cmpd="sng" w="12700">
                      <a:solidFill>
                        <a:srgbClr val="47C4D1"/>
                      </a:solidFill>
                      <a:prstDash val="solid"/>
                      <a:round/>
                      <a:headEnd len="sm" w="sm" type="none"/>
                      <a:tailEnd len="sm" w="sm" type="none"/>
                    </a:lnL>
                    <a:lnR cap="flat" cmpd="sng" w="12700">
                      <a:solidFill>
                        <a:srgbClr val="47C4D1"/>
                      </a:solidFill>
                      <a:prstDash val="solid"/>
                      <a:round/>
                      <a:headEnd len="sm" w="sm" type="none"/>
                      <a:tailEnd len="sm" w="sm" type="none"/>
                    </a:lnR>
                    <a:lnT cap="flat" cmpd="sng" w="12700">
                      <a:solidFill>
                        <a:srgbClr val="47C4D1"/>
                      </a:solidFill>
                      <a:prstDash val="solid"/>
                      <a:round/>
                      <a:headEnd len="sm" w="sm" type="none"/>
                      <a:tailEnd len="sm" w="sm" type="none"/>
                    </a:lnT>
                    <a:lnB cap="flat" cmpd="sng" w="12700">
                      <a:solidFill>
                        <a:srgbClr val="47C4D1"/>
                      </a:solidFill>
                      <a:prstDash val="solid"/>
                      <a:round/>
                      <a:headEnd len="sm" w="sm" type="none"/>
                      <a:tailEnd len="sm" w="sm" type="none"/>
                    </a:lnB>
                  </a:tcPr>
                </a:tc>
                <a:tc hMerge="1"/>
              </a:tr>
              <a:tr h="355600">
                <a:tc>
                  <a:txBody>
                    <a:bodyPr/>
                    <a:lstStyle/>
                    <a:p>
                      <a:pPr indent="0" lvl="0" marL="92075" rtl="0" algn="l">
                        <a:spcBef>
                          <a:spcPts val="0"/>
                        </a:spcBef>
                        <a:spcAft>
                          <a:spcPts val="0"/>
                        </a:spcAft>
                        <a:buNone/>
                      </a:pPr>
                      <a:r>
                        <a:rPr b="1" lang="es-MX" sz="1200">
                          <a:latin typeface="Calibri"/>
                          <a:ea typeface="Calibri"/>
                          <a:cs typeface="Calibri"/>
                          <a:sym typeface="Calibri"/>
                        </a:rPr>
                        <a:t>Requisitos </a:t>
                      </a:r>
                      <a:endParaRPr b="1" sz="1200">
                        <a:latin typeface="Calibri"/>
                        <a:ea typeface="Calibri"/>
                        <a:cs typeface="Calibri"/>
                        <a:sym typeface="Calibri"/>
                      </a:endParaRPr>
                    </a:p>
                    <a:p>
                      <a:pPr indent="0" lvl="0" marL="87630" rtl="0" algn="l">
                        <a:spcBef>
                          <a:spcPts val="0"/>
                        </a:spcBef>
                        <a:spcAft>
                          <a:spcPts val="0"/>
                        </a:spcAft>
                        <a:buNone/>
                      </a:pPr>
                      <a:r>
                        <a:rPr b="1" lang="es-MX" sz="1200">
                          <a:latin typeface="Calibri"/>
                          <a:ea typeface="Calibri"/>
                          <a:cs typeface="Calibri"/>
                          <a:sym typeface="Calibri"/>
                        </a:rPr>
                        <a:t>asociados</a:t>
                      </a:r>
                      <a:endParaRPr b="1" sz="1200">
                        <a:latin typeface="Calibri"/>
                        <a:ea typeface="Calibri"/>
                        <a:cs typeface="Calibri"/>
                        <a:sym typeface="Calibri"/>
                      </a:endParaRPr>
                    </a:p>
                  </a:txBody>
                  <a:tcPr marT="63500" marB="63500" marR="63500" marL="63500">
                    <a:lnL cap="flat" cmpd="sng" w="12700">
                      <a:solidFill>
                        <a:srgbClr val="47C4D1"/>
                      </a:solidFill>
                      <a:prstDash val="solid"/>
                      <a:round/>
                      <a:headEnd len="sm" w="sm" type="none"/>
                      <a:tailEnd len="sm" w="sm" type="none"/>
                    </a:lnL>
                    <a:lnR cap="flat" cmpd="sng" w="12700">
                      <a:solidFill>
                        <a:srgbClr val="47C4D1"/>
                      </a:solidFill>
                      <a:prstDash val="solid"/>
                      <a:round/>
                      <a:headEnd len="sm" w="sm" type="none"/>
                      <a:tailEnd len="sm" w="sm" type="none"/>
                    </a:lnR>
                    <a:lnT cap="flat" cmpd="sng" w="12700">
                      <a:solidFill>
                        <a:srgbClr val="47C4D1"/>
                      </a:solidFill>
                      <a:prstDash val="solid"/>
                      <a:round/>
                      <a:headEnd len="sm" w="sm" type="none"/>
                      <a:tailEnd len="sm" w="sm" type="none"/>
                    </a:lnT>
                    <a:lnB cap="flat" cmpd="sng" w="12700">
                      <a:solidFill>
                        <a:srgbClr val="47C4D1"/>
                      </a:solidFill>
                      <a:prstDash val="solid"/>
                      <a:round/>
                      <a:headEnd len="sm" w="sm" type="none"/>
                      <a:tailEnd len="sm" w="sm" type="none"/>
                    </a:lnB>
                  </a:tcPr>
                </a:tc>
                <a:tc gridSpan="2">
                  <a:txBody>
                    <a:bodyPr/>
                    <a:lstStyle/>
                    <a:p>
                      <a:pPr indent="0" lvl="0" marL="0" rtl="0" algn="l">
                        <a:spcBef>
                          <a:spcPts val="0"/>
                        </a:spcBef>
                        <a:spcAft>
                          <a:spcPts val="0"/>
                        </a:spcAft>
                        <a:buNone/>
                      </a:pPr>
                      <a:r>
                        <a:rPr lang="es-MX" sz="1200">
                          <a:latin typeface="Calibri"/>
                          <a:ea typeface="Calibri"/>
                          <a:cs typeface="Calibri"/>
                          <a:sym typeface="Calibri"/>
                        </a:rPr>
                        <a:t>Debe ser administrador para poder visualizar este apartado.</a:t>
                      </a:r>
                      <a:endParaRPr sz="1200">
                        <a:latin typeface="Calibri"/>
                        <a:ea typeface="Calibri"/>
                        <a:cs typeface="Calibri"/>
                        <a:sym typeface="Calibri"/>
                      </a:endParaRPr>
                    </a:p>
                  </a:txBody>
                  <a:tcPr marT="63500" marB="63500" marR="63500" marL="63500">
                    <a:lnL cap="flat" cmpd="sng" w="12700">
                      <a:solidFill>
                        <a:srgbClr val="47C4D1"/>
                      </a:solidFill>
                      <a:prstDash val="solid"/>
                      <a:round/>
                      <a:headEnd len="sm" w="sm" type="none"/>
                      <a:tailEnd len="sm" w="sm" type="none"/>
                    </a:lnL>
                    <a:lnR cap="flat" cmpd="sng" w="12700">
                      <a:solidFill>
                        <a:srgbClr val="47C4D1"/>
                      </a:solidFill>
                      <a:prstDash val="solid"/>
                      <a:round/>
                      <a:headEnd len="sm" w="sm" type="none"/>
                      <a:tailEnd len="sm" w="sm" type="none"/>
                    </a:lnR>
                    <a:lnT cap="flat" cmpd="sng" w="12700">
                      <a:solidFill>
                        <a:srgbClr val="47C4D1"/>
                      </a:solidFill>
                      <a:prstDash val="solid"/>
                      <a:round/>
                      <a:headEnd len="sm" w="sm" type="none"/>
                      <a:tailEnd len="sm" w="sm" type="none"/>
                    </a:lnT>
                    <a:lnB cap="flat" cmpd="sng" w="12700">
                      <a:solidFill>
                        <a:srgbClr val="47C4D1"/>
                      </a:solidFill>
                      <a:prstDash val="solid"/>
                      <a:round/>
                      <a:headEnd len="sm" w="sm" type="none"/>
                      <a:tailEnd len="sm" w="sm" type="none"/>
                    </a:lnB>
                  </a:tcPr>
                </a:tc>
                <a:tc hMerge="1"/>
              </a:tr>
              <a:tr h="304800">
                <a:tc>
                  <a:txBody>
                    <a:bodyPr/>
                    <a:lstStyle/>
                    <a:p>
                      <a:pPr indent="0" lvl="0" marL="92075" rtl="0" algn="l">
                        <a:spcBef>
                          <a:spcPts val="0"/>
                        </a:spcBef>
                        <a:spcAft>
                          <a:spcPts val="0"/>
                        </a:spcAft>
                        <a:buNone/>
                      </a:pPr>
                      <a:r>
                        <a:rPr b="1" lang="es-MX" sz="1200">
                          <a:latin typeface="Calibri"/>
                          <a:ea typeface="Calibri"/>
                          <a:cs typeface="Calibri"/>
                          <a:sym typeface="Calibri"/>
                        </a:rPr>
                        <a:t>Descripción </a:t>
                      </a:r>
                      <a:endParaRPr b="1" sz="1200">
                        <a:latin typeface="Calibri"/>
                        <a:ea typeface="Calibri"/>
                        <a:cs typeface="Calibri"/>
                        <a:sym typeface="Calibri"/>
                      </a:endParaRPr>
                    </a:p>
                  </a:txBody>
                  <a:tcPr marT="63500" marB="63500" marR="63500" marL="63500">
                    <a:lnL cap="flat" cmpd="sng" w="12700">
                      <a:solidFill>
                        <a:srgbClr val="47C4D1"/>
                      </a:solidFill>
                      <a:prstDash val="solid"/>
                      <a:round/>
                      <a:headEnd len="sm" w="sm" type="none"/>
                      <a:tailEnd len="sm" w="sm" type="none"/>
                    </a:lnL>
                    <a:lnR cap="flat" cmpd="sng" w="12700">
                      <a:solidFill>
                        <a:srgbClr val="47C4D1"/>
                      </a:solidFill>
                      <a:prstDash val="solid"/>
                      <a:round/>
                      <a:headEnd len="sm" w="sm" type="none"/>
                      <a:tailEnd len="sm" w="sm" type="none"/>
                    </a:lnR>
                    <a:lnT cap="flat" cmpd="sng" w="12700">
                      <a:solidFill>
                        <a:srgbClr val="47C4D1"/>
                      </a:solidFill>
                      <a:prstDash val="solid"/>
                      <a:round/>
                      <a:headEnd len="sm" w="sm" type="none"/>
                      <a:tailEnd len="sm" w="sm" type="none"/>
                    </a:lnT>
                    <a:lnB cap="flat" cmpd="sng" w="12700">
                      <a:solidFill>
                        <a:srgbClr val="47C4D1"/>
                      </a:solidFill>
                      <a:prstDash val="solid"/>
                      <a:round/>
                      <a:headEnd len="sm" w="sm" type="none"/>
                      <a:tailEnd len="sm" w="sm" type="none"/>
                    </a:lnB>
                  </a:tcPr>
                </a:tc>
                <a:tc gridSpan="2">
                  <a:txBody>
                    <a:bodyPr/>
                    <a:lstStyle/>
                    <a:p>
                      <a:pPr indent="0" lvl="0" marL="0" marR="39370" rtl="0" algn="l">
                        <a:lnSpc>
                          <a:spcPct val="95416"/>
                        </a:lnSpc>
                        <a:spcBef>
                          <a:spcPts val="0"/>
                        </a:spcBef>
                        <a:spcAft>
                          <a:spcPts val="0"/>
                        </a:spcAft>
                        <a:buNone/>
                      </a:pPr>
                      <a:r>
                        <a:rPr lang="es-MX" sz="1200">
                          <a:latin typeface="Calibri"/>
                          <a:ea typeface="Calibri"/>
                          <a:cs typeface="Calibri"/>
                          <a:sym typeface="Calibri"/>
                        </a:rPr>
                        <a:t>Recolección de información de los docentes con usuario correspondiente en la plataforma.</a:t>
                      </a:r>
                      <a:endParaRPr sz="1200">
                        <a:latin typeface="Calibri"/>
                        <a:ea typeface="Calibri"/>
                        <a:cs typeface="Calibri"/>
                        <a:sym typeface="Calibri"/>
                      </a:endParaRPr>
                    </a:p>
                  </a:txBody>
                  <a:tcPr marT="63500" marB="63500" marR="63500" marL="63500">
                    <a:lnL cap="flat" cmpd="sng" w="12700">
                      <a:solidFill>
                        <a:srgbClr val="47C4D1"/>
                      </a:solidFill>
                      <a:prstDash val="solid"/>
                      <a:round/>
                      <a:headEnd len="sm" w="sm" type="none"/>
                      <a:tailEnd len="sm" w="sm" type="none"/>
                    </a:lnL>
                    <a:lnR cap="flat" cmpd="sng" w="12700">
                      <a:solidFill>
                        <a:srgbClr val="47C4D1"/>
                      </a:solidFill>
                      <a:prstDash val="solid"/>
                      <a:round/>
                      <a:headEnd len="sm" w="sm" type="none"/>
                      <a:tailEnd len="sm" w="sm" type="none"/>
                    </a:lnR>
                    <a:lnT cap="flat" cmpd="sng" w="12700">
                      <a:solidFill>
                        <a:srgbClr val="47C4D1"/>
                      </a:solidFill>
                      <a:prstDash val="solid"/>
                      <a:round/>
                      <a:headEnd len="sm" w="sm" type="none"/>
                      <a:tailEnd len="sm" w="sm" type="none"/>
                    </a:lnT>
                    <a:lnB cap="flat" cmpd="sng" w="12700">
                      <a:solidFill>
                        <a:srgbClr val="47C4D1"/>
                      </a:solidFill>
                      <a:prstDash val="solid"/>
                      <a:round/>
                      <a:headEnd len="sm" w="sm" type="none"/>
                      <a:tailEnd len="sm" w="sm" type="none"/>
                    </a:lnB>
                  </a:tcPr>
                </a:tc>
                <a:tc hMerge="1"/>
              </a:tr>
              <a:tr h="487675">
                <a:tc>
                  <a:txBody>
                    <a:bodyPr/>
                    <a:lstStyle/>
                    <a:p>
                      <a:pPr indent="0" lvl="0" marL="0" rtl="0" algn="l">
                        <a:spcBef>
                          <a:spcPts val="0"/>
                        </a:spcBef>
                        <a:spcAft>
                          <a:spcPts val="0"/>
                        </a:spcAft>
                        <a:buNone/>
                      </a:pPr>
                      <a:r>
                        <a:rPr b="1" lang="es-MX" sz="1200">
                          <a:latin typeface="Calibri"/>
                          <a:ea typeface="Calibri"/>
                          <a:cs typeface="Calibri"/>
                          <a:sym typeface="Calibri"/>
                        </a:rPr>
                        <a:t>Precondición</a:t>
                      </a:r>
                      <a:endParaRPr b="1" sz="1200">
                        <a:latin typeface="Calibri"/>
                        <a:ea typeface="Calibri"/>
                        <a:cs typeface="Calibri"/>
                        <a:sym typeface="Calibri"/>
                      </a:endParaRPr>
                    </a:p>
                  </a:txBody>
                  <a:tcPr marT="63500" marB="63500" marR="63500" marL="63500">
                    <a:lnL cap="flat" cmpd="sng" w="12700">
                      <a:solidFill>
                        <a:srgbClr val="47C4D1"/>
                      </a:solidFill>
                      <a:prstDash val="solid"/>
                      <a:round/>
                      <a:headEnd len="sm" w="sm" type="none"/>
                      <a:tailEnd len="sm" w="sm" type="none"/>
                    </a:lnL>
                    <a:lnR cap="flat" cmpd="sng" w="12700">
                      <a:solidFill>
                        <a:srgbClr val="47C4D1"/>
                      </a:solidFill>
                      <a:prstDash val="solid"/>
                      <a:round/>
                      <a:headEnd len="sm" w="sm" type="none"/>
                      <a:tailEnd len="sm" w="sm" type="none"/>
                    </a:lnR>
                    <a:lnT cap="flat" cmpd="sng" w="12700">
                      <a:solidFill>
                        <a:srgbClr val="47C4D1"/>
                      </a:solidFill>
                      <a:prstDash val="solid"/>
                      <a:round/>
                      <a:headEnd len="sm" w="sm" type="none"/>
                      <a:tailEnd len="sm" w="sm" type="none"/>
                    </a:lnT>
                    <a:lnB cap="flat" cmpd="sng" w="12700">
                      <a:solidFill>
                        <a:srgbClr val="47C4D1"/>
                      </a:solidFill>
                      <a:prstDash val="solid"/>
                      <a:round/>
                      <a:headEnd len="sm" w="sm" type="none"/>
                      <a:tailEnd len="sm" w="sm" type="none"/>
                    </a:lnB>
                  </a:tcPr>
                </a:tc>
                <a:tc gridSpan="2">
                  <a:txBody>
                    <a:bodyPr/>
                    <a:lstStyle/>
                    <a:p>
                      <a:pPr indent="0" lvl="0" marL="0" marR="39370" rtl="0" algn="l">
                        <a:lnSpc>
                          <a:spcPct val="95416"/>
                        </a:lnSpc>
                        <a:spcBef>
                          <a:spcPts val="0"/>
                        </a:spcBef>
                        <a:spcAft>
                          <a:spcPts val="0"/>
                        </a:spcAft>
                        <a:buNone/>
                      </a:pPr>
                      <a:r>
                        <a:rPr lang="es-MX" sz="1200">
                          <a:latin typeface="Calibri"/>
                          <a:ea typeface="Calibri"/>
                          <a:cs typeface="Calibri"/>
                          <a:sym typeface="Calibri"/>
                        </a:rPr>
                        <a:t>Debe estar registrada y verificada la cuenta.</a:t>
                      </a:r>
                      <a:endParaRPr sz="1200">
                        <a:latin typeface="Calibri"/>
                        <a:ea typeface="Calibri"/>
                        <a:cs typeface="Calibri"/>
                        <a:sym typeface="Calibri"/>
                      </a:endParaRPr>
                    </a:p>
                  </a:txBody>
                  <a:tcPr marT="63500" marB="63500" marR="63500" marL="63500">
                    <a:lnL cap="flat" cmpd="sng" w="12700">
                      <a:solidFill>
                        <a:srgbClr val="47C4D1"/>
                      </a:solidFill>
                      <a:prstDash val="solid"/>
                      <a:round/>
                      <a:headEnd len="sm" w="sm" type="none"/>
                      <a:tailEnd len="sm" w="sm" type="none"/>
                    </a:lnL>
                    <a:lnR cap="flat" cmpd="sng" w="12700">
                      <a:solidFill>
                        <a:srgbClr val="47C4D1"/>
                      </a:solidFill>
                      <a:prstDash val="solid"/>
                      <a:round/>
                      <a:headEnd len="sm" w="sm" type="none"/>
                      <a:tailEnd len="sm" w="sm" type="none"/>
                    </a:lnR>
                    <a:lnT cap="flat" cmpd="sng" w="12700">
                      <a:solidFill>
                        <a:srgbClr val="47C4D1"/>
                      </a:solidFill>
                      <a:prstDash val="solid"/>
                      <a:round/>
                      <a:headEnd len="sm" w="sm" type="none"/>
                      <a:tailEnd len="sm" w="sm" type="none"/>
                    </a:lnT>
                    <a:lnB cap="flat" cmpd="sng" w="12700">
                      <a:solidFill>
                        <a:srgbClr val="47C4D1"/>
                      </a:solidFill>
                      <a:prstDash val="solid"/>
                      <a:round/>
                      <a:headEnd len="sm" w="sm" type="none"/>
                      <a:tailEnd len="sm" w="sm" type="none"/>
                    </a:lnB>
                  </a:tcPr>
                </a:tc>
                <a:tc hMerge="1"/>
              </a:tr>
              <a:tr h="279400">
                <a:tc rowSpan="5">
                  <a:txBody>
                    <a:bodyPr/>
                    <a:lstStyle/>
                    <a:p>
                      <a:pPr indent="0" lvl="0" marL="87630" rtl="0" algn="l">
                        <a:spcBef>
                          <a:spcPts val="0"/>
                        </a:spcBef>
                        <a:spcAft>
                          <a:spcPts val="0"/>
                        </a:spcAft>
                        <a:buNone/>
                      </a:pPr>
                      <a:r>
                        <a:rPr b="1" lang="es-MX" sz="1200">
                          <a:latin typeface="Calibri"/>
                          <a:ea typeface="Calibri"/>
                          <a:cs typeface="Calibri"/>
                          <a:sym typeface="Calibri"/>
                        </a:rPr>
                        <a:t>Secuencia </a:t>
                      </a:r>
                      <a:endParaRPr b="1" sz="1200">
                        <a:latin typeface="Calibri"/>
                        <a:ea typeface="Calibri"/>
                        <a:cs typeface="Calibri"/>
                        <a:sym typeface="Calibri"/>
                      </a:endParaRPr>
                    </a:p>
                    <a:p>
                      <a:pPr indent="0" lvl="0" marL="92075" rtl="0" algn="l">
                        <a:spcBef>
                          <a:spcPts val="0"/>
                        </a:spcBef>
                        <a:spcAft>
                          <a:spcPts val="0"/>
                        </a:spcAft>
                        <a:buNone/>
                      </a:pPr>
                      <a:r>
                        <a:rPr b="1" lang="es-MX" sz="1200">
                          <a:latin typeface="Calibri"/>
                          <a:ea typeface="Calibri"/>
                          <a:cs typeface="Calibri"/>
                          <a:sym typeface="Calibri"/>
                        </a:rPr>
                        <a:t>Normal</a:t>
                      </a:r>
                      <a:endParaRPr b="1" sz="1200">
                        <a:latin typeface="Calibri"/>
                        <a:ea typeface="Calibri"/>
                        <a:cs typeface="Calibri"/>
                        <a:sym typeface="Calibri"/>
                      </a:endParaRPr>
                    </a:p>
                  </a:txBody>
                  <a:tcPr marT="63500" marB="63500" marR="63500" marL="63500">
                    <a:lnL cap="flat" cmpd="sng" w="12700">
                      <a:solidFill>
                        <a:srgbClr val="47C4D1"/>
                      </a:solidFill>
                      <a:prstDash val="solid"/>
                      <a:round/>
                      <a:headEnd len="sm" w="sm" type="none"/>
                      <a:tailEnd len="sm" w="sm" type="none"/>
                    </a:lnL>
                    <a:lnR cap="flat" cmpd="sng" w="12700">
                      <a:solidFill>
                        <a:srgbClr val="47C4D1"/>
                      </a:solidFill>
                      <a:prstDash val="solid"/>
                      <a:round/>
                      <a:headEnd len="sm" w="sm" type="none"/>
                      <a:tailEnd len="sm" w="sm" type="none"/>
                    </a:lnR>
                    <a:lnT cap="flat" cmpd="sng" w="12700">
                      <a:solidFill>
                        <a:srgbClr val="47C4D1"/>
                      </a:solidFill>
                      <a:prstDash val="solid"/>
                      <a:round/>
                      <a:headEnd len="sm" w="sm" type="none"/>
                      <a:tailEnd len="sm" w="sm" type="none"/>
                    </a:lnT>
                    <a:lnB cap="flat" cmpd="sng" w="12700">
                      <a:solidFill>
                        <a:srgbClr val="47C4D1"/>
                      </a:solidFill>
                      <a:prstDash val="solid"/>
                      <a:round/>
                      <a:headEnd len="sm" w="sm" type="none"/>
                      <a:tailEnd len="sm" w="sm" type="none"/>
                    </a:lnB>
                  </a:tcPr>
                </a:tc>
                <a:tc>
                  <a:txBody>
                    <a:bodyPr/>
                    <a:lstStyle/>
                    <a:p>
                      <a:pPr indent="0" lvl="0" marL="0" marR="72390" rtl="0" algn="l">
                        <a:spcBef>
                          <a:spcPts val="0"/>
                        </a:spcBef>
                        <a:spcAft>
                          <a:spcPts val="0"/>
                        </a:spcAft>
                        <a:buNone/>
                      </a:pPr>
                      <a:r>
                        <a:rPr b="1" lang="es-MX" sz="1200">
                          <a:latin typeface="Calibri"/>
                          <a:ea typeface="Calibri"/>
                          <a:cs typeface="Calibri"/>
                          <a:sym typeface="Calibri"/>
                        </a:rPr>
                        <a:t>Paso </a:t>
                      </a:r>
                      <a:endParaRPr b="1" sz="1200">
                        <a:latin typeface="Calibri"/>
                        <a:ea typeface="Calibri"/>
                        <a:cs typeface="Calibri"/>
                        <a:sym typeface="Calibri"/>
                      </a:endParaRPr>
                    </a:p>
                  </a:txBody>
                  <a:tcPr marT="63500" marB="63500" marR="63500" marL="63500">
                    <a:lnL cap="flat" cmpd="sng" w="12700">
                      <a:solidFill>
                        <a:srgbClr val="47C4D1"/>
                      </a:solidFill>
                      <a:prstDash val="solid"/>
                      <a:round/>
                      <a:headEnd len="sm" w="sm" type="none"/>
                      <a:tailEnd len="sm" w="sm" type="none"/>
                    </a:lnL>
                    <a:lnR cap="flat" cmpd="sng" w="12700">
                      <a:solidFill>
                        <a:srgbClr val="47C4D1"/>
                      </a:solidFill>
                      <a:prstDash val="solid"/>
                      <a:round/>
                      <a:headEnd len="sm" w="sm" type="none"/>
                      <a:tailEnd len="sm" w="sm" type="none"/>
                    </a:lnR>
                    <a:lnT cap="flat" cmpd="sng" w="12700">
                      <a:solidFill>
                        <a:srgbClr val="47C4D1"/>
                      </a:solidFill>
                      <a:prstDash val="solid"/>
                      <a:round/>
                      <a:headEnd len="sm" w="sm" type="none"/>
                      <a:tailEnd len="sm" w="sm" type="none"/>
                    </a:lnT>
                    <a:lnB cap="flat" cmpd="sng" w="12700">
                      <a:solidFill>
                        <a:srgbClr val="47C4D1"/>
                      </a:solidFill>
                      <a:prstDash val="solid"/>
                      <a:round/>
                      <a:headEnd len="sm" w="sm" type="none"/>
                      <a:tailEnd len="sm" w="sm" type="none"/>
                    </a:lnB>
                  </a:tcPr>
                </a:tc>
                <a:tc>
                  <a:txBody>
                    <a:bodyPr/>
                    <a:lstStyle/>
                    <a:p>
                      <a:pPr indent="0" lvl="0" marL="82550" rtl="0" algn="l">
                        <a:spcBef>
                          <a:spcPts val="0"/>
                        </a:spcBef>
                        <a:spcAft>
                          <a:spcPts val="0"/>
                        </a:spcAft>
                        <a:buNone/>
                      </a:pPr>
                      <a:r>
                        <a:rPr b="1" i="1" lang="es-MX" sz="1200">
                          <a:latin typeface="Calibri"/>
                          <a:ea typeface="Calibri"/>
                          <a:cs typeface="Calibri"/>
                          <a:sym typeface="Calibri"/>
                        </a:rPr>
                        <a:t>Acción</a:t>
                      </a:r>
                      <a:endParaRPr b="1" i="1" sz="1200">
                        <a:latin typeface="Calibri"/>
                        <a:ea typeface="Calibri"/>
                        <a:cs typeface="Calibri"/>
                        <a:sym typeface="Calibri"/>
                      </a:endParaRPr>
                    </a:p>
                  </a:txBody>
                  <a:tcPr marT="63500" marB="63500" marR="63500" marL="63500">
                    <a:lnL cap="flat" cmpd="sng" w="12700">
                      <a:solidFill>
                        <a:srgbClr val="47C4D1"/>
                      </a:solidFill>
                      <a:prstDash val="solid"/>
                      <a:round/>
                      <a:headEnd len="sm" w="sm" type="none"/>
                      <a:tailEnd len="sm" w="sm" type="none"/>
                    </a:lnL>
                    <a:lnR cap="flat" cmpd="sng" w="12700">
                      <a:solidFill>
                        <a:srgbClr val="47C4D1"/>
                      </a:solidFill>
                      <a:prstDash val="solid"/>
                      <a:round/>
                      <a:headEnd len="sm" w="sm" type="none"/>
                      <a:tailEnd len="sm" w="sm" type="none"/>
                    </a:lnR>
                    <a:lnT cap="flat" cmpd="sng" w="12700">
                      <a:solidFill>
                        <a:srgbClr val="47C4D1"/>
                      </a:solidFill>
                      <a:prstDash val="solid"/>
                      <a:round/>
                      <a:headEnd len="sm" w="sm" type="none"/>
                      <a:tailEnd len="sm" w="sm" type="none"/>
                    </a:lnT>
                    <a:lnB cap="flat" cmpd="sng" w="12700">
                      <a:solidFill>
                        <a:srgbClr val="47C4D1"/>
                      </a:solidFill>
                      <a:prstDash val="solid"/>
                      <a:round/>
                      <a:headEnd len="sm" w="sm" type="none"/>
                      <a:tailEnd len="sm" w="sm" type="none"/>
                    </a:lnB>
                  </a:tcPr>
                </a:tc>
              </a:tr>
              <a:tr h="279400">
                <a:tc vMerge="1"/>
                <a:tc>
                  <a:txBody>
                    <a:bodyPr/>
                    <a:lstStyle/>
                    <a:p>
                      <a:pPr indent="0" lvl="0" marL="0" marR="191135" rtl="0" algn="l">
                        <a:spcBef>
                          <a:spcPts val="0"/>
                        </a:spcBef>
                        <a:spcAft>
                          <a:spcPts val="0"/>
                        </a:spcAft>
                        <a:buNone/>
                      </a:pPr>
                      <a:r>
                        <a:rPr lang="es-MX" sz="1200">
                          <a:latin typeface="Calibri"/>
                          <a:ea typeface="Calibri"/>
                          <a:cs typeface="Calibri"/>
                          <a:sym typeface="Calibri"/>
                        </a:rPr>
                        <a:t>1 </a:t>
                      </a:r>
                      <a:endParaRPr sz="1200">
                        <a:latin typeface="Calibri"/>
                        <a:ea typeface="Calibri"/>
                        <a:cs typeface="Calibri"/>
                        <a:sym typeface="Calibri"/>
                      </a:endParaRPr>
                    </a:p>
                  </a:txBody>
                  <a:tcPr marT="63500" marB="63500" marR="63500" marL="63500">
                    <a:lnL cap="flat" cmpd="sng" w="12700">
                      <a:solidFill>
                        <a:srgbClr val="47C4D1"/>
                      </a:solidFill>
                      <a:prstDash val="solid"/>
                      <a:round/>
                      <a:headEnd len="sm" w="sm" type="none"/>
                      <a:tailEnd len="sm" w="sm" type="none"/>
                    </a:lnL>
                    <a:lnR cap="flat" cmpd="sng" w="12700">
                      <a:solidFill>
                        <a:srgbClr val="47C4D1"/>
                      </a:solidFill>
                      <a:prstDash val="solid"/>
                      <a:round/>
                      <a:headEnd len="sm" w="sm" type="none"/>
                      <a:tailEnd len="sm" w="sm" type="none"/>
                    </a:lnR>
                    <a:lnT cap="flat" cmpd="sng" w="12700">
                      <a:solidFill>
                        <a:srgbClr val="47C4D1"/>
                      </a:solidFill>
                      <a:prstDash val="solid"/>
                      <a:round/>
                      <a:headEnd len="sm" w="sm" type="none"/>
                      <a:tailEnd len="sm" w="sm" type="none"/>
                    </a:lnT>
                    <a:lnB cap="flat" cmpd="sng" w="12700">
                      <a:solidFill>
                        <a:srgbClr val="47C4D1"/>
                      </a:solidFill>
                      <a:prstDash val="solid"/>
                      <a:round/>
                      <a:headEnd len="sm" w="sm" type="none"/>
                      <a:tailEnd len="sm" w="sm" type="none"/>
                    </a:lnB>
                  </a:tcPr>
                </a:tc>
                <a:tc>
                  <a:txBody>
                    <a:bodyPr/>
                    <a:lstStyle/>
                    <a:p>
                      <a:pPr indent="0" lvl="0" marL="88265" rtl="0" algn="l">
                        <a:spcBef>
                          <a:spcPts val="0"/>
                        </a:spcBef>
                        <a:spcAft>
                          <a:spcPts val="0"/>
                        </a:spcAft>
                        <a:buNone/>
                      </a:pPr>
                      <a:r>
                        <a:rPr i="1" lang="es-MX" sz="1200">
                          <a:latin typeface="Calibri"/>
                          <a:ea typeface="Calibri"/>
                          <a:cs typeface="Calibri"/>
                          <a:sym typeface="Calibri"/>
                        </a:rPr>
                        <a:t>Ingresa a la cuenta.</a:t>
                      </a:r>
                      <a:endParaRPr i="1" sz="1200">
                        <a:latin typeface="Calibri"/>
                        <a:ea typeface="Calibri"/>
                        <a:cs typeface="Calibri"/>
                        <a:sym typeface="Calibri"/>
                      </a:endParaRPr>
                    </a:p>
                  </a:txBody>
                  <a:tcPr marT="63500" marB="63500" marR="63500" marL="63500">
                    <a:lnL cap="flat" cmpd="sng" w="12700">
                      <a:solidFill>
                        <a:srgbClr val="47C4D1"/>
                      </a:solidFill>
                      <a:prstDash val="solid"/>
                      <a:round/>
                      <a:headEnd len="sm" w="sm" type="none"/>
                      <a:tailEnd len="sm" w="sm" type="none"/>
                    </a:lnL>
                    <a:lnR cap="flat" cmpd="sng" w="12700">
                      <a:solidFill>
                        <a:srgbClr val="47C4D1"/>
                      </a:solidFill>
                      <a:prstDash val="solid"/>
                      <a:round/>
                      <a:headEnd len="sm" w="sm" type="none"/>
                      <a:tailEnd len="sm" w="sm" type="none"/>
                    </a:lnR>
                    <a:lnT cap="flat" cmpd="sng" w="12700">
                      <a:solidFill>
                        <a:srgbClr val="47C4D1"/>
                      </a:solidFill>
                      <a:prstDash val="solid"/>
                      <a:round/>
                      <a:headEnd len="sm" w="sm" type="none"/>
                      <a:tailEnd len="sm" w="sm" type="none"/>
                    </a:lnT>
                    <a:lnB cap="flat" cmpd="sng" w="12700">
                      <a:solidFill>
                        <a:srgbClr val="47C4D1"/>
                      </a:solidFill>
                      <a:prstDash val="solid"/>
                      <a:round/>
                      <a:headEnd len="sm" w="sm" type="none"/>
                      <a:tailEnd len="sm" w="sm" type="none"/>
                    </a:lnB>
                  </a:tcPr>
                </a:tc>
              </a:tr>
              <a:tr h="279400">
                <a:tc vMerge="1"/>
                <a:tc>
                  <a:txBody>
                    <a:bodyPr/>
                    <a:lstStyle/>
                    <a:p>
                      <a:pPr indent="0" lvl="0" marL="0" rtl="0" algn="l">
                        <a:spcBef>
                          <a:spcPts val="0"/>
                        </a:spcBef>
                        <a:spcAft>
                          <a:spcPts val="0"/>
                        </a:spcAft>
                        <a:buNone/>
                      </a:pPr>
                      <a:r>
                        <a:rPr lang="es-MX" sz="1200">
                          <a:latin typeface="Calibri"/>
                          <a:ea typeface="Calibri"/>
                          <a:cs typeface="Calibri"/>
                          <a:sym typeface="Calibri"/>
                        </a:rPr>
                        <a:t>2 </a:t>
                      </a:r>
                      <a:endParaRPr sz="1200">
                        <a:latin typeface="Calibri"/>
                        <a:ea typeface="Calibri"/>
                        <a:cs typeface="Calibri"/>
                        <a:sym typeface="Calibri"/>
                      </a:endParaRPr>
                    </a:p>
                  </a:txBody>
                  <a:tcPr marT="63500" marB="63500" marR="63500" marL="63500">
                    <a:lnL cap="flat" cmpd="sng" w="12700">
                      <a:solidFill>
                        <a:srgbClr val="47C4D1"/>
                      </a:solidFill>
                      <a:prstDash val="solid"/>
                      <a:round/>
                      <a:headEnd len="sm" w="sm" type="none"/>
                      <a:tailEnd len="sm" w="sm" type="none"/>
                    </a:lnL>
                    <a:lnR cap="flat" cmpd="sng" w="12700">
                      <a:solidFill>
                        <a:srgbClr val="47C4D1"/>
                      </a:solidFill>
                      <a:prstDash val="solid"/>
                      <a:round/>
                      <a:headEnd len="sm" w="sm" type="none"/>
                      <a:tailEnd len="sm" w="sm" type="none"/>
                    </a:lnR>
                    <a:lnT cap="flat" cmpd="sng" w="12700">
                      <a:solidFill>
                        <a:srgbClr val="47C4D1"/>
                      </a:solidFill>
                      <a:prstDash val="solid"/>
                      <a:round/>
                      <a:headEnd len="sm" w="sm" type="none"/>
                      <a:tailEnd len="sm" w="sm" type="none"/>
                    </a:lnT>
                    <a:lnB cap="flat" cmpd="sng" w="12700">
                      <a:solidFill>
                        <a:srgbClr val="47C4D1"/>
                      </a:solidFill>
                      <a:prstDash val="solid"/>
                      <a:round/>
                      <a:headEnd len="sm" w="sm" type="none"/>
                      <a:tailEnd len="sm" w="sm" type="none"/>
                    </a:lnB>
                  </a:tcPr>
                </a:tc>
                <a:tc>
                  <a:txBody>
                    <a:bodyPr/>
                    <a:lstStyle/>
                    <a:p>
                      <a:pPr indent="0" lvl="0" marL="88265" rtl="0" algn="l">
                        <a:spcBef>
                          <a:spcPts val="0"/>
                        </a:spcBef>
                        <a:spcAft>
                          <a:spcPts val="0"/>
                        </a:spcAft>
                        <a:buNone/>
                      </a:pPr>
                      <a:r>
                        <a:rPr i="1" lang="es-MX" sz="1200">
                          <a:latin typeface="Calibri"/>
                          <a:ea typeface="Calibri"/>
                          <a:cs typeface="Calibri"/>
                          <a:sym typeface="Calibri"/>
                        </a:rPr>
                        <a:t>Selecciona el apartado “Docentes”.</a:t>
                      </a:r>
                      <a:endParaRPr i="1" sz="1200">
                        <a:latin typeface="Calibri"/>
                        <a:ea typeface="Calibri"/>
                        <a:cs typeface="Calibri"/>
                        <a:sym typeface="Calibri"/>
                      </a:endParaRPr>
                    </a:p>
                  </a:txBody>
                  <a:tcPr marT="63500" marB="63500" marR="63500" marL="63500">
                    <a:lnL cap="flat" cmpd="sng" w="12700">
                      <a:solidFill>
                        <a:srgbClr val="47C4D1"/>
                      </a:solidFill>
                      <a:prstDash val="solid"/>
                      <a:round/>
                      <a:headEnd len="sm" w="sm" type="none"/>
                      <a:tailEnd len="sm" w="sm" type="none"/>
                    </a:lnL>
                    <a:lnR cap="flat" cmpd="sng" w="12700">
                      <a:solidFill>
                        <a:srgbClr val="47C4D1"/>
                      </a:solidFill>
                      <a:prstDash val="solid"/>
                      <a:round/>
                      <a:headEnd len="sm" w="sm" type="none"/>
                      <a:tailEnd len="sm" w="sm" type="none"/>
                    </a:lnR>
                    <a:lnT cap="flat" cmpd="sng" w="12700">
                      <a:solidFill>
                        <a:srgbClr val="47C4D1"/>
                      </a:solidFill>
                      <a:prstDash val="solid"/>
                      <a:round/>
                      <a:headEnd len="sm" w="sm" type="none"/>
                      <a:tailEnd len="sm" w="sm" type="none"/>
                    </a:lnT>
                    <a:lnB cap="flat" cmpd="sng" w="12700">
                      <a:solidFill>
                        <a:srgbClr val="47C4D1"/>
                      </a:solidFill>
                      <a:prstDash val="solid"/>
                      <a:round/>
                      <a:headEnd len="sm" w="sm" type="none"/>
                      <a:tailEnd len="sm" w="sm" type="none"/>
                    </a:lnB>
                  </a:tcPr>
                </a:tc>
              </a:tr>
              <a:tr h="279400">
                <a:tc vMerge="1"/>
                <a:tc>
                  <a:txBody>
                    <a:bodyPr/>
                    <a:lstStyle/>
                    <a:p>
                      <a:pPr indent="0" lvl="0" marL="0" rtl="0" algn="l">
                        <a:spcBef>
                          <a:spcPts val="0"/>
                        </a:spcBef>
                        <a:spcAft>
                          <a:spcPts val="0"/>
                        </a:spcAft>
                        <a:buNone/>
                      </a:pPr>
                      <a:r>
                        <a:rPr lang="es-MX" sz="1200">
                          <a:latin typeface="Calibri"/>
                          <a:ea typeface="Calibri"/>
                          <a:cs typeface="Calibri"/>
                          <a:sym typeface="Calibri"/>
                        </a:rPr>
                        <a:t>3 </a:t>
                      </a:r>
                      <a:endParaRPr sz="1200">
                        <a:latin typeface="Calibri"/>
                        <a:ea typeface="Calibri"/>
                        <a:cs typeface="Calibri"/>
                        <a:sym typeface="Calibri"/>
                      </a:endParaRPr>
                    </a:p>
                  </a:txBody>
                  <a:tcPr marT="63500" marB="63500" marR="63500" marL="63500">
                    <a:lnL cap="flat" cmpd="sng" w="12700">
                      <a:solidFill>
                        <a:srgbClr val="47C4D1"/>
                      </a:solidFill>
                      <a:prstDash val="solid"/>
                      <a:round/>
                      <a:headEnd len="sm" w="sm" type="none"/>
                      <a:tailEnd len="sm" w="sm" type="none"/>
                    </a:lnL>
                    <a:lnR cap="flat" cmpd="sng" w="12700">
                      <a:solidFill>
                        <a:srgbClr val="47C4D1"/>
                      </a:solidFill>
                      <a:prstDash val="solid"/>
                      <a:round/>
                      <a:headEnd len="sm" w="sm" type="none"/>
                      <a:tailEnd len="sm" w="sm" type="none"/>
                    </a:lnR>
                    <a:lnT cap="flat" cmpd="sng" w="12700">
                      <a:solidFill>
                        <a:srgbClr val="47C4D1"/>
                      </a:solidFill>
                      <a:prstDash val="solid"/>
                      <a:round/>
                      <a:headEnd len="sm" w="sm" type="none"/>
                      <a:tailEnd len="sm" w="sm" type="none"/>
                    </a:lnT>
                    <a:lnB cap="flat" cmpd="sng" w="12700">
                      <a:solidFill>
                        <a:srgbClr val="47C4D1"/>
                      </a:solidFill>
                      <a:prstDash val="solid"/>
                      <a:round/>
                      <a:headEnd len="sm" w="sm" type="none"/>
                      <a:tailEnd len="sm" w="sm" type="none"/>
                    </a:lnB>
                  </a:tcPr>
                </a:tc>
                <a:tc>
                  <a:txBody>
                    <a:bodyPr/>
                    <a:lstStyle/>
                    <a:p>
                      <a:pPr indent="0" lvl="0" marL="91440" rtl="0" algn="l">
                        <a:spcBef>
                          <a:spcPts val="0"/>
                        </a:spcBef>
                        <a:spcAft>
                          <a:spcPts val="0"/>
                        </a:spcAft>
                        <a:buNone/>
                      </a:pPr>
                      <a:r>
                        <a:rPr i="1" lang="es-MX" sz="1200">
                          <a:latin typeface="Calibri"/>
                          <a:ea typeface="Calibri"/>
                          <a:cs typeface="Calibri"/>
                          <a:sym typeface="Calibri"/>
                        </a:rPr>
                        <a:t>Buscar y/o visualizar las cuentas.</a:t>
                      </a:r>
                      <a:endParaRPr i="1" sz="1200">
                        <a:latin typeface="Calibri"/>
                        <a:ea typeface="Calibri"/>
                        <a:cs typeface="Calibri"/>
                        <a:sym typeface="Calibri"/>
                      </a:endParaRPr>
                    </a:p>
                  </a:txBody>
                  <a:tcPr marT="63500" marB="63500" marR="63500" marL="63500">
                    <a:lnL cap="flat" cmpd="sng" w="12700">
                      <a:solidFill>
                        <a:srgbClr val="47C4D1"/>
                      </a:solidFill>
                      <a:prstDash val="solid"/>
                      <a:round/>
                      <a:headEnd len="sm" w="sm" type="none"/>
                      <a:tailEnd len="sm" w="sm" type="none"/>
                    </a:lnL>
                    <a:lnR cap="flat" cmpd="sng" w="12700">
                      <a:solidFill>
                        <a:srgbClr val="47C4D1"/>
                      </a:solidFill>
                      <a:prstDash val="solid"/>
                      <a:round/>
                      <a:headEnd len="sm" w="sm" type="none"/>
                      <a:tailEnd len="sm" w="sm" type="none"/>
                    </a:lnR>
                    <a:lnT cap="flat" cmpd="sng" w="12700">
                      <a:solidFill>
                        <a:srgbClr val="47C4D1"/>
                      </a:solidFill>
                      <a:prstDash val="solid"/>
                      <a:round/>
                      <a:headEnd len="sm" w="sm" type="none"/>
                      <a:tailEnd len="sm" w="sm" type="none"/>
                    </a:lnT>
                    <a:lnB cap="flat" cmpd="sng" w="12700">
                      <a:solidFill>
                        <a:srgbClr val="47C4D1"/>
                      </a:solidFill>
                      <a:prstDash val="solid"/>
                      <a:round/>
                      <a:headEnd len="sm" w="sm" type="none"/>
                      <a:tailEnd len="sm" w="sm" type="none"/>
                    </a:lnB>
                  </a:tcPr>
                </a:tc>
              </a:tr>
              <a:tr h="279400">
                <a:tc vMerge="1"/>
                <a:tc>
                  <a:txBody>
                    <a:bodyPr/>
                    <a:lstStyle/>
                    <a:p>
                      <a:pPr indent="0" lvl="0" marL="0" rtl="0" algn="l">
                        <a:spcBef>
                          <a:spcPts val="0"/>
                        </a:spcBef>
                        <a:spcAft>
                          <a:spcPts val="0"/>
                        </a:spcAft>
                        <a:buNone/>
                      </a:pPr>
                      <a:r>
                        <a:rPr lang="es-MX" sz="1200">
                          <a:latin typeface="Calibri"/>
                          <a:ea typeface="Calibri"/>
                          <a:cs typeface="Calibri"/>
                          <a:sym typeface="Calibri"/>
                        </a:rPr>
                        <a:t>4</a:t>
                      </a:r>
                      <a:endParaRPr sz="1200">
                        <a:latin typeface="Calibri"/>
                        <a:ea typeface="Calibri"/>
                        <a:cs typeface="Calibri"/>
                        <a:sym typeface="Calibri"/>
                      </a:endParaRPr>
                    </a:p>
                  </a:txBody>
                  <a:tcPr marT="63500" marB="63500" marR="63500" marL="63500">
                    <a:lnL cap="flat" cmpd="sng" w="12700">
                      <a:solidFill>
                        <a:srgbClr val="47C4D1"/>
                      </a:solidFill>
                      <a:prstDash val="solid"/>
                      <a:round/>
                      <a:headEnd len="sm" w="sm" type="none"/>
                      <a:tailEnd len="sm" w="sm" type="none"/>
                    </a:lnL>
                    <a:lnR cap="flat" cmpd="sng" w="12700">
                      <a:solidFill>
                        <a:srgbClr val="47C4D1"/>
                      </a:solidFill>
                      <a:prstDash val="solid"/>
                      <a:round/>
                      <a:headEnd len="sm" w="sm" type="none"/>
                      <a:tailEnd len="sm" w="sm" type="none"/>
                    </a:lnR>
                    <a:lnT cap="flat" cmpd="sng" w="12700">
                      <a:solidFill>
                        <a:srgbClr val="47C4D1"/>
                      </a:solidFill>
                      <a:prstDash val="solid"/>
                      <a:round/>
                      <a:headEnd len="sm" w="sm" type="none"/>
                      <a:tailEnd len="sm" w="sm" type="none"/>
                    </a:lnT>
                    <a:lnB cap="flat" cmpd="sng" w="12700">
                      <a:solidFill>
                        <a:srgbClr val="47C4D1"/>
                      </a:solidFill>
                      <a:prstDash val="solid"/>
                      <a:round/>
                      <a:headEnd len="sm" w="sm" type="none"/>
                      <a:tailEnd len="sm" w="sm" type="none"/>
                    </a:lnB>
                  </a:tcPr>
                </a:tc>
                <a:tc>
                  <a:txBody>
                    <a:bodyPr/>
                    <a:lstStyle/>
                    <a:p>
                      <a:pPr indent="0" lvl="0" marL="91440" rtl="0" algn="l">
                        <a:spcBef>
                          <a:spcPts val="0"/>
                        </a:spcBef>
                        <a:spcAft>
                          <a:spcPts val="0"/>
                        </a:spcAft>
                        <a:buNone/>
                      </a:pPr>
                      <a:r>
                        <a:rPr i="1" lang="es-MX" sz="1200">
                          <a:latin typeface="Calibri"/>
                          <a:ea typeface="Calibri"/>
                          <a:cs typeface="Calibri"/>
                          <a:sym typeface="Calibri"/>
                        </a:rPr>
                        <a:t>Activar o desactivar cuentas registradas.</a:t>
                      </a:r>
                      <a:endParaRPr i="1" sz="1200">
                        <a:latin typeface="Calibri"/>
                        <a:ea typeface="Calibri"/>
                        <a:cs typeface="Calibri"/>
                        <a:sym typeface="Calibri"/>
                      </a:endParaRPr>
                    </a:p>
                  </a:txBody>
                  <a:tcPr marT="63500" marB="63500" marR="63500" marL="63500">
                    <a:lnL cap="flat" cmpd="sng" w="12700">
                      <a:solidFill>
                        <a:srgbClr val="47C4D1"/>
                      </a:solidFill>
                      <a:prstDash val="solid"/>
                      <a:round/>
                      <a:headEnd len="sm" w="sm" type="none"/>
                      <a:tailEnd len="sm" w="sm" type="none"/>
                    </a:lnL>
                    <a:lnR cap="flat" cmpd="sng" w="12700">
                      <a:solidFill>
                        <a:srgbClr val="47C4D1"/>
                      </a:solidFill>
                      <a:prstDash val="solid"/>
                      <a:round/>
                      <a:headEnd len="sm" w="sm" type="none"/>
                      <a:tailEnd len="sm" w="sm" type="none"/>
                    </a:lnR>
                    <a:lnT cap="flat" cmpd="sng" w="12700">
                      <a:solidFill>
                        <a:srgbClr val="47C4D1"/>
                      </a:solidFill>
                      <a:prstDash val="solid"/>
                      <a:round/>
                      <a:headEnd len="sm" w="sm" type="none"/>
                      <a:tailEnd len="sm" w="sm" type="none"/>
                    </a:lnT>
                    <a:lnB cap="flat" cmpd="sng" w="12700">
                      <a:solidFill>
                        <a:srgbClr val="47C4D1"/>
                      </a:solidFill>
                      <a:prstDash val="solid"/>
                      <a:round/>
                      <a:headEnd len="sm" w="sm" type="none"/>
                      <a:tailEnd len="sm" w="sm" type="none"/>
                    </a:lnB>
                  </a:tcPr>
                </a:tc>
              </a:tr>
              <a:tr h="304800">
                <a:tc>
                  <a:txBody>
                    <a:bodyPr/>
                    <a:lstStyle/>
                    <a:p>
                      <a:pPr indent="0" lvl="0" marL="0" rtl="0" algn="l">
                        <a:spcBef>
                          <a:spcPts val="0"/>
                        </a:spcBef>
                        <a:spcAft>
                          <a:spcPts val="0"/>
                        </a:spcAft>
                        <a:buNone/>
                      </a:pPr>
                      <a:r>
                        <a:rPr b="1" lang="es-MX" sz="1200">
                          <a:latin typeface="Calibri"/>
                          <a:ea typeface="Calibri"/>
                          <a:cs typeface="Calibri"/>
                          <a:sym typeface="Calibri"/>
                        </a:rPr>
                        <a:t>Postcondición </a:t>
                      </a:r>
                      <a:endParaRPr b="1" sz="1200">
                        <a:latin typeface="Calibri"/>
                        <a:ea typeface="Calibri"/>
                        <a:cs typeface="Calibri"/>
                        <a:sym typeface="Calibri"/>
                      </a:endParaRPr>
                    </a:p>
                  </a:txBody>
                  <a:tcPr marT="63500" marB="63500" marR="63500" marL="63500">
                    <a:lnL cap="flat" cmpd="sng" w="12700">
                      <a:solidFill>
                        <a:srgbClr val="47C4D1"/>
                      </a:solidFill>
                      <a:prstDash val="solid"/>
                      <a:round/>
                      <a:headEnd len="sm" w="sm" type="none"/>
                      <a:tailEnd len="sm" w="sm" type="none"/>
                    </a:lnL>
                    <a:lnR cap="flat" cmpd="sng" w="12700">
                      <a:solidFill>
                        <a:srgbClr val="47C4D1"/>
                      </a:solidFill>
                      <a:prstDash val="solid"/>
                      <a:round/>
                      <a:headEnd len="sm" w="sm" type="none"/>
                      <a:tailEnd len="sm" w="sm" type="none"/>
                    </a:lnR>
                    <a:lnT cap="flat" cmpd="sng" w="12700">
                      <a:solidFill>
                        <a:srgbClr val="47C4D1"/>
                      </a:solidFill>
                      <a:prstDash val="solid"/>
                      <a:round/>
                      <a:headEnd len="sm" w="sm" type="none"/>
                      <a:tailEnd len="sm" w="sm" type="none"/>
                    </a:lnT>
                    <a:lnB cap="flat" cmpd="sng" w="12700">
                      <a:solidFill>
                        <a:srgbClr val="47C4D1"/>
                      </a:solidFill>
                      <a:prstDash val="solid"/>
                      <a:round/>
                      <a:headEnd len="sm" w="sm" type="none"/>
                      <a:tailEnd len="sm" w="sm" type="none"/>
                    </a:lnB>
                  </a:tcPr>
                </a:tc>
                <a:tc gridSpan="2">
                  <a:txBody>
                    <a:bodyPr/>
                    <a:lstStyle/>
                    <a:p>
                      <a:pPr indent="6350" lvl="0" marL="88265" marR="252095" rtl="0" algn="l">
                        <a:lnSpc>
                          <a:spcPct val="95416"/>
                        </a:lnSpc>
                        <a:spcBef>
                          <a:spcPts val="0"/>
                        </a:spcBef>
                        <a:spcAft>
                          <a:spcPts val="0"/>
                        </a:spcAft>
                        <a:buNone/>
                      </a:pPr>
                      <a:r>
                        <a:rPr lang="es-MX" sz="1200">
                          <a:latin typeface="Calibri"/>
                          <a:ea typeface="Calibri"/>
                          <a:cs typeface="Calibri"/>
                          <a:sym typeface="Calibri"/>
                        </a:rPr>
                        <a:t>Deben existir cuentas de docentes registradas en la plataforma.</a:t>
                      </a:r>
                      <a:endParaRPr sz="1200">
                        <a:latin typeface="Calibri"/>
                        <a:ea typeface="Calibri"/>
                        <a:cs typeface="Calibri"/>
                        <a:sym typeface="Calibri"/>
                      </a:endParaRPr>
                    </a:p>
                  </a:txBody>
                  <a:tcPr marT="63500" marB="63500" marR="63500" marL="63500">
                    <a:lnL cap="flat" cmpd="sng" w="12700">
                      <a:solidFill>
                        <a:srgbClr val="47C4D1"/>
                      </a:solidFill>
                      <a:prstDash val="solid"/>
                      <a:round/>
                      <a:headEnd len="sm" w="sm" type="none"/>
                      <a:tailEnd len="sm" w="sm" type="none"/>
                    </a:lnL>
                    <a:lnR cap="flat" cmpd="sng" w="12700">
                      <a:solidFill>
                        <a:srgbClr val="47C4D1"/>
                      </a:solidFill>
                      <a:prstDash val="solid"/>
                      <a:round/>
                      <a:headEnd len="sm" w="sm" type="none"/>
                      <a:tailEnd len="sm" w="sm" type="none"/>
                    </a:lnR>
                    <a:lnT cap="flat" cmpd="sng" w="12700">
                      <a:solidFill>
                        <a:srgbClr val="47C4D1"/>
                      </a:solidFill>
                      <a:prstDash val="solid"/>
                      <a:round/>
                      <a:headEnd len="sm" w="sm" type="none"/>
                      <a:tailEnd len="sm" w="sm" type="none"/>
                    </a:lnT>
                    <a:lnB cap="flat" cmpd="sng" w="12700">
                      <a:solidFill>
                        <a:srgbClr val="47C4D1"/>
                      </a:solidFill>
                      <a:prstDash val="solid"/>
                      <a:round/>
                      <a:headEnd len="sm" w="sm" type="none"/>
                      <a:tailEnd len="sm" w="sm" type="none"/>
                    </a:lnB>
                  </a:tcPr>
                </a:tc>
                <a:tc hMerge="1"/>
              </a:tr>
              <a:tr h="279400">
                <a:tc rowSpan="2">
                  <a:txBody>
                    <a:bodyPr/>
                    <a:lstStyle/>
                    <a:p>
                      <a:pPr indent="0" lvl="0" marL="0" rtl="0" algn="l">
                        <a:spcBef>
                          <a:spcPts val="0"/>
                        </a:spcBef>
                        <a:spcAft>
                          <a:spcPts val="0"/>
                        </a:spcAft>
                        <a:buNone/>
                      </a:pPr>
                      <a:r>
                        <a:rPr b="1" lang="es-MX" sz="1200">
                          <a:latin typeface="Calibri"/>
                          <a:ea typeface="Calibri"/>
                          <a:cs typeface="Calibri"/>
                          <a:sym typeface="Calibri"/>
                        </a:rPr>
                        <a:t>Excepciones </a:t>
                      </a:r>
                      <a:endParaRPr b="1" sz="1200">
                        <a:latin typeface="Calibri"/>
                        <a:ea typeface="Calibri"/>
                        <a:cs typeface="Calibri"/>
                        <a:sym typeface="Calibri"/>
                      </a:endParaRPr>
                    </a:p>
                  </a:txBody>
                  <a:tcPr marT="63500" marB="63500" marR="63500" marL="63500">
                    <a:lnL cap="flat" cmpd="sng" w="12700">
                      <a:solidFill>
                        <a:srgbClr val="47C4D1"/>
                      </a:solidFill>
                      <a:prstDash val="solid"/>
                      <a:round/>
                      <a:headEnd len="sm" w="sm" type="none"/>
                      <a:tailEnd len="sm" w="sm" type="none"/>
                    </a:lnL>
                    <a:lnR cap="flat" cmpd="sng" w="12700">
                      <a:solidFill>
                        <a:srgbClr val="47C4D1"/>
                      </a:solidFill>
                      <a:prstDash val="solid"/>
                      <a:round/>
                      <a:headEnd len="sm" w="sm" type="none"/>
                      <a:tailEnd len="sm" w="sm" type="none"/>
                    </a:lnR>
                    <a:lnT cap="flat" cmpd="sng" w="12700">
                      <a:solidFill>
                        <a:srgbClr val="47C4D1"/>
                      </a:solidFill>
                      <a:prstDash val="solid"/>
                      <a:round/>
                      <a:headEnd len="sm" w="sm" type="none"/>
                      <a:tailEnd len="sm" w="sm" type="none"/>
                    </a:lnT>
                    <a:lnB cap="flat" cmpd="sng" w="12700">
                      <a:solidFill>
                        <a:srgbClr val="47C4D1"/>
                      </a:solidFill>
                      <a:prstDash val="solid"/>
                      <a:round/>
                      <a:headEnd len="sm" w="sm" type="none"/>
                      <a:tailEnd len="sm" w="sm" type="none"/>
                    </a:lnB>
                  </a:tcPr>
                </a:tc>
                <a:tc>
                  <a:txBody>
                    <a:bodyPr/>
                    <a:lstStyle/>
                    <a:p>
                      <a:pPr indent="0" lvl="0" marL="0" marR="72390" rtl="0" algn="l">
                        <a:spcBef>
                          <a:spcPts val="0"/>
                        </a:spcBef>
                        <a:spcAft>
                          <a:spcPts val="0"/>
                        </a:spcAft>
                        <a:buNone/>
                      </a:pPr>
                      <a:r>
                        <a:rPr b="1" lang="es-MX" sz="1200">
                          <a:latin typeface="Calibri"/>
                          <a:ea typeface="Calibri"/>
                          <a:cs typeface="Calibri"/>
                          <a:sym typeface="Calibri"/>
                        </a:rPr>
                        <a:t>Paso </a:t>
                      </a:r>
                      <a:endParaRPr b="1" sz="1200">
                        <a:latin typeface="Calibri"/>
                        <a:ea typeface="Calibri"/>
                        <a:cs typeface="Calibri"/>
                        <a:sym typeface="Calibri"/>
                      </a:endParaRPr>
                    </a:p>
                  </a:txBody>
                  <a:tcPr marT="63500" marB="63500" marR="63500" marL="63500">
                    <a:lnL cap="flat" cmpd="sng" w="12700">
                      <a:solidFill>
                        <a:srgbClr val="47C4D1"/>
                      </a:solidFill>
                      <a:prstDash val="solid"/>
                      <a:round/>
                      <a:headEnd len="sm" w="sm" type="none"/>
                      <a:tailEnd len="sm" w="sm" type="none"/>
                    </a:lnL>
                    <a:lnR cap="flat" cmpd="sng" w="12700">
                      <a:solidFill>
                        <a:srgbClr val="47C4D1"/>
                      </a:solidFill>
                      <a:prstDash val="solid"/>
                      <a:round/>
                      <a:headEnd len="sm" w="sm" type="none"/>
                      <a:tailEnd len="sm" w="sm" type="none"/>
                    </a:lnR>
                    <a:lnT cap="flat" cmpd="sng" w="12700">
                      <a:solidFill>
                        <a:srgbClr val="47C4D1"/>
                      </a:solidFill>
                      <a:prstDash val="solid"/>
                      <a:round/>
                      <a:headEnd len="sm" w="sm" type="none"/>
                      <a:tailEnd len="sm" w="sm" type="none"/>
                    </a:lnT>
                    <a:lnB cap="flat" cmpd="sng" w="12700">
                      <a:solidFill>
                        <a:srgbClr val="47C4D1"/>
                      </a:solidFill>
                      <a:prstDash val="solid"/>
                      <a:round/>
                      <a:headEnd len="sm" w="sm" type="none"/>
                      <a:tailEnd len="sm" w="sm" type="none"/>
                    </a:lnB>
                  </a:tcPr>
                </a:tc>
                <a:tc>
                  <a:txBody>
                    <a:bodyPr/>
                    <a:lstStyle/>
                    <a:p>
                      <a:pPr indent="0" lvl="0" marL="82550" rtl="0" algn="l">
                        <a:spcBef>
                          <a:spcPts val="0"/>
                        </a:spcBef>
                        <a:spcAft>
                          <a:spcPts val="0"/>
                        </a:spcAft>
                        <a:buNone/>
                      </a:pPr>
                      <a:r>
                        <a:rPr b="1" i="1" lang="es-MX" sz="1200">
                          <a:latin typeface="Calibri"/>
                          <a:ea typeface="Calibri"/>
                          <a:cs typeface="Calibri"/>
                          <a:sym typeface="Calibri"/>
                        </a:rPr>
                        <a:t>Acción</a:t>
                      </a:r>
                      <a:endParaRPr b="1" i="1" sz="1200">
                        <a:latin typeface="Calibri"/>
                        <a:ea typeface="Calibri"/>
                        <a:cs typeface="Calibri"/>
                        <a:sym typeface="Calibri"/>
                      </a:endParaRPr>
                    </a:p>
                  </a:txBody>
                  <a:tcPr marT="63500" marB="63500" marR="63500" marL="63500">
                    <a:lnL cap="flat" cmpd="sng" w="12700">
                      <a:solidFill>
                        <a:srgbClr val="47C4D1"/>
                      </a:solidFill>
                      <a:prstDash val="solid"/>
                      <a:round/>
                      <a:headEnd len="sm" w="sm" type="none"/>
                      <a:tailEnd len="sm" w="sm" type="none"/>
                    </a:lnL>
                    <a:lnR cap="flat" cmpd="sng" w="12700">
                      <a:solidFill>
                        <a:srgbClr val="47C4D1"/>
                      </a:solidFill>
                      <a:prstDash val="solid"/>
                      <a:round/>
                      <a:headEnd len="sm" w="sm" type="none"/>
                      <a:tailEnd len="sm" w="sm" type="none"/>
                    </a:lnR>
                    <a:lnT cap="flat" cmpd="sng" w="12700">
                      <a:solidFill>
                        <a:srgbClr val="47C4D1"/>
                      </a:solidFill>
                      <a:prstDash val="solid"/>
                      <a:round/>
                      <a:headEnd len="sm" w="sm" type="none"/>
                      <a:tailEnd len="sm" w="sm" type="none"/>
                    </a:lnT>
                    <a:lnB cap="flat" cmpd="sng" w="12700">
                      <a:solidFill>
                        <a:srgbClr val="47C4D1"/>
                      </a:solidFill>
                      <a:prstDash val="solid"/>
                      <a:round/>
                      <a:headEnd len="sm" w="sm" type="none"/>
                      <a:tailEnd len="sm" w="sm" type="none"/>
                    </a:lnB>
                  </a:tcPr>
                </a:tc>
              </a:tr>
              <a:tr h="279400">
                <a:tc vMerge="1"/>
                <a:tc>
                  <a:txBody>
                    <a:bodyPr/>
                    <a:lstStyle/>
                    <a:p>
                      <a:pPr indent="0" lvl="0" marL="0" marR="137795" rtl="0" algn="l">
                        <a:spcBef>
                          <a:spcPts val="0"/>
                        </a:spcBef>
                        <a:spcAft>
                          <a:spcPts val="0"/>
                        </a:spcAft>
                        <a:buNone/>
                      </a:pPr>
                      <a:r>
                        <a:rPr lang="es-MX" sz="1200">
                          <a:latin typeface="Calibri"/>
                          <a:ea typeface="Calibri"/>
                          <a:cs typeface="Calibri"/>
                          <a:sym typeface="Calibri"/>
                        </a:rPr>
                        <a:t> 1.1</a:t>
                      </a:r>
                      <a:endParaRPr sz="1200">
                        <a:latin typeface="Calibri"/>
                        <a:ea typeface="Calibri"/>
                        <a:cs typeface="Calibri"/>
                        <a:sym typeface="Calibri"/>
                      </a:endParaRPr>
                    </a:p>
                  </a:txBody>
                  <a:tcPr marT="63500" marB="63500" marR="63500" marL="63500">
                    <a:lnL cap="flat" cmpd="sng" w="12700">
                      <a:solidFill>
                        <a:srgbClr val="47C4D1"/>
                      </a:solidFill>
                      <a:prstDash val="solid"/>
                      <a:round/>
                      <a:headEnd len="sm" w="sm" type="none"/>
                      <a:tailEnd len="sm" w="sm" type="none"/>
                    </a:lnL>
                    <a:lnR cap="flat" cmpd="sng" w="12700">
                      <a:solidFill>
                        <a:srgbClr val="47C4D1"/>
                      </a:solidFill>
                      <a:prstDash val="solid"/>
                      <a:round/>
                      <a:headEnd len="sm" w="sm" type="none"/>
                      <a:tailEnd len="sm" w="sm" type="none"/>
                    </a:lnR>
                    <a:lnT cap="flat" cmpd="sng" w="12700">
                      <a:solidFill>
                        <a:srgbClr val="47C4D1"/>
                      </a:solidFill>
                      <a:prstDash val="solid"/>
                      <a:round/>
                      <a:headEnd len="sm" w="sm" type="none"/>
                      <a:tailEnd len="sm" w="sm" type="none"/>
                    </a:lnT>
                    <a:lnB cap="flat" cmpd="sng" w="12700">
                      <a:solidFill>
                        <a:srgbClr val="47C4D1"/>
                      </a:solidFill>
                      <a:prstDash val="solid"/>
                      <a:round/>
                      <a:headEnd len="sm" w="sm" type="none"/>
                      <a:tailEnd len="sm" w="sm" type="none"/>
                    </a:lnB>
                  </a:tcPr>
                </a:tc>
                <a:tc>
                  <a:txBody>
                    <a:bodyPr/>
                    <a:lstStyle/>
                    <a:p>
                      <a:pPr indent="0" lvl="0" marL="88265" rtl="0" algn="l">
                        <a:spcBef>
                          <a:spcPts val="0"/>
                        </a:spcBef>
                        <a:spcAft>
                          <a:spcPts val="0"/>
                        </a:spcAft>
                        <a:buNone/>
                      </a:pPr>
                      <a:r>
                        <a:rPr i="1" lang="es-MX" sz="1200">
                          <a:latin typeface="Calibri"/>
                          <a:ea typeface="Calibri"/>
                          <a:cs typeface="Calibri"/>
                          <a:sym typeface="Calibri"/>
                        </a:rPr>
                        <a:t>No hay usuarios registrados</a:t>
                      </a:r>
                      <a:endParaRPr i="1" sz="1200">
                        <a:latin typeface="Calibri"/>
                        <a:ea typeface="Calibri"/>
                        <a:cs typeface="Calibri"/>
                        <a:sym typeface="Calibri"/>
                      </a:endParaRPr>
                    </a:p>
                  </a:txBody>
                  <a:tcPr marT="63500" marB="63500" marR="63500" marL="63500">
                    <a:lnL cap="flat" cmpd="sng" w="12700">
                      <a:solidFill>
                        <a:srgbClr val="47C4D1"/>
                      </a:solidFill>
                      <a:prstDash val="solid"/>
                      <a:round/>
                      <a:headEnd len="sm" w="sm" type="none"/>
                      <a:tailEnd len="sm" w="sm" type="none"/>
                    </a:lnL>
                    <a:lnR cap="flat" cmpd="sng" w="12700">
                      <a:solidFill>
                        <a:srgbClr val="47C4D1"/>
                      </a:solidFill>
                      <a:prstDash val="solid"/>
                      <a:round/>
                      <a:headEnd len="sm" w="sm" type="none"/>
                      <a:tailEnd len="sm" w="sm" type="none"/>
                    </a:lnR>
                    <a:lnT cap="flat" cmpd="sng" w="12700">
                      <a:solidFill>
                        <a:srgbClr val="47C4D1"/>
                      </a:solidFill>
                      <a:prstDash val="solid"/>
                      <a:round/>
                      <a:headEnd len="sm" w="sm" type="none"/>
                      <a:tailEnd len="sm" w="sm" type="none"/>
                    </a:lnT>
                    <a:lnB cap="flat" cmpd="sng" w="12700">
                      <a:solidFill>
                        <a:srgbClr val="47C4D1"/>
                      </a:solidFill>
                      <a:prstDash val="solid"/>
                      <a:round/>
                      <a:headEnd len="sm" w="sm" type="none"/>
                      <a:tailEnd len="sm" w="sm" type="none"/>
                    </a:lnB>
                  </a:tcPr>
                </a:tc>
              </a:tr>
              <a:tr h="279400">
                <a:tc rowSpan="2">
                  <a:txBody>
                    <a:bodyPr/>
                    <a:lstStyle/>
                    <a:p>
                      <a:pPr indent="0" lvl="0" marL="0" rtl="0" algn="l">
                        <a:lnSpc>
                          <a:spcPct val="115000"/>
                        </a:lnSpc>
                        <a:spcBef>
                          <a:spcPts val="0"/>
                        </a:spcBef>
                        <a:spcAft>
                          <a:spcPts val="0"/>
                        </a:spcAft>
                        <a:buNone/>
                      </a:pPr>
                      <a:r>
                        <a:rPr b="1" lang="es-MX" sz="1200">
                          <a:latin typeface="Calibri"/>
                          <a:ea typeface="Calibri"/>
                          <a:cs typeface="Calibri"/>
                          <a:sym typeface="Calibri"/>
                        </a:rPr>
                        <a:t>Rendimiento</a:t>
                      </a:r>
                      <a:endParaRPr b="1" sz="1200">
                        <a:latin typeface="Calibri"/>
                        <a:ea typeface="Calibri"/>
                        <a:cs typeface="Calibri"/>
                        <a:sym typeface="Calibri"/>
                      </a:endParaRPr>
                    </a:p>
                  </a:txBody>
                  <a:tcPr marT="63500" marB="63500" marR="63500" marL="63500">
                    <a:lnL cap="flat" cmpd="sng" w="12700">
                      <a:solidFill>
                        <a:srgbClr val="47C4D1"/>
                      </a:solidFill>
                      <a:prstDash val="solid"/>
                      <a:round/>
                      <a:headEnd len="sm" w="sm" type="none"/>
                      <a:tailEnd len="sm" w="sm" type="none"/>
                    </a:lnL>
                    <a:lnR cap="flat" cmpd="sng" w="12700">
                      <a:solidFill>
                        <a:srgbClr val="47C4D1"/>
                      </a:solidFill>
                      <a:prstDash val="solid"/>
                      <a:round/>
                      <a:headEnd len="sm" w="sm" type="none"/>
                      <a:tailEnd len="sm" w="sm" type="none"/>
                    </a:lnR>
                    <a:lnT cap="flat" cmpd="sng" w="12700">
                      <a:solidFill>
                        <a:srgbClr val="47C4D1"/>
                      </a:solidFill>
                      <a:prstDash val="solid"/>
                      <a:round/>
                      <a:headEnd len="sm" w="sm" type="none"/>
                      <a:tailEnd len="sm" w="sm" type="none"/>
                    </a:lnT>
                    <a:lnB cap="flat" cmpd="sng" w="12700">
                      <a:solidFill>
                        <a:srgbClr val="47C4D1"/>
                      </a:solidFill>
                      <a:prstDash val="solid"/>
                      <a:round/>
                      <a:headEnd len="sm" w="sm" type="none"/>
                      <a:tailEnd len="sm" w="sm" type="none"/>
                    </a:lnB>
                  </a:tcPr>
                </a:tc>
                <a:tc>
                  <a:txBody>
                    <a:bodyPr/>
                    <a:lstStyle/>
                    <a:p>
                      <a:pPr indent="0" lvl="0" marL="0" marR="137795" rtl="0" algn="l">
                        <a:spcBef>
                          <a:spcPts val="0"/>
                        </a:spcBef>
                        <a:spcAft>
                          <a:spcPts val="0"/>
                        </a:spcAft>
                        <a:buNone/>
                      </a:pPr>
                      <a:r>
                        <a:rPr b="1" lang="es-MX" sz="1200">
                          <a:latin typeface="Calibri"/>
                          <a:ea typeface="Calibri"/>
                          <a:cs typeface="Calibri"/>
                          <a:sym typeface="Calibri"/>
                        </a:rPr>
                        <a:t>Paso</a:t>
                      </a:r>
                      <a:endParaRPr b="1" sz="1200">
                        <a:latin typeface="Calibri"/>
                        <a:ea typeface="Calibri"/>
                        <a:cs typeface="Calibri"/>
                        <a:sym typeface="Calibri"/>
                      </a:endParaRPr>
                    </a:p>
                  </a:txBody>
                  <a:tcPr marT="63500" marB="63500" marR="63500" marL="63500">
                    <a:lnL cap="flat" cmpd="sng" w="12700">
                      <a:solidFill>
                        <a:srgbClr val="47C4D1"/>
                      </a:solidFill>
                      <a:prstDash val="solid"/>
                      <a:round/>
                      <a:headEnd len="sm" w="sm" type="none"/>
                      <a:tailEnd len="sm" w="sm" type="none"/>
                    </a:lnL>
                    <a:lnR cap="flat" cmpd="sng" w="12700">
                      <a:solidFill>
                        <a:srgbClr val="47C4D1"/>
                      </a:solidFill>
                      <a:prstDash val="solid"/>
                      <a:round/>
                      <a:headEnd len="sm" w="sm" type="none"/>
                      <a:tailEnd len="sm" w="sm" type="none"/>
                    </a:lnR>
                    <a:lnT cap="flat" cmpd="sng" w="12700">
                      <a:solidFill>
                        <a:srgbClr val="47C4D1"/>
                      </a:solidFill>
                      <a:prstDash val="solid"/>
                      <a:round/>
                      <a:headEnd len="sm" w="sm" type="none"/>
                      <a:tailEnd len="sm" w="sm" type="none"/>
                    </a:lnT>
                    <a:lnB cap="flat" cmpd="sng" w="12700">
                      <a:solidFill>
                        <a:srgbClr val="47C4D1"/>
                      </a:solidFill>
                      <a:prstDash val="solid"/>
                      <a:round/>
                      <a:headEnd len="sm" w="sm" type="none"/>
                      <a:tailEnd len="sm" w="sm" type="none"/>
                    </a:lnB>
                  </a:tcPr>
                </a:tc>
                <a:tc>
                  <a:txBody>
                    <a:bodyPr/>
                    <a:lstStyle/>
                    <a:p>
                      <a:pPr indent="0" lvl="0" marL="88265" rtl="0" algn="l">
                        <a:spcBef>
                          <a:spcPts val="0"/>
                        </a:spcBef>
                        <a:spcAft>
                          <a:spcPts val="0"/>
                        </a:spcAft>
                        <a:buNone/>
                      </a:pPr>
                      <a:r>
                        <a:rPr b="1" i="1" lang="es-MX" sz="1200">
                          <a:latin typeface="Calibri"/>
                          <a:ea typeface="Calibri"/>
                          <a:cs typeface="Calibri"/>
                          <a:sym typeface="Calibri"/>
                        </a:rPr>
                        <a:t>Cuota de tiempo</a:t>
                      </a:r>
                      <a:endParaRPr b="1" i="1" sz="1200">
                        <a:latin typeface="Calibri"/>
                        <a:ea typeface="Calibri"/>
                        <a:cs typeface="Calibri"/>
                        <a:sym typeface="Calibri"/>
                      </a:endParaRPr>
                    </a:p>
                  </a:txBody>
                  <a:tcPr marT="63500" marB="63500" marR="63500" marL="63500">
                    <a:lnL cap="flat" cmpd="sng" w="12700">
                      <a:solidFill>
                        <a:srgbClr val="47C4D1"/>
                      </a:solidFill>
                      <a:prstDash val="solid"/>
                      <a:round/>
                      <a:headEnd len="sm" w="sm" type="none"/>
                      <a:tailEnd len="sm" w="sm" type="none"/>
                    </a:lnL>
                    <a:lnR cap="flat" cmpd="sng" w="12700">
                      <a:solidFill>
                        <a:srgbClr val="47C4D1"/>
                      </a:solidFill>
                      <a:prstDash val="solid"/>
                      <a:round/>
                      <a:headEnd len="sm" w="sm" type="none"/>
                      <a:tailEnd len="sm" w="sm" type="none"/>
                    </a:lnR>
                    <a:lnT cap="flat" cmpd="sng" w="12700">
                      <a:solidFill>
                        <a:srgbClr val="47C4D1"/>
                      </a:solidFill>
                      <a:prstDash val="solid"/>
                      <a:round/>
                      <a:headEnd len="sm" w="sm" type="none"/>
                      <a:tailEnd len="sm" w="sm" type="none"/>
                    </a:lnT>
                    <a:lnB cap="flat" cmpd="sng" w="12700">
                      <a:solidFill>
                        <a:srgbClr val="47C4D1"/>
                      </a:solidFill>
                      <a:prstDash val="solid"/>
                      <a:round/>
                      <a:headEnd len="sm" w="sm" type="none"/>
                      <a:tailEnd len="sm" w="sm" type="none"/>
                    </a:lnB>
                  </a:tcPr>
                </a:tc>
              </a:tr>
              <a:tr h="193775">
                <a:tc vMerge="1"/>
                <a:tc>
                  <a:txBody>
                    <a:bodyPr/>
                    <a:lstStyle/>
                    <a:p>
                      <a:pPr indent="0" lvl="0" marL="0" marR="137795" rtl="0" algn="l">
                        <a:spcBef>
                          <a:spcPts val="0"/>
                        </a:spcBef>
                        <a:spcAft>
                          <a:spcPts val="0"/>
                        </a:spcAft>
                        <a:buNone/>
                      </a:pPr>
                      <a:r>
                        <a:rPr lang="es-MX" sz="1200">
                          <a:latin typeface="Calibri"/>
                          <a:ea typeface="Calibri"/>
                          <a:cs typeface="Calibri"/>
                          <a:sym typeface="Calibri"/>
                        </a:rPr>
                        <a:t>4</a:t>
                      </a:r>
                      <a:endParaRPr sz="1200">
                        <a:latin typeface="Calibri"/>
                        <a:ea typeface="Calibri"/>
                        <a:cs typeface="Calibri"/>
                        <a:sym typeface="Calibri"/>
                      </a:endParaRPr>
                    </a:p>
                  </a:txBody>
                  <a:tcPr marT="63500" marB="63500" marR="63500" marL="63500">
                    <a:lnL cap="flat" cmpd="sng" w="12700">
                      <a:solidFill>
                        <a:srgbClr val="47C4D1"/>
                      </a:solidFill>
                      <a:prstDash val="solid"/>
                      <a:round/>
                      <a:headEnd len="sm" w="sm" type="none"/>
                      <a:tailEnd len="sm" w="sm" type="none"/>
                    </a:lnL>
                    <a:lnR cap="flat" cmpd="sng" w="12700">
                      <a:solidFill>
                        <a:srgbClr val="47C4D1"/>
                      </a:solidFill>
                      <a:prstDash val="solid"/>
                      <a:round/>
                      <a:headEnd len="sm" w="sm" type="none"/>
                      <a:tailEnd len="sm" w="sm" type="none"/>
                    </a:lnR>
                    <a:lnT cap="flat" cmpd="sng" w="12700">
                      <a:solidFill>
                        <a:srgbClr val="47C4D1"/>
                      </a:solidFill>
                      <a:prstDash val="solid"/>
                      <a:round/>
                      <a:headEnd len="sm" w="sm" type="none"/>
                      <a:tailEnd len="sm" w="sm" type="none"/>
                    </a:lnT>
                    <a:lnB cap="flat" cmpd="sng" w="12700">
                      <a:solidFill>
                        <a:srgbClr val="47C4D1"/>
                      </a:solidFill>
                      <a:prstDash val="solid"/>
                      <a:round/>
                      <a:headEnd len="sm" w="sm" type="none"/>
                      <a:tailEnd len="sm" w="sm" type="none"/>
                    </a:lnB>
                  </a:tcPr>
                </a:tc>
                <a:tc>
                  <a:txBody>
                    <a:bodyPr/>
                    <a:lstStyle/>
                    <a:p>
                      <a:pPr indent="0" lvl="0" marL="88265" rtl="0" algn="l">
                        <a:spcBef>
                          <a:spcPts val="0"/>
                        </a:spcBef>
                        <a:spcAft>
                          <a:spcPts val="0"/>
                        </a:spcAft>
                        <a:buNone/>
                      </a:pPr>
                      <a:r>
                        <a:rPr lang="es-MX" sz="1200">
                          <a:latin typeface="Calibri"/>
                          <a:ea typeface="Calibri"/>
                          <a:cs typeface="Calibri"/>
                          <a:sym typeface="Calibri"/>
                        </a:rPr>
                        <a:t>30 minutos.</a:t>
                      </a:r>
                      <a:endParaRPr sz="1200">
                        <a:latin typeface="Calibri"/>
                        <a:ea typeface="Calibri"/>
                        <a:cs typeface="Calibri"/>
                        <a:sym typeface="Calibri"/>
                      </a:endParaRPr>
                    </a:p>
                  </a:txBody>
                  <a:tcPr marT="63500" marB="63500" marR="63500" marL="63500">
                    <a:lnL cap="flat" cmpd="sng" w="12700">
                      <a:solidFill>
                        <a:srgbClr val="47C4D1"/>
                      </a:solidFill>
                      <a:prstDash val="solid"/>
                      <a:round/>
                      <a:headEnd len="sm" w="sm" type="none"/>
                      <a:tailEnd len="sm" w="sm" type="none"/>
                    </a:lnL>
                    <a:lnR cap="flat" cmpd="sng" w="12700">
                      <a:solidFill>
                        <a:srgbClr val="47C4D1"/>
                      </a:solidFill>
                      <a:prstDash val="solid"/>
                      <a:round/>
                      <a:headEnd len="sm" w="sm" type="none"/>
                      <a:tailEnd len="sm" w="sm" type="none"/>
                    </a:lnR>
                    <a:lnT cap="flat" cmpd="sng" w="12700">
                      <a:solidFill>
                        <a:srgbClr val="47C4D1"/>
                      </a:solidFill>
                      <a:prstDash val="solid"/>
                      <a:round/>
                      <a:headEnd len="sm" w="sm" type="none"/>
                      <a:tailEnd len="sm" w="sm" type="none"/>
                    </a:lnT>
                    <a:lnB cap="flat" cmpd="sng" w="12700">
                      <a:solidFill>
                        <a:srgbClr val="47C4D1"/>
                      </a:solidFill>
                      <a:prstDash val="solid"/>
                      <a:round/>
                      <a:headEnd len="sm" w="sm" type="none"/>
                      <a:tailEnd len="sm" w="sm" type="none"/>
                    </a:lnB>
                  </a:tcPr>
                </a:tc>
              </a:tr>
              <a:tr h="254000">
                <a:tc>
                  <a:txBody>
                    <a:bodyPr/>
                    <a:lstStyle/>
                    <a:p>
                      <a:pPr indent="0" lvl="0" marL="0" rtl="0" algn="l">
                        <a:lnSpc>
                          <a:spcPct val="115000"/>
                        </a:lnSpc>
                        <a:spcBef>
                          <a:spcPts val="0"/>
                        </a:spcBef>
                        <a:spcAft>
                          <a:spcPts val="0"/>
                        </a:spcAft>
                        <a:buNone/>
                      </a:pPr>
                      <a:r>
                        <a:rPr b="1" lang="es-MX" sz="1200">
                          <a:latin typeface="Calibri"/>
                          <a:ea typeface="Calibri"/>
                          <a:cs typeface="Calibri"/>
                          <a:sym typeface="Calibri"/>
                        </a:rPr>
                        <a:t>Frecuencia</a:t>
                      </a:r>
                      <a:endParaRPr b="1" sz="1200">
                        <a:latin typeface="Calibri"/>
                        <a:ea typeface="Calibri"/>
                        <a:cs typeface="Calibri"/>
                        <a:sym typeface="Calibri"/>
                      </a:endParaRPr>
                    </a:p>
                  </a:txBody>
                  <a:tcPr marT="63500" marB="63500" marR="63500" marL="63500">
                    <a:lnL cap="flat" cmpd="sng" w="12700">
                      <a:solidFill>
                        <a:srgbClr val="47C4D1"/>
                      </a:solidFill>
                      <a:prstDash val="solid"/>
                      <a:round/>
                      <a:headEnd len="sm" w="sm" type="none"/>
                      <a:tailEnd len="sm" w="sm" type="none"/>
                    </a:lnL>
                    <a:lnR cap="flat" cmpd="sng" w="12700">
                      <a:solidFill>
                        <a:srgbClr val="47C4D1"/>
                      </a:solidFill>
                      <a:prstDash val="solid"/>
                      <a:round/>
                      <a:headEnd len="sm" w="sm" type="none"/>
                      <a:tailEnd len="sm" w="sm" type="none"/>
                    </a:lnR>
                    <a:lnT cap="flat" cmpd="sng" w="12700">
                      <a:solidFill>
                        <a:srgbClr val="47C4D1"/>
                      </a:solidFill>
                      <a:prstDash val="solid"/>
                      <a:round/>
                      <a:headEnd len="sm" w="sm" type="none"/>
                      <a:tailEnd len="sm" w="sm" type="none"/>
                    </a:lnT>
                    <a:lnB cap="flat" cmpd="sng" w="12700">
                      <a:solidFill>
                        <a:srgbClr val="47C4D1"/>
                      </a:solidFill>
                      <a:prstDash val="solid"/>
                      <a:round/>
                      <a:headEnd len="sm" w="sm" type="none"/>
                      <a:tailEnd len="sm" w="sm" type="none"/>
                    </a:lnB>
                  </a:tcPr>
                </a:tc>
                <a:tc gridSpan="2">
                  <a:txBody>
                    <a:bodyPr/>
                    <a:lstStyle/>
                    <a:p>
                      <a:pPr indent="0" lvl="0" marL="0" marR="137795" rtl="0" algn="l">
                        <a:spcBef>
                          <a:spcPts val="0"/>
                        </a:spcBef>
                        <a:spcAft>
                          <a:spcPts val="0"/>
                        </a:spcAft>
                        <a:buNone/>
                      </a:pPr>
                      <a:r>
                        <a:rPr lang="es-MX" sz="1200">
                          <a:latin typeface="Calibri"/>
                          <a:ea typeface="Calibri"/>
                          <a:cs typeface="Calibri"/>
                          <a:sym typeface="Calibri"/>
                        </a:rPr>
                        <a:t>Cada vez que sea necesario acudir a esta información</a:t>
                      </a:r>
                      <a:endParaRPr sz="1200">
                        <a:latin typeface="Calibri"/>
                        <a:ea typeface="Calibri"/>
                        <a:cs typeface="Calibri"/>
                        <a:sym typeface="Calibri"/>
                      </a:endParaRPr>
                    </a:p>
                  </a:txBody>
                  <a:tcPr marT="63500" marB="63500" marR="63500" marL="63500">
                    <a:lnL cap="flat" cmpd="sng" w="12700">
                      <a:solidFill>
                        <a:srgbClr val="47C4D1"/>
                      </a:solidFill>
                      <a:prstDash val="solid"/>
                      <a:round/>
                      <a:headEnd len="sm" w="sm" type="none"/>
                      <a:tailEnd len="sm" w="sm" type="none"/>
                    </a:lnL>
                    <a:lnR cap="flat" cmpd="sng" w="12700">
                      <a:solidFill>
                        <a:srgbClr val="47C4D1"/>
                      </a:solidFill>
                      <a:prstDash val="solid"/>
                      <a:round/>
                      <a:headEnd len="sm" w="sm" type="none"/>
                      <a:tailEnd len="sm" w="sm" type="none"/>
                    </a:lnR>
                    <a:lnT cap="flat" cmpd="sng" w="12700">
                      <a:solidFill>
                        <a:srgbClr val="47C4D1"/>
                      </a:solidFill>
                      <a:prstDash val="solid"/>
                      <a:round/>
                      <a:headEnd len="sm" w="sm" type="none"/>
                      <a:tailEnd len="sm" w="sm" type="none"/>
                    </a:lnT>
                    <a:lnB cap="flat" cmpd="sng" w="12700">
                      <a:solidFill>
                        <a:srgbClr val="47C4D1"/>
                      </a:solidFill>
                      <a:prstDash val="solid"/>
                      <a:round/>
                      <a:headEnd len="sm" w="sm" type="none"/>
                      <a:tailEnd len="sm" w="sm" type="none"/>
                    </a:lnB>
                  </a:tcPr>
                </a:tc>
                <a:tc hMerge="1"/>
              </a:tr>
              <a:tr h="254000">
                <a:tc>
                  <a:txBody>
                    <a:bodyPr/>
                    <a:lstStyle/>
                    <a:p>
                      <a:pPr indent="0" lvl="0" marL="0" rtl="0" algn="l">
                        <a:lnSpc>
                          <a:spcPct val="115000"/>
                        </a:lnSpc>
                        <a:spcBef>
                          <a:spcPts val="0"/>
                        </a:spcBef>
                        <a:spcAft>
                          <a:spcPts val="0"/>
                        </a:spcAft>
                        <a:buNone/>
                      </a:pPr>
                      <a:r>
                        <a:rPr b="1" lang="es-MX" sz="1200">
                          <a:latin typeface="Calibri"/>
                          <a:ea typeface="Calibri"/>
                          <a:cs typeface="Calibri"/>
                          <a:sym typeface="Calibri"/>
                        </a:rPr>
                        <a:t>Comentarios</a:t>
                      </a:r>
                      <a:endParaRPr b="1" sz="1200">
                        <a:latin typeface="Calibri"/>
                        <a:ea typeface="Calibri"/>
                        <a:cs typeface="Calibri"/>
                        <a:sym typeface="Calibri"/>
                      </a:endParaRPr>
                    </a:p>
                  </a:txBody>
                  <a:tcPr marT="63500" marB="63500" marR="63500" marL="63500">
                    <a:lnL cap="flat" cmpd="sng" w="12700">
                      <a:solidFill>
                        <a:srgbClr val="47C4D1"/>
                      </a:solidFill>
                      <a:prstDash val="solid"/>
                      <a:round/>
                      <a:headEnd len="sm" w="sm" type="none"/>
                      <a:tailEnd len="sm" w="sm" type="none"/>
                    </a:lnL>
                    <a:lnR cap="flat" cmpd="sng" w="12700">
                      <a:solidFill>
                        <a:srgbClr val="47C4D1"/>
                      </a:solidFill>
                      <a:prstDash val="solid"/>
                      <a:round/>
                      <a:headEnd len="sm" w="sm" type="none"/>
                      <a:tailEnd len="sm" w="sm" type="none"/>
                    </a:lnR>
                    <a:lnT cap="flat" cmpd="sng" w="12700">
                      <a:solidFill>
                        <a:srgbClr val="47C4D1"/>
                      </a:solidFill>
                      <a:prstDash val="solid"/>
                      <a:round/>
                      <a:headEnd len="sm" w="sm" type="none"/>
                      <a:tailEnd len="sm" w="sm" type="none"/>
                    </a:lnT>
                    <a:lnB cap="flat" cmpd="sng" w="12700">
                      <a:solidFill>
                        <a:srgbClr val="47C4D1"/>
                      </a:solidFill>
                      <a:prstDash val="solid"/>
                      <a:round/>
                      <a:headEnd len="sm" w="sm" type="none"/>
                      <a:tailEnd len="sm" w="sm" type="none"/>
                    </a:lnB>
                  </a:tcPr>
                </a:tc>
                <a:tc gridSpan="2">
                  <a:txBody>
                    <a:bodyPr/>
                    <a:lstStyle/>
                    <a:p>
                      <a:pPr indent="0" lvl="0" marL="0" marR="137795" rtl="0" algn="l">
                        <a:spcBef>
                          <a:spcPts val="0"/>
                        </a:spcBef>
                        <a:spcAft>
                          <a:spcPts val="0"/>
                        </a:spcAft>
                        <a:buNone/>
                      </a:pPr>
                      <a:r>
                        <a:rPr lang="es-MX" sz="1200">
                          <a:latin typeface="Calibri"/>
                          <a:ea typeface="Calibri"/>
                          <a:cs typeface="Calibri"/>
                          <a:sym typeface="Calibri"/>
                        </a:rPr>
                        <a:t>Si no existen cuentas registradas el administrador no visualizará información alguna.</a:t>
                      </a:r>
                      <a:endParaRPr sz="1200">
                        <a:latin typeface="Calibri"/>
                        <a:ea typeface="Calibri"/>
                        <a:cs typeface="Calibri"/>
                        <a:sym typeface="Calibri"/>
                      </a:endParaRPr>
                    </a:p>
                  </a:txBody>
                  <a:tcPr marT="63500" marB="63500" marR="63500" marL="63500">
                    <a:lnL cap="flat" cmpd="sng" w="12700">
                      <a:solidFill>
                        <a:srgbClr val="47C4D1"/>
                      </a:solidFill>
                      <a:prstDash val="solid"/>
                      <a:round/>
                      <a:headEnd len="sm" w="sm" type="none"/>
                      <a:tailEnd len="sm" w="sm" type="none"/>
                    </a:lnL>
                    <a:lnR cap="flat" cmpd="sng" w="12700">
                      <a:solidFill>
                        <a:srgbClr val="47C4D1"/>
                      </a:solidFill>
                      <a:prstDash val="solid"/>
                      <a:round/>
                      <a:headEnd len="sm" w="sm" type="none"/>
                      <a:tailEnd len="sm" w="sm" type="none"/>
                    </a:lnR>
                    <a:lnT cap="flat" cmpd="sng" w="12700">
                      <a:solidFill>
                        <a:srgbClr val="47C4D1"/>
                      </a:solidFill>
                      <a:prstDash val="solid"/>
                      <a:round/>
                      <a:headEnd len="sm" w="sm" type="none"/>
                      <a:tailEnd len="sm" w="sm" type="none"/>
                    </a:lnT>
                    <a:lnB cap="flat" cmpd="sng" w="12700">
                      <a:solidFill>
                        <a:srgbClr val="47C4D1"/>
                      </a:solidFill>
                      <a:prstDash val="solid"/>
                      <a:round/>
                      <a:headEnd len="sm" w="sm" type="none"/>
                      <a:tailEnd len="sm" w="sm" type="none"/>
                    </a:lnB>
                  </a:tcPr>
                </a:tc>
                <a:tc hMerge="1"/>
              </a:tr>
            </a:tbl>
          </a:graphicData>
        </a:graphic>
      </p:graphicFrame>
      <p:pic>
        <p:nvPicPr>
          <p:cNvPr id="888" name="Google Shape;888;p51"/>
          <p:cNvPicPr preferRelativeResize="0"/>
          <p:nvPr/>
        </p:nvPicPr>
        <p:blipFill>
          <a:blip r:embed="rId3">
            <a:alphaModFix/>
          </a:blip>
          <a:stretch>
            <a:fillRect/>
          </a:stretch>
        </p:blipFill>
        <p:spPr>
          <a:xfrm>
            <a:off x="1137450" y="355600"/>
            <a:ext cx="409575" cy="381000"/>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2" name="Shape 892"/>
        <p:cNvGrpSpPr/>
        <p:nvPr/>
      </p:nvGrpSpPr>
      <p:grpSpPr>
        <a:xfrm>
          <a:off x="0" y="0"/>
          <a:ext cx="0" cy="0"/>
          <a:chOff x="0" y="0"/>
          <a:chExt cx="0" cy="0"/>
        </a:xfrm>
      </p:grpSpPr>
      <p:graphicFrame>
        <p:nvGraphicFramePr>
          <p:cNvPr id="893" name="Google Shape;893;p52"/>
          <p:cNvGraphicFramePr/>
          <p:nvPr/>
        </p:nvGraphicFramePr>
        <p:xfrm>
          <a:off x="304800" y="304800"/>
          <a:ext cx="3000000" cy="3000000"/>
        </p:xfrm>
        <a:graphic>
          <a:graphicData uri="http://schemas.openxmlformats.org/drawingml/2006/table">
            <a:tbl>
              <a:tblPr>
                <a:noFill/>
                <a:tableStyleId>{1460034C-6092-4E9E-AEC0-49A24A3E4ADF}</a:tableStyleId>
              </a:tblPr>
              <a:tblGrid>
                <a:gridCol w="2098675"/>
                <a:gridCol w="1247850"/>
                <a:gridCol w="8262325"/>
              </a:tblGrid>
              <a:tr h="431800">
                <a:tc>
                  <a:txBody>
                    <a:bodyPr/>
                    <a:lstStyle/>
                    <a:p>
                      <a:pPr indent="0" lvl="0" marL="0" rtl="0" algn="ctr">
                        <a:spcBef>
                          <a:spcPts val="0"/>
                        </a:spcBef>
                        <a:spcAft>
                          <a:spcPts val="0"/>
                        </a:spcAft>
                        <a:buNone/>
                      </a:pPr>
                      <a:r>
                        <a:t/>
                      </a:r>
                      <a:endParaRPr sz="1200">
                        <a:latin typeface="Calibri"/>
                        <a:ea typeface="Calibri"/>
                        <a:cs typeface="Calibri"/>
                        <a:sym typeface="Calibri"/>
                      </a:endParaRPr>
                    </a:p>
                  </a:txBody>
                  <a:tcPr marT="63500" marB="63500" marR="63500" marL="63500">
                    <a:lnL cap="flat" cmpd="sng" w="12700">
                      <a:solidFill>
                        <a:srgbClr val="7030A0"/>
                      </a:solidFill>
                      <a:prstDash val="solid"/>
                      <a:round/>
                      <a:headEnd len="sm" w="sm" type="none"/>
                      <a:tailEnd len="sm" w="sm" type="none"/>
                    </a:lnL>
                    <a:lnR cap="flat" cmpd="sng" w="12700">
                      <a:solidFill>
                        <a:srgbClr val="7030A0"/>
                      </a:solidFill>
                      <a:prstDash val="solid"/>
                      <a:round/>
                      <a:headEnd len="sm" w="sm" type="none"/>
                      <a:tailEnd len="sm" w="sm" type="none"/>
                    </a:lnR>
                    <a:lnT cap="flat" cmpd="sng" w="12700">
                      <a:solidFill>
                        <a:srgbClr val="7030A0"/>
                      </a:solidFill>
                      <a:prstDash val="solid"/>
                      <a:round/>
                      <a:headEnd len="sm" w="sm" type="none"/>
                      <a:tailEnd len="sm" w="sm" type="none"/>
                    </a:lnT>
                    <a:lnB cap="flat" cmpd="sng" w="12700">
                      <a:solidFill>
                        <a:srgbClr val="7030A0"/>
                      </a:solidFill>
                      <a:prstDash val="solid"/>
                      <a:round/>
                      <a:headEnd len="sm" w="sm" type="none"/>
                      <a:tailEnd len="sm" w="sm" type="none"/>
                    </a:lnB>
                  </a:tcPr>
                </a:tc>
                <a:tc gridSpan="2">
                  <a:txBody>
                    <a:bodyPr/>
                    <a:lstStyle/>
                    <a:p>
                      <a:pPr indent="0" lvl="0" marL="0" rtl="0" algn="ctr">
                        <a:spcBef>
                          <a:spcPts val="0"/>
                        </a:spcBef>
                        <a:spcAft>
                          <a:spcPts val="0"/>
                        </a:spcAft>
                        <a:buNone/>
                      </a:pPr>
                      <a:r>
                        <a:rPr b="1" lang="es-MX" sz="1200">
                          <a:latin typeface="Calibri"/>
                          <a:ea typeface="Calibri"/>
                          <a:cs typeface="Calibri"/>
                          <a:sym typeface="Calibri"/>
                        </a:rPr>
                        <a:t>DOCUMENTO DE TRABAJO ESPECIFICACIÓN CASOS DE USO ADSI – CSF</a:t>
                      </a:r>
                      <a:endParaRPr b="1" sz="1200">
                        <a:latin typeface="Calibri"/>
                        <a:ea typeface="Calibri"/>
                        <a:cs typeface="Calibri"/>
                        <a:sym typeface="Calibri"/>
                      </a:endParaRPr>
                    </a:p>
                  </a:txBody>
                  <a:tcPr marT="63500" marB="63500" marR="63500" marL="63500">
                    <a:lnL cap="flat" cmpd="sng" w="12700">
                      <a:solidFill>
                        <a:srgbClr val="7030A0"/>
                      </a:solidFill>
                      <a:prstDash val="solid"/>
                      <a:round/>
                      <a:headEnd len="sm" w="sm" type="none"/>
                      <a:tailEnd len="sm" w="sm" type="none"/>
                    </a:lnL>
                    <a:lnR cap="flat" cmpd="sng" w="12700">
                      <a:solidFill>
                        <a:srgbClr val="7030A0"/>
                      </a:solidFill>
                      <a:prstDash val="solid"/>
                      <a:round/>
                      <a:headEnd len="sm" w="sm" type="none"/>
                      <a:tailEnd len="sm" w="sm" type="none"/>
                    </a:lnR>
                    <a:lnT cap="flat" cmpd="sng" w="12700">
                      <a:solidFill>
                        <a:srgbClr val="7030A0"/>
                      </a:solidFill>
                      <a:prstDash val="solid"/>
                      <a:round/>
                      <a:headEnd len="sm" w="sm" type="none"/>
                      <a:tailEnd len="sm" w="sm" type="none"/>
                    </a:lnT>
                    <a:lnB cap="flat" cmpd="sng" w="12700">
                      <a:solidFill>
                        <a:srgbClr val="7030A0"/>
                      </a:solidFill>
                      <a:prstDash val="solid"/>
                      <a:round/>
                      <a:headEnd len="sm" w="sm" type="none"/>
                      <a:tailEnd len="sm" w="sm" type="none"/>
                    </a:lnB>
                  </a:tcPr>
                </a:tc>
                <a:tc hMerge="1"/>
              </a:tr>
              <a:tr h="152400">
                <a:tc>
                  <a:txBody>
                    <a:bodyPr/>
                    <a:lstStyle/>
                    <a:p>
                      <a:pPr indent="0" lvl="0" marL="92075" rtl="0" algn="l">
                        <a:spcBef>
                          <a:spcPts val="0"/>
                        </a:spcBef>
                        <a:spcAft>
                          <a:spcPts val="0"/>
                        </a:spcAft>
                        <a:buNone/>
                      </a:pPr>
                      <a:r>
                        <a:rPr b="1" lang="es-MX" sz="1200">
                          <a:latin typeface="Calibri"/>
                          <a:ea typeface="Calibri"/>
                          <a:cs typeface="Calibri"/>
                          <a:sym typeface="Calibri"/>
                        </a:rPr>
                        <a:t>UC-09 </a:t>
                      </a:r>
                      <a:endParaRPr b="1" sz="1200">
                        <a:latin typeface="Calibri"/>
                        <a:ea typeface="Calibri"/>
                        <a:cs typeface="Calibri"/>
                        <a:sym typeface="Calibri"/>
                      </a:endParaRPr>
                    </a:p>
                  </a:txBody>
                  <a:tcPr marT="63500" marB="63500" marR="63500" marL="63500">
                    <a:lnL cap="flat" cmpd="sng" w="12700">
                      <a:solidFill>
                        <a:srgbClr val="7030A0"/>
                      </a:solidFill>
                      <a:prstDash val="solid"/>
                      <a:round/>
                      <a:headEnd len="sm" w="sm" type="none"/>
                      <a:tailEnd len="sm" w="sm" type="none"/>
                    </a:lnL>
                    <a:lnR cap="flat" cmpd="sng" w="12700">
                      <a:solidFill>
                        <a:srgbClr val="7030A0"/>
                      </a:solidFill>
                      <a:prstDash val="solid"/>
                      <a:round/>
                      <a:headEnd len="sm" w="sm" type="none"/>
                      <a:tailEnd len="sm" w="sm" type="none"/>
                    </a:lnR>
                    <a:lnT cap="flat" cmpd="sng" w="12700">
                      <a:solidFill>
                        <a:srgbClr val="7030A0"/>
                      </a:solidFill>
                      <a:prstDash val="solid"/>
                      <a:round/>
                      <a:headEnd len="sm" w="sm" type="none"/>
                      <a:tailEnd len="sm" w="sm" type="none"/>
                    </a:lnT>
                    <a:lnB cap="flat" cmpd="sng" w="12700">
                      <a:solidFill>
                        <a:srgbClr val="7030A0"/>
                      </a:solidFill>
                      <a:prstDash val="solid"/>
                      <a:round/>
                      <a:headEnd len="sm" w="sm" type="none"/>
                      <a:tailEnd len="sm" w="sm" type="none"/>
                    </a:lnB>
                  </a:tcPr>
                </a:tc>
                <a:tc gridSpan="2">
                  <a:txBody>
                    <a:bodyPr/>
                    <a:lstStyle/>
                    <a:p>
                      <a:pPr indent="0" lvl="0" marL="0" rtl="0" algn="ctr">
                        <a:spcBef>
                          <a:spcPts val="0"/>
                        </a:spcBef>
                        <a:spcAft>
                          <a:spcPts val="0"/>
                        </a:spcAft>
                        <a:buNone/>
                      </a:pPr>
                      <a:r>
                        <a:rPr i="1" lang="es-MX" sz="1200">
                          <a:latin typeface="Calibri"/>
                          <a:ea typeface="Calibri"/>
                          <a:cs typeface="Calibri"/>
                          <a:sym typeface="Calibri"/>
                        </a:rPr>
                        <a:t>Apartado administrador registro alumnos</a:t>
                      </a:r>
                      <a:endParaRPr i="1" sz="1200">
                        <a:latin typeface="Calibri"/>
                        <a:ea typeface="Calibri"/>
                        <a:cs typeface="Calibri"/>
                        <a:sym typeface="Calibri"/>
                      </a:endParaRPr>
                    </a:p>
                  </a:txBody>
                  <a:tcPr marT="63500" marB="63500" marR="63500" marL="63500">
                    <a:lnL cap="flat" cmpd="sng" w="12700">
                      <a:solidFill>
                        <a:srgbClr val="7030A0"/>
                      </a:solidFill>
                      <a:prstDash val="solid"/>
                      <a:round/>
                      <a:headEnd len="sm" w="sm" type="none"/>
                      <a:tailEnd len="sm" w="sm" type="none"/>
                    </a:lnL>
                    <a:lnR cap="flat" cmpd="sng" w="12700">
                      <a:solidFill>
                        <a:srgbClr val="7030A0"/>
                      </a:solidFill>
                      <a:prstDash val="solid"/>
                      <a:round/>
                      <a:headEnd len="sm" w="sm" type="none"/>
                      <a:tailEnd len="sm" w="sm" type="none"/>
                    </a:lnR>
                    <a:lnT cap="flat" cmpd="sng" w="12700">
                      <a:solidFill>
                        <a:srgbClr val="7030A0"/>
                      </a:solidFill>
                      <a:prstDash val="solid"/>
                      <a:round/>
                      <a:headEnd len="sm" w="sm" type="none"/>
                      <a:tailEnd len="sm" w="sm" type="none"/>
                    </a:lnT>
                    <a:lnB cap="flat" cmpd="sng" w="12700">
                      <a:solidFill>
                        <a:srgbClr val="7030A0"/>
                      </a:solidFill>
                      <a:prstDash val="solid"/>
                      <a:round/>
                      <a:headEnd len="sm" w="sm" type="none"/>
                      <a:tailEnd len="sm" w="sm" type="none"/>
                    </a:lnB>
                  </a:tcPr>
                </a:tc>
                <a:tc hMerge="1"/>
              </a:tr>
              <a:tr h="304800">
                <a:tc>
                  <a:txBody>
                    <a:bodyPr/>
                    <a:lstStyle/>
                    <a:p>
                      <a:pPr indent="0" lvl="0" marL="88265" rtl="0" algn="l">
                        <a:spcBef>
                          <a:spcPts val="0"/>
                        </a:spcBef>
                        <a:spcAft>
                          <a:spcPts val="0"/>
                        </a:spcAft>
                        <a:buNone/>
                      </a:pPr>
                      <a:r>
                        <a:rPr b="1" lang="es-MX" sz="1200">
                          <a:latin typeface="Calibri"/>
                          <a:ea typeface="Calibri"/>
                          <a:cs typeface="Calibri"/>
                          <a:sym typeface="Calibri"/>
                        </a:rPr>
                        <a:t>Objetivos </a:t>
                      </a:r>
                      <a:endParaRPr b="1" sz="1200">
                        <a:latin typeface="Calibri"/>
                        <a:ea typeface="Calibri"/>
                        <a:cs typeface="Calibri"/>
                        <a:sym typeface="Calibri"/>
                      </a:endParaRPr>
                    </a:p>
                    <a:p>
                      <a:pPr indent="0" lvl="0" marL="87630" rtl="0" algn="l">
                        <a:spcBef>
                          <a:spcPts val="0"/>
                        </a:spcBef>
                        <a:spcAft>
                          <a:spcPts val="0"/>
                        </a:spcAft>
                        <a:buNone/>
                      </a:pPr>
                      <a:r>
                        <a:rPr b="1" lang="es-MX" sz="1200">
                          <a:latin typeface="Calibri"/>
                          <a:ea typeface="Calibri"/>
                          <a:cs typeface="Calibri"/>
                          <a:sym typeface="Calibri"/>
                        </a:rPr>
                        <a:t>asociados</a:t>
                      </a:r>
                      <a:endParaRPr b="1" sz="1200">
                        <a:latin typeface="Calibri"/>
                        <a:ea typeface="Calibri"/>
                        <a:cs typeface="Calibri"/>
                        <a:sym typeface="Calibri"/>
                      </a:endParaRPr>
                    </a:p>
                  </a:txBody>
                  <a:tcPr marT="63500" marB="63500" marR="63500" marL="63500">
                    <a:lnL cap="flat" cmpd="sng" w="12700">
                      <a:solidFill>
                        <a:srgbClr val="7030A0"/>
                      </a:solidFill>
                      <a:prstDash val="solid"/>
                      <a:round/>
                      <a:headEnd len="sm" w="sm" type="none"/>
                      <a:tailEnd len="sm" w="sm" type="none"/>
                    </a:lnL>
                    <a:lnR cap="flat" cmpd="sng" w="12700">
                      <a:solidFill>
                        <a:srgbClr val="7030A0"/>
                      </a:solidFill>
                      <a:prstDash val="solid"/>
                      <a:round/>
                      <a:headEnd len="sm" w="sm" type="none"/>
                      <a:tailEnd len="sm" w="sm" type="none"/>
                    </a:lnR>
                    <a:lnT cap="flat" cmpd="sng" w="12700">
                      <a:solidFill>
                        <a:srgbClr val="7030A0"/>
                      </a:solidFill>
                      <a:prstDash val="solid"/>
                      <a:round/>
                      <a:headEnd len="sm" w="sm" type="none"/>
                      <a:tailEnd len="sm" w="sm" type="none"/>
                    </a:lnT>
                    <a:lnB cap="flat" cmpd="sng" w="12700">
                      <a:solidFill>
                        <a:srgbClr val="7030A0"/>
                      </a:solidFill>
                      <a:prstDash val="solid"/>
                      <a:round/>
                      <a:headEnd len="sm" w="sm" type="none"/>
                      <a:tailEnd len="sm" w="sm" type="none"/>
                    </a:lnB>
                  </a:tcPr>
                </a:tc>
                <a:tc gridSpan="2">
                  <a:txBody>
                    <a:bodyPr/>
                    <a:lstStyle/>
                    <a:p>
                      <a:pPr indent="0" lvl="0" marL="0" rtl="0" algn="l">
                        <a:spcBef>
                          <a:spcPts val="0"/>
                        </a:spcBef>
                        <a:spcAft>
                          <a:spcPts val="0"/>
                        </a:spcAft>
                        <a:buNone/>
                      </a:pPr>
                      <a:r>
                        <a:rPr lang="es-MX" sz="1200">
                          <a:latin typeface="Calibri"/>
                          <a:ea typeface="Calibri"/>
                          <a:cs typeface="Calibri"/>
                          <a:sym typeface="Calibri"/>
                        </a:rPr>
                        <a:t>Visualizar, buscar, activar o desactivar las cuentas registradas de los alumnos integrantes de la institución.</a:t>
                      </a:r>
                      <a:endParaRPr sz="1200">
                        <a:latin typeface="Calibri"/>
                        <a:ea typeface="Calibri"/>
                        <a:cs typeface="Calibri"/>
                        <a:sym typeface="Calibri"/>
                      </a:endParaRPr>
                    </a:p>
                  </a:txBody>
                  <a:tcPr marT="63500" marB="63500" marR="63500" marL="63500">
                    <a:lnL cap="flat" cmpd="sng" w="12700">
                      <a:solidFill>
                        <a:srgbClr val="7030A0"/>
                      </a:solidFill>
                      <a:prstDash val="solid"/>
                      <a:round/>
                      <a:headEnd len="sm" w="sm" type="none"/>
                      <a:tailEnd len="sm" w="sm" type="none"/>
                    </a:lnL>
                    <a:lnR cap="flat" cmpd="sng" w="12700">
                      <a:solidFill>
                        <a:srgbClr val="7030A0"/>
                      </a:solidFill>
                      <a:prstDash val="solid"/>
                      <a:round/>
                      <a:headEnd len="sm" w="sm" type="none"/>
                      <a:tailEnd len="sm" w="sm" type="none"/>
                    </a:lnR>
                    <a:lnT cap="flat" cmpd="sng" w="12700">
                      <a:solidFill>
                        <a:srgbClr val="7030A0"/>
                      </a:solidFill>
                      <a:prstDash val="solid"/>
                      <a:round/>
                      <a:headEnd len="sm" w="sm" type="none"/>
                      <a:tailEnd len="sm" w="sm" type="none"/>
                    </a:lnT>
                    <a:lnB cap="flat" cmpd="sng" w="12700">
                      <a:solidFill>
                        <a:srgbClr val="7030A0"/>
                      </a:solidFill>
                      <a:prstDash val="solid"/>
                      <a:round/>
                      <a:headEnd len="sm" w="sm" type="none"/>
                      <a:tailEnd len="sm" w="sm" type="none"/>
                    </a:lnB>
                  </a:tcPr>
                </a:tc>
                <a:tc hMerge="1"/>
              </a:tr>
              <a:tr h="355600">
                <a:tc>
                  <a:txBody>
                    <a:bodyPr/>
                    <a:lstStyle/>
                    <a:p>
                      <a:pPr indent="0" lvl="0" marL="92075" rtl="0" algn="l">
                        <a:spcBef>
                          <a:spcPts val="0"/>
                        </a:spcBef>
                        <a:spcAft>
                          <a:spcPts val="0"/>
                        </a:spcAft>
                        <a:buNone/>
                      </a:pPr>
                      <a:r>
                        <a:rPr b="1" lang="es-MX" sz="1200">
                          <a:latin typeface="Calibri"/>
                          <a:ea typeface="Calibri"/>
                          <a:cs typeface="Calibri"/>
                          <a:sym typeface="Calibri"/>
                        </a:rPr>
                        <a:t>Requisitos </a:t>
                      </a:r>
                      <a:endParaRPr b="1" sz="1200">
                        <a:latin typeface="Calibri"/>
                        <a:ea typeface="Calibri"/>
                        <a:cs typeface="Calibri"/>
                        <a:sym typeface="Calibri"/>
                      </a:endParaRPr>
                    </a:p>
                    <a:p>
                      <a:pPr indent="0" lvl="0" marL="87630" rtl="0" algn="l">
                        <a:spcBef>
                          <a:spcPts val="0"/>
                        </a:spcBef>
                        <a:spcAft>
                          <a:spcPts val="0"/>
                        </a:spcAft>
                        <a:buNone/>
                      </a:pPr>
                      <a:r>
                        <a:rPr b="1" lang="es-MX" sz="1200">
                          <a:latin typeface="Calibri"/>
                          <a:ea typeface="Calibri"/>
                          <a:cs typeface="Calibri"/>
                          <a:sym typeface="Calibri"/>
                        </a:rPr>
                        <a:t>asociados</a:t>
                      </a:r>
                      <a:endParaRPr b="1" sz="1200">
                        <a:latin typeface="Calibri"/>
                        <a:ea typeface="Calibri"/>
                        <a:cs typeface="Calibri"/>
                        <a:sym typeface="Calibri"/>
                      </a:endParaRPr>
                    </a:p>
                  </a:txBody>
                  <a:tcPr marT="63500" marB="63500" marR="63500" marL="63500">
                    <a:lnL cap="flat" cmpd="sng" w="12700">
                      <a:solidFill>
                        <a:srgbClr val="7030A0"/>
                      </a:solidFill>
                      <a:prstDash val="solid"/>
                      <a:round/>
                      <a:headEnd len="sm" w="sm" type="none"/>
                      <a:tailEnd len="sm" w="sm" type="none"/>
                    </a:lnL>
                    <a:lnR cap="flat" cmpd="sng" w="12700">
                      <a:solidFill>
                        <a:srgbClr val="7030A0"/>
                      </a:solidFill>
                      <a:prstDash val="solid"/>
                      <a:round/>
                      <a:headEnd len="sm" w="sm" type="none"/>
                      <a:tailEnd len="sm" w="sm" type="none"/>
                    </a:lnR>
                    <a:lnT cap="flat" cmpd="sng" w="12700">
                      <a:solidFill>
                        <a:srgbClr val="7030A0"/>
                      </a:solidFill>
                      <a:prstDash val="solid"/>
                      <a:round/>
                      <a:headEnd len="sm" w="sm" type="none"/>
                      <a:tailEnd len="sm" w="sm" type="none"/>
                    </a:lnT>
                    <a:lnB cap="flat" cmpd="sng" w="12700">
                      <a:solidFill>
                        <a:srgbClr val="7030A0"/>
                      </a:solidFill>
                      <a:prstDash val="solid"/>
                      <a:round/>
                      <a:headEnd len="sm" w="sm" type="none"/>
                      <a:tailEnd len="sm" w="sm" type="none"/>
                    </a:lnB>
                  </a:tcPr>
                </a:tc>
                <a:tc gridSpan="2">
                  <a:txBody>
                    <a:bodyPr/>
                    <a:lstStyle/>
                    <a:p>
                      <a:pPr indent="0" lvl="0" marL="0" rtl="0" algn="l">
                        <a:spcBef>
                          <a:spcPts val="0"/>
                        </a:spcBef>
                        <a:spcAft>
                          <a:spcPts val="0"/>
                        </a:spcAft>
                        <a:buNone/>
                      </a:pPr>
                      <a:r>
                        <a:rPr lang="es-MX" sz="1200">
                          <a:latin typeface="Calibri"/>
                          <a:ea typeface="Calibri"/>
                          <a:cs typeface="Calibri"/>
                          <a:sym typeface="Calibri"/>
                        </a:rPr>
                        <a:t>Debe ser administrador para poder visualizar este apartado.</a:t>
                      </a:r>
                      <a:endParaRPr sz="1200">
                        <a:latin typeface="Calibri"/>
                        <a:ea typeface="Calibri"/>
                        <a:cs typeface="Calibri"/>
                        <a:sym typeface="Calibri"/>
                      </a:endParaRPr>
                    </a:p>
                  </a:txBody>
                  <a:tcPr marT="63500" marB="63500" marR="63500" marL="63500">
                    <a:lnL cap="flat" cmpd="sng" w="12700">
                      <a:solidFill>
                        <a:srgbClr val="7030A0"/>
                      </a:solidFill>
                      <a:prstDash val="solid"/>
                      <a:round/>
                      <a:headEnd len="sm" w="sm" type="none"/>
                      <a:tailEnd len="sm" w="sm" type="none"/>
                    </a:lnL>
                    <a:lnR cap="flat" cmpd="sng" w="12700">
                      <a:solidFill>
                        <a:srgbClr val="7030A0"/>
                      </a:solidFill>
                      <a:prstDash val="solid"/>
                      <a:round/>
                      <a:headEnd len="sm" w="sm" type="none"/>
                      <a:tailEnd len="sm" w="sm" type="none"/>
                    </a:lnR>
                    <a:lnT cap="flat" cmpd="sng" w="12700">
                      <a:solidFill>
                        <a:srgbClr val="7030A0"/>
                      </a:solidFill>
                      <a:prstDash val="solid"/>
                      <a:round/>
                      <a:headEnd len="sm" w="sm" type="none"/>
                      <a:tailEnd len="sm" w="sm" type="none"/>
                    </a:lnT>
                    <a:lnB cap="flat" cmpd="sng" w="12700">
                      <a:solidFill>
                        <a:srgbClr val="7030A0"/>
                      </a:solidFill>
                      <a:prstDash val="solid"/>
                      <a:round/>
                      <a:headEnd len="sm" w="sm" type="none"/>
                      <a:tailEnd len="sm" w="sm" type="none"/>
                    </a:lnB>
                  </a:tcPr>
                </a:tc>
                <a:tc hMerge="1"/>
              </a:tr>
              <a:tr h="304800">
                <a:tc>
                  <a:txBody>
                    <a:bodyPr/>
                    <a:lstStyle/>
                    <a:p>
                      <a:pPr indent="0" lvl="0" marL="92075" rtl="0" algn="l">
                        <a:spcBef>
                          <a:spcPts val="0"/>
                        </a:spcBef>
                        <a:spcAft>
                          <a:spcPts val="0"/>
                        </a:spcAft>
                        <a:buNone/>
                      </a:pPr>
                      <a:r>
                        <a:rPr b="1" lang="es-MX" sz="1200">
                          <a:latin typeface="Calibri"/>
                          <a:ea typeface="Calibri"/>
                          <a:cs typeface="Calibri"/>
                          <a:sym typeface="Calibri"/>
                        </a:rPr>
                        <a:t>Descripción </a:t>
                      </a:r>
                      <a:endParaRPr b="1" sz="1200">
                        <a:latin typeface="Calibri"/>
                        <a:ea typeface="Calibri"/>
                        <a:cs typeface="Calibri"/>
                        <a:sym typeface="Calibri"/>
                      </a:endParaRPr>
                    </a:p>
                  </a:txBody>
                  <a:tcPr marT="63500" marB="63500" marR="63500" marL="63500">
                    <a:lnL cap="flat" cmpd="sng" w="12700">
                      <a:solidFill>
                        <a:srgbClr val="7030A0"/>
                      </a:solidFill>
                      <a:prstDash val="solid"/>
                      <a:round/>
                      <a:headEnd len="sm" w="sm" type="none"/>
                      <a:tailEnd len="sm" w="sm" type="none"/>
                    </a:lnL>
                    <a:lnR cap="flat" cmpd="sng" w="12700">
                      <a:solidFill>
                        <a:srgbClr val="7030A0"/>
                      </a:solidFill>
                      <a:prstDash val="solid"/>
                      <a:round/>
                      <a:headEnd len="sm" w="sm" type="none"/>
                      <a:tailEnd len="sm" w="sm" type="none"/>
                    </a:lnR>
                    <a:lnT cap="flat" cmpd="sng" w="12700">
                      <a:solidFill>
                        <a:srgbClr val="7030A0"/>
                      </a:solidFill>
                      <a:prstDash val="solid"/>
                      <a:round/>
                      <a:headEnd len="sm" w="sm" type="none"/>
                      <a:tailEnd len="sm" w="sm" type="none"/>
                    </a:lnT>
                    <a:lnB cap="flat" cmpd="sng" w="12700">
                      <a:solidFill>
                        <a:srgbClr val="7030A0"/>
                      </a:solidFill>
                      <a:prstDash val="solid"/>
                      <a:round/>
                      <a:headEnd len="sm" w="sm" type="none"/>
                      <a:tailEnd len="sm" w="sm" type="none"/>
                    </a:lnB>
                  </a:tcPr>
                </a:tc>
                <a:tc gridSpan="2">
                  <a:txBody>
                    <a:bodyPr/>
                    <a:lstStyle/>
                    <a:p>
                      <a:pPr indent="0" lvl="0" marL="0" marR="39370" rtl="0" algn="l">
                        <a:lnSpc>
                          <a:spcPct val="95416"/>
                        </a:lnSpc>
                        <a:spcBef>
                          <a:spcPts val="0"/>
                        </a:spcBef>
                        <a:spcAft>
                          <a:spcPts val="0"/>
                        </a:spcAft>
                        <a:buNone/>
                      </a:pPr>
                      <a:r>
                        <a:rPr lang="es-MX" sz="1200">
                          <a:latin typeface="Calibri"/>
                          <a:ea typeface="Calibri"/>
                          <a:cs typeface="Calibri"/>
                          <a:sym typeface="Calibri"/>
                        </a:rPr>
                        <a:t>Recolección de información de los alumnos con usuario correspondiente en la plataforma.</a:t>
                      </a:r>
                      <a:endParaRPr sz="1200">
                        <a:latin typeface="Calibri"/>
                        <a:ea typeface="Calibri"/>
                        <a:cs typeface="Calibri"/>
                        <a:sym typeface="Calibri"/>
                      </a:endParaRPr>
                    </a:p>
                  </a:txBody>
                  <a:tcPr marT="63500" marB="63500" marR="63500" marL="63500">
                    <a:lnL cap="flat" cmpd="sng" w="12700">
                      <a:solidFill>
                        <a:srgbClr val="7030A0"/>
                      </a:solidFill>
                      <a:prstDash val="solid"/>
                      <a:round/>
                      <a:headEnd len="sm" w="sm" type="none"/>
                      <a:tailEnd len="sm" w="sm" type="none"/>
                    </a:lnL>
                    <a:lnR cap="flat" cmpd="sng" w="12700">
                      <a:solidFill>
                        <a:srgbClr val="7030A0"/>
                      </a:solidFill>
                      <a:prstDash val="solid"/>
                      <a:round/>
                      <a:headEnd len="sm" w="sm" type="none"/>
                      <a:tailEnd len="sm" w="sm" type="none"/>
                    </a:lnR>
                    <a:lnT cap="flat" cmpd="sng" w="12700">
                      <a:solidFill>
                        <a:srgbClr val="7030A0"/>
                      </a:solidFill>
                      <a:prstDash val="solid"/>
                      <a:round/>
                      <a:headEnd len="sm" w="sm" type="none"/>
                      <a:tailEnd len="sm" w="sm" type="none"/>
                    </a:lnT>
                    <a:lnB cap="flat" cmpd="sng" w="12700">
                      <a:solidFill>
                        <a:srgbClr val="7030A0"/>
                      </a:solidFill>
                      <a:prstDash val="solid"/>
                      <a:round/>
                      <a:headEnd len="sm" w="sm" type="none"/>
                      <a:tailEnd len="sm" w="sm" type="none"/>
                    </a:lnB>
                  </a:tcPr>
                </a:tc>
                <a:tc hMerge="1"/>
              </a:tr>
              <a:tr h="487675">
                <a:tc>
                  <a:txBody>
                    <a:bodyPr/>
                    <a:lstStyle/>
                    <a:p>
                      <a:pPr indent="0" lvl="0" marL="0" rtl="0" algn="l">
                        <a:spcBef>
                          <a:spcPts val="0"/>
                        </a:spcBef>
                        <a:spcAft>
                          <a:spcPts val="0"/>
                        </a:spcAft>
                        <a:buNone/>
                      </a:pPr>
                      <a:r>
                        <a:rPr b="1" lang="es-MX" sz="1200">
                          <a:latin typeface="Calibri"/>
                          <a:ea typeface="Calibri"/>
                          <a:cs typeface="Calibri"/>
                          <a:sym typeface="Calibri"/>
                        </a:rPr>
                        <a:t>Precondición</a:t>
                      </a:r>
                      <a:endParaRPr b="1" sz="1200">
                        <a:latin typeface="Calibri"/>
                        <a:ea typeface="Calibri"/>
                        <a:cs typeface="Calibri"/>
                        <a:sym typeface="Calibri"/>
                      </a:endParaRPr>
                    </a:p>
                  </a:txBody>
                  <a:tcPr marT="63500" marB="63500" marR="63500" marL="63500">
                    <a:lnL cap="flat" cmpd="sng" w="12700">
                      <a:solidFill>
                        <a:srgbClr val="7030A0"/>
                      </a:solidFill>
                      <a:prstDash val="solid"/>
                      <a:round/>
                      <a:headEnd len="sm" w="sm" type="none"/>
                      <a:tailEnd len="sm" w="sm" type="none"/>
                    </a:lnL>
                    <a:lnR cap="flat" cmpd="sng" w="12700">
                      <a:solidFill>
                        <a:srgbClr val="7030A0"/>
                      </a:solidFill>
                      <a:prstDash val="solid"/>
                      <a:round/>
                      <a:headEnd len="sm" w="sm" type="none"/>
                      <a:tailEnd len="sm" w="sm" type="none"/>
                    </a:lnR>
                    <a:lnT cap="flat" cmpd="sng" w="12700">
                      <a:solidFill>
                        <a:srgbClr val="7030A0"/>
                      </a:solidFill>
                      <a:prstDash val="solid"/>
                      <a:round/>
                      <a:headEnd len="sm" w="sm" type="none"/>
                      <a:tailEnd len="sm" w="sm" type="none"/>
                    </a:lnT>
                    <a:lnB cap="flat" cmpd="sng" w="12700">
                      <a:solidFill>
                        <a:srgbClr val="7030A0"/>
                      </a:solidFill>
                      <a:prstDash val="solid"/>
                      <a:round/>
                      <a:headEnd len="sm" w="sm" type="none"/>
                      <a:tailEnd len="sm" w="sm" type="none"/>
                    </a:lnB>
                  </a:tcPr>
                </a:tc>
                <a:tc gridSpan="2">
                  <a:txBody>
                    <a:bodyPr/>
                    <a:lstStyle/>
                    <a:p>
                      <a:pPr indent="0" lvl="0" marL="0" marR="39370" rtl="0" algn="l">
                        <a:lnSpc>
                          <a:spcPct val="95416"/>
                        </a:lnSpc>
                        <a:spcBef>
                          <a:spcPts val="0"/>
                        </a:spcBef>
                        <a:spcAft>
                          <a:spcPts val="0"/>
                        </a:spcAft>
                        <a:buNone/>
                      </a:pPr>
                      <a:r>
                        <a:rPr lang="es-MX" sz="1200">
                          <a:latin typeface="Calibri"/>
                          <a:ea typeface="Calibri"/>
                          <a:cs typeface="Calibri"/>
                          <a:sym typeface="Calibri"/>
                        </a:rPr>
                        <a:t>Debe estar registrada y verificada la cuenta.</a:t>
                      </a:r>
                      <a:endParaRPr sz="1200">
                        <a:latin typeface="Calibri"/>
                        <a:ea typeface="Calibri"/>
                        <a:cs typeface="Calibri"/>
                        <a:sym typeface="Calibri"/>
                      </a:endParaRPr>
                    </a:p>
                  </a:txBody>
                  <a:tcPr marT="63500" marB="63500" marR="63500" marL="63500">
                    <a:lnL cap="flat" cmpd="sng" w="12700">
                      <a:solidFill>
                        <a:srgbClr val="7030A0"/>
                      </a:solidFill>
                      <a:prstDash val="solid"/>
                      <a:round/>
                      <a:headEnd len="sm" w="sm" type="none"/>
                      <a:tailEnd len="sm" w="sm" type="none"/>
                    </a:lnL>
                    <a:lnR cap="flat" cmpd="sng" w="12700">
                      <a:solidFill>
                        <a:srgbClr val="7030A0"/>
                      </a:solidFill>
                      <a:prstDash val="solid"/>
                      <a:round/>
                      <a:headEnd len="sm" w="sm" type="none"/>
                      <a:tailEnd len="sm" w="sm" type="none"/>
                    </a:lnR>
                    <a:lnT cap="flat" cmpd="sng" w="12700">
                      <a:solidFill>
                        <a:srgbClr val="7030A0"/>
                      </a:solidFill>
                      <a:prstDash val="solid"/>
                      <a:round/>
                      <a:headEnd len="sm" w="sm" type="none"/>
                      <a:tailEnd len="sm" w="sm" type="none"/>
                    </a:lnT>
                    <a:lnB cap="flat" cmpd="sng" w="12700">
                      <a:solidFill>
                        <a:srgbClr val="7030A0"/>
                      </a:solidFill>
                      <a:prstDash val="solid"/>
                      <a:round/>
                      <a:headEnd len="sm" w="sm" type="none"/>
                      <a:tailEnd len="sm" w="sm" type="none"/>
                    </a:lnB>
                  </a:tcPr>
                </a:tc>
                <a:tc hMerge="1"/>
              </a:tr>
              <a:tr h="279400">
                <a:tc rowSpan="5">
                  <a:txBody>
                    <a:bodyPr/>
                    <a:lstStyle/>
                    <a:p>
                      <a:pPr indent="0" lvl="0" marL="87630" rtl="0" algn="l">
                        <a:spcBef>
                          <a:spcPts val="0"/>
                        </a:spcBef>
                        <a:spcAft>
                          <a:spcPts val="0"/>
                        </a:spcAft>
                        <a:buNone/>
                      </a:pPr>
                      <a:r>
                        <a:rPr b="1" lang="es-MX" sz="1200">
                          <a:latin typeface="Calibri"/>
                          <a:ea typeface="Calibri"/>
                          <a:cs typeface="Calibri"/>
                          <a:sym typeface="Calibri"/>
                        </a:rPr>
                        <a:t>Secuencia </a:t>
                      </a:r>
                      <a:endParaRPr b="1" sz="1200">
                        <a:latin typeface="Calibri"/>
                        <a:ea typeface="Calibri"/>
                        <a:cs typeface="Calibri"/>
                        <a:sym typeface="Calibri"/>
                      </a:endParaRPr>
                    </a:p>
                    <a:p>
                      <a:pPr indent="0" lvl="0" marL="92075" rtl="0" algn="l">
                        <a:spcBef>
                          <a:spcPts val="0"/>
                        </a:spcBef>
                        <a:spcAft>
                          <a:spcPts val="0"/>
                        </a:spcAft>
                        <a:buNone/>
                      </a:pPr>
                      <a:r>
                        <a:rPr b="1" lang="es-MX" sz="1200">
                          <a:latin typeface="Calibri"/>
                          <a:ea typeface="Calibri"/>
                          <a:cs typeface="Calibri"/>
                          <a:sym typeface="Calibri"/>
                        </a:rPr>
                        <a:t>Normal</a:t>
                      </a:r>
                      <a:endParaRPr b="1" sz="1200">
                        <a:latin typeface="Calibri"/>
                        <a:ea typeface="Calibri"/>
                        <a:cs typeface="Calibri"/>
                        <a:sym typeface="Calibri"/>
                      </a:endParaRPr>
                    </a:p>
                  </a:txBody>
                  <a:tcPr marT="63500" marB="63500" marR="63500" marL="63500">
                    <a:lnL cap="flat" cmpd="sng" w="12700">
                      <a:solidFill>
                        <a:srgbClr val="7030A0"/>
                      </a:solidFill>
                      <a:prstDash val="solid"/>
                      <a:round/>
                      <a:headEnd len="sm" w="sm" type="none"/>
                      <a:tailEnd len="sm" w="sm" type="none"/>
                    </a:lnL>
                    <a:lnR cap="flat" cmpd="sng" w="12700">
                      <a:solidFill>
                        <a:srgbClr val="7030A0"/>
                      </a:solidFill>
                      <a:prstDash val="solid"/>
                      <a:round/>
                      <a:headEnd len="sm" w="sm" type="none"/>
                      <a:tailEnd len="sm" w="sm" type="none"/>
                    </a:lnR>
                    <a:lnT cap="flat" cmpd="sng" w="12700">
                      <a:solidFill>
                        <a:srgbClr val="7030A0"/>
                      </a:solidFill>
                      <a:prstDash val="solid"/>
                      <a:round/>
                      <a:headEnd len="sm" w="sm" type="none"/>
                      <a:tailEnd len="sm" w="sm" type="none"/>
                    </a:lnT>
                    <a:lnB cap="flat" cmpd="sng" w="12700">
                      <a:solidFill>
                        <a:srgbClr val="7030A0"/>
                      </a:solidFill>
                      <a:prstDash val="solid"/>
                      <a:round/>
                      <a:headEnd len="sm" w="sm" type="none"/>
                      <a:tailEnd len="sm" w="sm" type="none"/>
                    </a:lnB>
                  </a:tcPr>
                </a:tc>
                <a:tc>
                  <a:txBody>
                    <a:bodyPr/>
                    <a:lstStyle/>
                    <a:p>
                      <a:pPr indent="0" lvl="0" marL="0" marR="72390" rtl="0" algn="l">
                        <a:spcBef>
                          <a:spcPts val="0"/>
                        </a:spcBef>
                        <a:spcAft>
                          <a:spcPts val="0"/>
                        </a:spcAft>
                        <a:buNone/>
                      </a:pPr>
                      <a:r>
                        <a:rPr b="1" lang="es-MX" sz="1200">
                          <a:latin typeface="Calibri"/>
                          <a:ea typeface="Calibri"/>
                          <a:cs typeface="Calibri"/>
                          <a:sym typeface="Calibri"/>
                        </a:rPr>
                        <a:t>Paso </a:t>
                      </a:r>
                      <a:endParaRPr b="1" sz="1200">
                        <a:latin typeface="Calibri"/>
                        <a:ea typeface="Calibri"/>
                        <a:cs typeface="Calibri"/>
                        <a:sym typeface="Calibri"/>
                      </a:endParaRPr>
                    </a:p>
                  </a:txBody>
                  <a:tcPr marT="63500" marB="63500" marR="63500" marL="63500">
                    <a:lnL cap="flat" cmpd="sng" w="12700">
                      <a:solidFill>
                        <a:srgbClr val="7030A0"/>
                      </a:solidFill>
                      <a:prstDash val="solid"/>
                      <a:round/>
                      <a:headEnd len="sm" w="sm" type="none"/>
                      <a:tailEnd len="sm" w="sm" type="none"/>
                    </a:lnL>
                    <a:lnR cap="flat" cmpd="sng" w="12700">
                      <a:solidFill>
                        <a:srgbClr val="7030A0"/>
                      </a:solidFill>
                      <a:prstDash val="solid"/>
                      <a:round/>
                      <a:headEnd len="sm" w="sm" type="none"/>
                      <a:tailEnd len="sm" w="sm" type="none"/>
                    </a:lnR>
                    <a:lnT cap="flat" cmpd="sng" w="12700">
                      <a:solidFill>
                        <a:srgbClr val="7030A0"/>
                      </a:solidFill>
                      <a:prstDash val="solid"/>
                      <a:round/>
                      <a:headEnd len="sm" w="sm" type="none"/>
                      <a:tailEnd len="sm" w="sm" type="none"/>
                    </a:lnT>
                    <a:lnB cap="flat" cmpd="sng" w="12700">
                      <a:solidFill>
                        <a:srgbClr val="7030A0"/>
                      </a:solidFill>
                      <a:prstDash val="solid"/>
                      <a:round/>
                      <a:headEnd len="sm" w="sm" type="none"/>
                      <a:tailEnd len="sm" w="sm" type="none"/>
                    </a:lnB>
                  </a:tcPr>
                </a:tc>
                <a:tc>
                  <a:txBody>
                    <a:bodyPr/>
                    <a:lstStyle/>
                    <a:p>
                      <a:pPr indent="0" lvl="0" marL="82550" rtl="0" algn="l">
                        <a:spcBef>
                          <a:spcPts val="0"/>
                        </a:spcBef>
                        <a:spcAft>
                          <a:spcPts val="0"/>
                        </a:spcAft>
                        <a:buNone/>
                      </a:pPr>
                      <a:r>
                        <a:rPr b="1" i="1" lang="es-MX" sz="1200">
                          <a:latin typeface="Calibri"/>
                          <a:ea typeface="Calibri"/>
                          <a:cs typeface="Calibri"/>
                          <a:sym typeface="Calibri"/>
                        </a:rPr>
                        <a:t>Acción</a:t>
                      </a:r>
                      <a:endParaRPr b="1" i="1" sz="1200">
                        <a:latin typeface="Calibri"/>
                        <a:ea typeface="Calibri"/>
                        <a:cs typeface="Calibri"/>
                        <a:sym typeface="Calibri"/>
                      </a:endParaRPr>
                    </a:p>
                  </a:txBody>
                  <a:tcPr marT="63500" marB="63500" marR="63500" marL="63500">
                    <a:lnL cap="flat" cmpd="sng" w="12700">
                      <a:solidFill>
                        <a:srgbClr val="7030A0"/>
                      </a:solidFill>
                      <a:prstDash val="solid"/>
                      <a:round/>
                      <a:headEnd len="sm" w="sm" type="none"/>
                      <a:tailEnd len="sm" w="sm" type="none"/>
                    </a:lnL>
                    <a:lnR cap="flat" cmpd="sng" w="12700">
                      <a:solidFill>
                        <a:srgbClr val="7030A0"/>
                      </a:solidFill>
                      <a:prstDash val="solid"/>
                      <a:round/>
                      <a:headEnd len="sm" w="sm" type="none"/>
                      <a:tailEnd len="sm" w="sm" type="none"/>
                    </a:lnR>
                    <a:lnT cap="flat" cmpd="sng" w="12700">
                      <a:solidFill>
                        <a:srgbClr val="7030A0"/>
                      </a:solidFill>
                      <a:prstDash val="solid"/>
                      <a:round/>
                      <a:headEnd len="sm" w="sm" type="none"/>
                      <a:tailEnd len="sm" w="sm" type="none"/>
                    </a:lnT>
                    <a:lnB cap="flat" cmpd="sng" w="12700">
                      <a:solidFill>
                        <a:srgbClr val="7030A0"/>
                      </a:solidFill>
                      <a:prstDash val="solid"/>
                      <a:round/>
                      <a:headEnd len="sm" w="sm" type="none"/>
                      <a:tailEnd len="sm" w="sm" type="none"/>
                    </a:lnB>
                  </a:tcPr>
                </a:tc>
              </a:tr>
              <a:tr h="279400">
                <a:tc vMerge="1"/>
                <a:tc>
                  <a:txBody>
                    <a:bodyPr/>
                    <a:lstStyle/>
                    <a:p>
                      <a:pPr indent="0" lvl="0" marL="0" marR="191135" rtl="0" algn="l">
                        <a:spcBef>
                          <a:spcPts val="0"/>
                        </a:spcBef>
                        <a:spcAft>
                          <a:spcPts val="0"/>
                        </a:spcAft>
                        <a:buNone/>
                      </a:pPr>
                      <a:r>
                        <a:rPr lang="es-MX" sz="1200">
                          <a:latin typeface="Calibri"/>
                          <a:ea typeface="Calibri"/>
                          <a:cs typeface="Calibri"/>
                          <a:sym typeface="Calibri"/>
                        </a:rPr>
                        <a:t>1 </a:t>
                      </a:r>
                      <a:endParaRPr sz="1200">
                        <a:latin typeface="Calibri"/>
                        <a:ea typeface="Calibri"/>
                        <a:cs typeface="Calibri"/>
                        <a:sym typeface="Calibri"/>
                      </a:endParaRPr>
                    </a:p>
                  </a:txBody>
                  <a:tcPr marT="63500" marB="63500" marR="63500" marL="63500">
                    <a:lnL cap="flat" cmpd="sng" w="12700">
                      <a:solidFill>
                        <a:srgbClr val="7030A0"/>
                      </a:solidFill>
                      <a:prstDash val="solid"/>
                      <a:round/>
                      <a:headEnd len="sm" w="sm" type="none"/>
                      <a:tailEnd len="sm" w="sm" type="none"/>
                    </a:lnL>
                    <a:lnR cap="flat" cmpd="sng" w="12700">
                      <a:solidFill>
                        <a:srgbClr val="7030A0"/>
                      </a:solidFill>
                      <a:prstDash val="solid"/>
                      <a:round/>
                      <a:headEnd len="sm" w="sm" type="none"/>
                      <a:tailEnd len="sm" w="sm" type="none"/>
                    </a:lnR>
                    <a:lnT cap="flat" cmpd="sng" w="12700">
                      <a:solidFill>
                        <a:srgbClr val="7030A0"/>
                      </a:solidFill>
                      <a:prstDash val="solid"/>
                      <a:round/>
                      <a:headEnd len="sm" w="sm" type="none"/>
                      <a:tailEnd len="sm" w="sm" type="none"/>
                    </a:lnT>
                    <a:lnB cap="flat" cmpd="sng" w="12700">
                      <a:solidFill>
                        <a:srgbClr val="7030A0"/>
                      </a:solidFill>
                      <a:prstDash val="solid"/>
                      <a:round/>
                      <a:headEnd len="sm" w="sm" type="none"/>
                      <a:tailEnd len="sm" w="sm" type="none"/>
                    </a:lnB>
                  </a:tcPr>
                </a:tc>
                <a:tc>
                  <a:txBody>
                    <a:bodyPr/>
                    <a:lstStyle/>
                    <a:p>
                      <a:pPr indent="0" lvl="0" marL="88265" rtl="0" algn="l">
                        <a:spcBef>
                          <a:spcPts val="0"/>
                        </a:spcBef>
                        <a:spcAft>
                          <a:spcPts val="0"/>
                        </a:spcAft>
                        <a:buNone/>
                      </a:pPr>
                      <a:r>
                        <a:rPr i="1" lang="es-MX" sz="1200">
                          <a:latin typeface="Calibri"/>
                          <a:ea typeface="Calibri"/>
                          <a:cs typeface="Calibri"/>
                          <a:sym typeface="Calibri"/>
                        </a:rPr>
                        <a:t>Ingresa a la cuenta.</a:t>
                      </a:r>
                      <a:endParaRPr i="1" sz="1200">
                        <a:latin typeface="Calibri"/>
                        <a:ea typeface="Calibri"/>
                        <a:cs typeface="Calibri"/>
                        <a:sym typeface="Calibri"/>
                      </a:endParaRPr>
                    </a:p>
                  </a:txBody>
                  <a:tcPr marT="63500" marB="63500" marR="63500" marL="63500">
                    <a:lnL cap="flat" cmpd="sng" w="12700">
                      <a:solidFill>
                        <a:srgbClr val="7030A0"/>
                      </a:solidFill>
                      <a:prstDash val="solid"/>
                      <a:round/>
                      <a:headEnd len="sm" w="sm" type="none"/>
                      <a:tailEnd len="sm" w="sm" type="none"/>
                    </a:lnL>
                    <a:lnR cap="flat" cmpd="sng" w="12700">
                      <a:solidFill>
                        <a:srgbClr val="7030A0"/>
                      </a:solidFill>
                      <a:prstDash val="solid"/>
                      <a:round/>
                      <a:headEnd len="sm" w="sm" type="none"/>
                      <a:tailEnd len="sm" w="sm" type="none"/>
                    </a:lnR>
                    <a:lnT cap="flat" cmpd="sng" w="12700">
                      <a:solidFill>
                        <a:srgbClr val="7030A0"/>
                      </a:solidFill>
                      <a:prstDash val="solid"/>
                      <a:round/>
                      <a:headEnd len="sm" w="sm" type="none"/>
                      <a:tailEnd len="sm" w="sm" type="none"/>
                    </a:lnT>
                    <a:lnB cap="flat" cmpd="sng" w="12700">
                      <a:solidFill>
                        <a:srgbClr val="7030A0"/>
                      </a:solidFill>
                      <a:prstDash val="solid"/>
                      <a:round/>
                      <a:headEnd len="sm" w="sm" type="none"/>
                      <a:tailEnd len="sm" w="sm" type="none"/>
                    </a:lnB>
                  </a:tcPr>
                </a:tc>
              </a:tr>
              <a:tr h="279400">
                <a:tc vMerge="1"/>
                <a:tc>
                  <a:txBody>
                    <a:bodyPr/>
                    <a:lstStyle/>
                    <a:p>
                      <a:pPr indent="0" lvl="0" marL="0" rtl="0" algn="l">
                        <a:spcBef>
                          <a:spcPts val="0"/>
                        </a:spcBef>
                        <a:spcAft>
                          <a:spcPts val="0"/>
                        </a:spcAft>
                        <a:buNone/>
                      </a:pPr>
                      <a:r>
                        <a:rPr lang="es-MX" sz="1200">
                          <a:latin typeface="Calibri"/>
                          <a:ea typeface="Calibri"/>
                          <a:cs typeface="Calibri"/>
                          <a:sym typeface="Calibri"/>
                        </a:rPr>
                        <a:t>2 </a:t>
                      </a:r>
                      <a:endParaRPr sz="1200">
                        <a:latin typeface="Calibri"/>
                        <a:ea typeface="Calibri"/>
                        <a:cs typeface="Calibri"/>
                        <a:sym typeface="Calibri"/>
                      </a:endParaRPr>
                    </a:p>
                  </a:txBody>
                  <a:tcPr marT="63500" marB="63500" marR="63500" marL="63500">
                    <a:lnL cap="flat" cmpd="sng" w="12700">
                      <a:solidFill>
                        <a:srgbClr val="7030A0"/>
                      </a:solidFill>
                      <a:prstDash val="solid"/>
                      <a:round/>
                      <a:headEnd len="sm" w="sm" type="none"/>
                      <a:tailEnd len="sm" w="sm" type="none"/>
                    </a:lnL>
                    <a:lnR cap="flat" cmpd="sng" w="12700">
                      <a:solidFill>
                        <a:srgbClr val="7030A0"/>
                      </a:solidFill>
                      <a:prstDash val="solid"/>
                      <a:round/>
                      <a:headEnd len="sm" w="sm" type="none"/>
                      <a:tailEnd len="sm" w="sm" type="none"/>
                    </a:lnR>
                    <a:lnT cap="flat" cmpd="sng" w="12700">
                      <a:solidFill>
                        <a:srgbClr val="7030A0"/>
                      </a:solidFill>
                      <a:prstDash val="solid"/>
                      <a:round/>
                      <a:headEnd len="sm" w="sm" type="none"/>
                      <a:tailEnd len="sm" w="sm" type="none"/>
                    </a:lnT>
                    <a:lnB cap="flat" cmpd="sng" w="12700">
                      <a:solidFill>
                        <a:srgbClr val="7030A0"/>
                      </a:solidFill>
                      <a:prstDash val="solid"/>
                      <a:round/>
                      <a:headEnd len="sm" w="sm" type="none"/>
                      <a:tailEnd len="sm" w="sm" type="none"/>
                    </a:lnB>
                  </a:tcPr>
                </a:tc>
                <a:tc>
                  <a:txBody>
                    <a:bodyPr/>
                    <a:lstStyle/>
                    <a:p>
                      <a:pPr indent="0" lvl="0" marL="88265" rtl="0" algn="l">
                        <a:spcBef>
                          <a:spcPts val="0"/>
                        </a:spcBef>
                        <a:spcAft>
                          <a:spcPts val="0"/>
                        </a:spcAft>
                        <a:buNone/>
                      </a:pPr>
                      <a:r>
                        <a:rPr i="1" lang="es-MX" sz="1200">
                          <a:latin typeface="Calibri"/>
                          <a:ea typeface="Calibri"/>
                          <a:cs typeface="Calibri"/>
                          <a:sym typeface="Calibri"/>
                        </a:rPr>
                        <a:t>Selecciona el apartado “Alumno”.</a:t>
                      </a:r>
                      <a:endParaRPr i="1" sz="1200">
                        <a:latin typeface="Calibri"/>
                        <a:ea typeface="Calibri"/>
                        <a:cs typeface="Calibri"/>
                        <a:sym typeface="Calibri"/>
                      </a:endParaRPr>
                    </a:p>
                  </a:txBody>
                  <a:tcPr marT="63500" marB="63500" marR="63500" marL="63500">
                    <a:lnL cap="flat" cmpd="sng" w="12700">
                      <a:solidFill>
                        <a:srgbClr val="7030A0"/>
                      </a:solidFill>
                      <a:prstDash val="solid"/>
                      <a:round/>
                      <a:headEnd len="sm" w="sm" type="none"/>
                      <a:tailEnd len="sm" w="sm" type="none"/>
                    </a:lnL>
                    <a:lnR cap="flat" cmpd="sng" w="12700">
                      <a:solidFill>
                        <a:srgbClr val="7030A0"/>
                      </a:solidFill>
                      <a:prstDash val="solid"/>
                      <a:round/>
                      <a:headEnd len="sm" w="sm" type="none"/>
                      <a:tailEnd len="sm" w="sm" type="none"/>
                    </a:lnR>
                    <a:lnT cap="flat" cmpd="sng" w="12700">
                      <a:solidFill>
                        <a:srgbClr val="7030A0"/>
                      </a:solidFill>
                      <a:prstDash val="solid"/>
                      <a:round/>
                      <a:headEnd len="sm" w="sm" type="none"/>
                      <a:tailEnd len="sm" w="sm" type="none"/>
                    </a:lnT>
                    <a:lnB cap="flat" cmpd="sng" w="12700">
                      <a:solidFill>
                        <a:srgbClr val="7030A0"/>
                      </a:solidFill>
                      <a:prstDash val="solid"/>
                      <a:round/>
                      <a:headEnd len="sm" w="sm" type="none"/>
                      <a:tailEnd len="sm" w="sm" type="none"/>
                    </a:lnB>
                  </a:tcPr>
                </a:tc>
              </a:tr>
              <a:tr h="279400">
                <a:tc vMerge="1"/>
                <a:tc>
                  <a:txBody>
                    <a:bodyPr/>
                    <a:lstStyle/>
                    <a:p>
                      <a:pPr indent="0" lvl="0" marL="0" rtl="0" algn="l">
                        <a:spcBef>
                          <a:spcPts val="0"/>
                        </a:spcBef>
                        <a:spcAft>
                          <a:spcPts val="0"/>
                        </a:spcAft>
                        <a:buNone/>
                      </a:pPr>
                      <a:r>
                        <a:rPr lang="es-MX" sz="1200">
                          <a:latin typeface="Calibri"/>
                          <a:ea typeface="Calibri"/>
                          <a:cs typeface="Calibri"/>
                          <a:sym typeface="Calibri"/>
                        </a:rPr>
                        <a:t>3 </a:t>
                      </a:r>
                      <a:endParaRPr sz="1200">
                        <a:latin typeface="Calibri"/>
                        <a:ea typeface="Calibri"/>
                        <a:cs typeface="Calibri"/>
                        <a:sym typeface="Calibri"/>
                      </a:endParaRPr>
                    </a:p>
                  </a:txBody>
                  <a:tcPr marT="63500" marB="63500" marR="63500" marL="63500">
                    <a:lnL cap="flat" cmpd="sng" w="12700">
                      <a:solidFill>
                        <a:srgbClr val="7030A0"/>
                      </a:solidFill>
                      <a:prstDash val="solid"/>
                      <a:round/>
                      <a:headEnd len="sm" w="sm" type="none"/>
                      <a:tailEnd len="sm" w="sm" type="none"/>
                    </a:lnL>
                    <a:lnR cap="flat" cmpd="sng" w="12700">
                      <a:solidFill>
                        <a:srgbClr val="7030A0"/>
                      </a:solidFill>
                      <a:prstDash val="solid"/>
                      <a:round/>
                      <a:headEnd len="sm" w="sm" type="none"/>
                      <a:tailEnd len="sm" w="sm" type="none"/>
                    </a:lnR>
                    <a:lnT cap="flat" cmpd="sng" w="12700">
                      <a:solidFill>
                        <a:srgbClr val="7030A0"/>
                      </a:solidFill>
                      <a:prstDash val="solid"/>
                      <a:round/>
                      <a:headEnd len="sm" w="sm" type="none"/>
                      <a:tailEnd len="sm" w="sm" type="none"/>
                    </a:lnT>
                    <a:lnB cap="flat" cmpd="sng" w="12700">
                      <a:solidFill>
                        <a:srgbClr val="7030A0"/>
                      </a:solidFill>
                      <a:prstDash val="solid"/>
                      <a:round/>
                      <a:headEnd len="sm" w="sm" type="none"/>
                      <a:tailEnd len="sm" w="sm" type="none"/>
                    </a:lnB>
                  </a:tcPr>
                </a:tc>
                <a:tc>
                  <a:txBody>
                    <a:bodyPr/>
                    <a:lstStyle/>
                    <a:p>
                      <a:pPr indent="0" lvl="0" marL="91440" rtl="0" algn="l">
                        <a:spcBef>
                          <a:spcPts val="0"/>
                        </a:spcBef>
                        <a:spcAft>
                          <a:spcPts val="0"/>
                        </a:spcAft>
                        <a:buNone/>
                      </a:pPr>
                      <a:r>
                        <a:rPr i="1" lang="es-MX" sz="1200">
                          <a:latin typeface="Calibri"/>
                          <a:ea typeface="Calibri"/>
                          <a:cs typeface="Calibri"/>
                          <a:sym typeface="Calibri"/>
                        </a:rPr>
                        <a:t>Buscar y/o visualizar las cuentas.</a:t>
                      </a:r>
                      <a:endParaRPr i="1" sz="1200">
                        <a:latin typeface="Calibri"/>
                        <a:ea typeface="Calibri"/>
                        <a:cs typeface="Calibri"/>
                        <a:sym typeface="Calibri"/>
                      </a:endParaRPr>
                    </a:p>
                  </a:txBody>
                  <a:tcPr marT="63500" marB="63500" marR="63500" marL="63500">
                    <a:lnL cap="flat" cmpd="sng" w="12700">
                      <a:solidFill>
                        <a:srgbClr val="7030A0"/>
                      </a:solidFill>
                      <a:prstDash val="solid"/>
                      <a:round/>
                      <a:headEnd len="sm" w="sm" type="none"/>
                      <a:tailEnd len="sm" w="sm" type="none"/>
                    </a:lnL>
                    <a:lnR cap="flat" cmpd="sng" w="12700">
                      <a:solidFill>
                        <a:srgbClr val="7030A0"/>
                      </a:solidFill>
                      <a:prstDash val="solid"/>
                      <a:round/>
                      <a:headEnd len="sm" w="sm" type="none"/>
                      <a:tailEnd len="sm" w="sm" type="none"/>
                    </a:lnR>
                    <a:lnT cap="flat" cmpd="sng" w="12700">
                      <a:solidFill>
                        <a:srgbClr val="7030A0"/>
                      </a:solidFill>
                      <a:prstDash val="solid"/>
                      <a:round/>
                      <a:headEnd len="sm" w="sm" type="none"/>
                      <a:tailEnd len="sm" w="sm" type="none"/>
                    </a:lnT>
                    <a:lnB cap="flat" cmpd="sng" w="12700">
                      <a:solidFill>
                        <a:srgbClr val="7030A0"/>
                      </a:solidFill>
                      <a:prstDash val="solid"/>
                      <a:round/>
                      <a:headEnd len="sm" w="sm" type="none"/>
                      <a:tailEnd len="sm" w="sm" type="none"/>
                    </a:lnB>
                  </a:tcPr>
                </a:tc>
              </a:tr>
              <a:tr h="279400">
                <a:tc vMerge="1"/>
                <a:tc>
                  <a:txBody>
                    <a:bodyPr/>
                    <a:lstStyle/>
                    <a:p>
                      <a:pPr indent="0" lvl="0" marL="0" rtl="0" algn="l">
                        <a:spcBef>
                          <a:spcPts val="0"/>
                        </a:spcBef>
                        <a:spcAft>
                          <a:spcPts val="0"/>
                        </a:spcAft>
                        <a:buNone/>
                      </a:pPr>
                      <a:r>
                        <a:rPr lang="es-MX" sz="1200">
                          <a:latin typeface="Calibri"/>
                          <a:ea typeface="Calibri"/>
                          <a:cs typeface="Calibri"/>
                          <a:sym typeface="Calibri"/>
                        </a:rPr>
                        <a:t>4</a:t>
                      </a:r>
                      <a:endParaRPr sz="1200">
                        <a:latin typeface="Calibri"/>
                        <a:ea typeface="Calibri"/>
                        <a:cs typeface="Calibri"/>
                        <a:sym typeface="Calibri"/>
                      </a:endParaRPr>
                    </a:p>
                  </a:txBody>
                  <a:tcPr marT="63500" marB="63500" marR="63500" marL="63500">
                    <a:lnL cap="flat" cmpd="sng" w="12700">
                      <a:solidFill>
                        <a:srgbClr val="7030A0"/>
                      </a:solidFill>
                      <a:prstDash val="solid"/>
                      <a:round/>
                      <a:headEnd len="sm" w="sm" type="none"/>
                      <a:tailEnd len="sm" w="sm" type="none"/>
                    </a:lnL>
                    <a:lnR cap="flat" cmpd="sng" w="12700">
                      <a:solidFill>
                        <a:srgbClr val="7030A0"/>
                      </a:solidFill>
                      <a:prstDash val="solid"/>
                      <a:round/>
                      <a:headEnd len="sm" w="sm" type="none"/>
                      <a:tailEnd len="sm" w="sm" type="none"/>
                    </a:lnR>
                    <a:lnT cap="flat" cmpd="sng" w="12700">
                      <a:solidFill>
                        <a:srgbClr val="7030A0"/>
                      </a:solidFill>
                      <a:prstDash val="solid"/>
                      <a:round/>
                      <a:headEnd len="sm" w="sm" type="none"/>
                      <a:tailEnd len="sm" w="sm" type="none"/>
                    </a:lnT>
                    <a:lnB cap="flat" cmpd="sng" w="12700">
                      <a:solidFill>
                        <a:srgbClr val="7030A0"/>
                      </a:solidFill>
                      <a:prstDash val="solid"/>
                      <a:round/>
                      <a:headEnd len="sm" w="sm" type="none"/>
                      <a:tailEnd len="sm" w="sm" type="none"/>
                    </a:lnB>
                  </a:tcPr>
                </a:tc>
                <a:tc>
                  <a:txBody>
                    <a:bodyPr/>
                    <a:lstStyle/>
                    <a:p>
                      <a:pPr indent="0" lvl="0" marL="91440" rtl="0" algn="l">
                        <a:spcBef>
                          <a:spcPts val="0"/>
                        </a:spcBef>
                        <a:spcAft>
                          <a:spcPts val="0"/>
                        </a:spcAft>
                        <a:buNone/>
                      </a:pPr>
                      <a:r>
                        <a:rPr i="1" lang="es-MX" sz="1200">
                          <a:latin typeface="Calibri"/>
                          <a:ea typeface="Calibri"/>
                          <a:cs typeface="Calibri"/>
                          <a:sym typeface="Calibri"/>
                        </a:rPr>
                        <a:t>Activar o desactivar cuentas registradas.</a:t>
                      </a:r>
                      <a:endParaRPr i="1" sz="1200">
                        <a:latin typeface="Calibri"/>
                        <a:ea typeface="Calibri"/>
                        <a:cs typeface="Calibri"/>
                        <a:sym typeface="Calibri"/>
                      </a:endParaRPr>
                    </a:p>
                  </a:txBody>
                  <a:tcPr marT="63500" marB="63500" marR="63500" marL="63500">
                    <a:lnL cap="flat" cmpd="sng" w="12700">
                      <a:solidFill>
                        <a:srgbClr val="7030A0"/>
                      </a:solidFill>
                      <a:prstDash val="solid"/>
                      <a:round/>
                      <a:headEnd len="sm" w="sm" type="none"/>
                      <a:tailEnd len="sm" w="sm" type="none"/>
                    </a:lnL>
                    <a:lnR cap="flat" cmpd="sng" w="12700">
                      <a:solidFill>
                        <a:srgbClr val="7030A0"/>
                      </a:solidFill>
                      <a:prstDash val="solid"/>
                      <a:round/>
                      <a:headEnd len="sm" w="sm" type="none"/>
                      <a:tailEnd len="sm" w="sm" type="none"/>
                    </a:lnR>
                    <a:lnT cap="flat" cmpd="sng" w="12700">
                      <a:solidFill>
                        <a:srgbClr val="7030A0"/>
                      </a:solidFill>
                      <a:prstDash val="solid"/>
                      <a:round/>
                      <a:headEnd len="sm" w="sm" type="none"/>
                      <a:tailEnd len="sm" w="sm" type="none"/>
                    </a:lnT>
                    <a:lnB cap="flat" cmpd="sng" w="12700">
                      <a:solidFill>
                        <a:srgbClr val="7030A0"/>
                      </a:solidFill>
                      <a:prstDash val="solid"/>
                      <a:round/>
                      <a:headEnd len="sm" w="sm" type="none"/>
                      <a:tailEnd len="sm" w="sm" type="none"/>
                    </a:lnB>
                  </a:tcPr>
                </a:tc>
              </a:tr>
              <a:tr h="304800">
                <a:tc>
                  <a:txBody>
                    <a:bodyPr/>
                    <a:lstStyle/>
                    <a:p>
                      <a:pPr indent="0" lvl="0" marL="0" rtl="0" algn="l">
                        <a:spcBef>
                          <a:spcPts val="0"/>
                        </a:spcBef>
                        <a:spcAft>
                          <a:spcPts val="0"/>
                        </a:spcAft>
                        <a:buNone/>
                      </a:pPr>
                      <a:r>
                        <a:rPr b="1" lang="es-MX" sz="1200">
                          <a:latin typeface="Calibri"/>
                          <a:ea typeface="Calibri"/>
                          <a:cs typeface="Calibri"/>
                          <a:sym typeface="Calibri"/>
                        </a:rPr>
                        <a:t>Postcondición </a:t>
                      </a:r>
                      <a:endParaRPr b="1" sz="1200">
                        <a:latin typeface="Calibri"/>
                        <a:ea typeface="Calibri"/>
                        <a:cs typeface="Calibri"/>
                        <a:sym typeface="Calibri"/>
                      </a:endParaRPr>
                    </a:p>
                  </a:txBody>
                  <a:tcPr marT="63500" marB="63500" marR="63500" marL="63500">
                    <a:lnL cap="flat" cmpd="sng" w="12700">
                      <a:solidFill>
                        <a:srgbClr val="7030A0"/>
                      </a:solidFill>
                      <a:prstDash val="solid"/>
                      <a:round/>
                      <a:headEnd len="sm" w="sm" type="none"/>
                      <a:tailEnd len="sm" w="sm" type="none"/>
                    </a:lnL>
                    <a:lnR cap="flat" cmpd="sng" w="12700">
                      <a:solidFill>
                        <a:srgbClr val="7030A0"/>
                      </a:solidFill>
                      <a:prstDash val="solid"/>
                      <a:round/>
                      <a:headEnd len="sm" w="sm" type="none"/>
                      <a:tailEnd len="sm" w="sm" type="none"/>
                    </a:lnR>
                    <a:lnT cap="flat" cmpd="sng" w="12700">
                      <a:solidFill>
                        <a:srgbClr val="7030A0"/>
                      </a:solidFill>
                      <a:prstDash val="solid"/>
                      <a:round/>
                      <a:headEnd len="sm" w="sm" type="none"/>
                      <a:tailEnd len="sm" w="sm" type="none"/>
                    </a:lnT>
                    <a:lnB cap="flat" cmpd="sng" w="12700">
                      <a:solidFill>
                        <a:srgbClr val="7030A0"/>
                      </a:solidFill>
                      <a:prstDash val="solid"/>
                      <a:round/>
                      <a:headEnd len="sm" w="sm" type="none"/>
                      <a:tailEnd len="sm" w="sm" type="none"/>
                    </a:lnB>
                  </a:tcPr>
                </a:tc>
                <a:tc gridSpan="2">
                  <a:txBody>
                    <a:bodyPr/>
                    <a:lstStyle/>
                    <a:p>
                      <a:pPr indent="6350" lvl="0" marL="88265" marR="252095" rtl="0" algn="l">
                        <a:lnSpc>
                          <a:spcPct val="95416"/>
                        </a:lnSpc>
                        <a:spcBef>
                          <a:spcPts val="0"/>
                        </a:spcBef>
                        <a:spcAft>
                          <a:spcPts val="0"/>
                        </a:spcAft>
                        <a:buNone/>
                      </a:pPr>
                      <a:r>
                        <a:rPr lang="es-MX" sz="1200">
                          <a:latin typeface="Calibri"/>
                          <a:ea typeface="Calibri"/>
                          <a:cs typeface="Calibri"/>
                          <a:sym typeface="Calibri"/>
                        </a:rPr>
                        <a:t>Deben existir cuentas de alumnos registradas en la plataforma.</a:t>
                      </a:r>
                      <a:endParaRPr sz="1200">
                        <a:latin typeface="Calibri"/>
                        <a:ea typeface="Calibri"/>
                        <a:cs typeface="Calibri"/>
                        <a:sym typeface="Calibri"/>
                      </a:endParaRPr>
                    </a:p>
                  </a:txBody>
                  <a:tcPr marT="63500" marB="63500" marR="63500" marL="63500">
                    <a:lnL cap="flat" cmpd="sng" w="12700">
                      <a:solidFill>
                        <a:srgbClr val="7030A0"/>
                      </a:solidFill>
                      <a:prstDash val="solid"/>
                      <a:round/>
                      <a:headEnd len="sm" w="sm" type="none"/>
                      <a:tailEnd len="sm" w="sm" type="none"/>
                    </a:lnL>
                    <a:lnR cap="flat" cmpd="sng" w="12700">
                      <a:solidFill>
                        <a:srgbClr val="7030A0"/>
                      </a:solidFill>
                      <a:prstDash val="solid"/>
                      <a:round/>
                      <a:headEnd len="sm" w="sm" type="none"/>
                      <a:tailEnd len="sm" w="sm" type="none"/>
                    </a:lnR>
                    <a:lnT cap="flat" cmpd="sng" w="12700">
                      <a:solidFill>
                        <a:srgbClr val="7030A0"/>
                      </a:solidFill>
                      <a:prstDash val="solid"/>
                      <a:round/>
                      <a:headEnd len="sm" w="sm" type="none"/>
                      <a:tailEnd len="sm" w="sm" type="none"/>
                    </a:lnT>
                    <a:lnB cap="flat" cmpd="sng" w="12700">
                      <a:solidFill>
                        <a:srgbClr val="7030A0"/>
                      </a:solidFill>
                      <a:prstDash val="solid"/>
                      <a:round/>
                      <a:headEnd len="sm" w="sm" type="none"/>
                      <a:tailEnd len="sm" w="sm" type="none"/>
                    </a:lnB>
                  </a:tcPr>
                </a:tc>
                <a:tc hMerge="1"/>
              </a:tr>
              <a:tr h="279400">
                <a:tc rowSpan="2">
                  <a:txBody>
                    <a:bodyPr/>
                    <a:lstStyle/>
                    <a:p>
                      <a:pPr indent="0" lvl="0" marL="0" rtl="0" algn="l">
                        <a:spcBef>
                          <a:spcPts val="0"/>
                        </a:spcBef>
                        <a:spcAft>
                          <a:spcPts val="0"/>
                        </a:spcAft>
                        <a:buNone/>
                      </a:pPr>
                      <a:r>
                        <a:rPr b="1" lang="es-MX" sz="1200">
                          <a:latin typeface="Calibri"/>
                          <a:ea typeface="Calibri"/>
                          <a:cs typeface="Calibri"/>
                          <a:sym typeface="Calibri"/>
                        </a:rPr>
                        <a:t>Excepciones </a:t>
                      </a:r>
                      <a:endParaRPr b="1" sz="1200">
                        <a:latin typeface="Calibri"/>
                        <a:ea typeface="Calibri"/>
                        <a:cs typeface="Calibri"/>
                        <a:sym typeface="Calibri"/>
                      </a:endParaRPr>
                    </a:p>
                  </a:txBody>
                  <a:tcPr marT="63500" marB="63500" marR="63500" marL="63500">
                    <a:lnL cap="flat" cmpd="sng" w="12700">
                      <a:solidFill>
                        <a:srgbClr val="7030A0"/>
                      </a:solidFill>
                      <a:prstDash val="solid"/>
                      <a:round/>
                      <a:headEnd len="sm" w="sm" type="none"/>
                      <a:tailEnd len="sm" w="sm" type="none"/>
                    </a:lnL>
                    <a:lnR cap="flat" cmpd="sng" w="12700">
                      <a:solidFill>
                        <a:srgbClr val="7030A0"/>
                      </a:solidFill>
                      <a:prstDash val="solid"/>
                      <a:round/>
                      <a:headEnd len="sm" w="sm" type="none"/>
                      <a:tailEnd len="sm" w="sm" type="none"/>
                    </a:lnR>
                    <a:lnT cap="flat" cmpd="sng" w="12700">
                      <a:solidFill>
                        <a:srgbClr val="7030A0"/>
                      </a:solidFill>
                      <a:prstDash val="solid"/>
                      <a:round/>
                      <a:headEnd len="sm" w="sm" type="none"/>
                      <a:tailEnd len="sm" w="sm" type="none"/>
                    </a:lnT>
                    <a:lnB cap="flat" cmpd="sng" w="12700">
                      <a:solidFill>
                        <a:srgbClr val="7030A0"/>
                      </a:solidFill>
                      <a:prstDash val="solid"/>
                      <a:round/>
                      <a:headEnd len="sm" w="sm" type="none"/>
                      <a:tailEnd len="sm" w="sm" type="none"/>
                    </a:lnB>
                  </a:tcPr>
                </a:tc>
                <a:tc>
                  <a:txBody>
                    <a:bodyPr/>
                    <a:lstStyle/>
                    <a:p>
                      <a:pPr indent="0" lvl="0" marL="0" marR="72390" rtl="0" algn="l">
                        <a:spcBef>
                          <a:spcPts val="0"/>
                        </a:spcBef>
                        <a:spcAft>
                          <a:spcPts val="0"/>
                        </a:spcAft>
                        <a:buNone/>
                      </a:pPr>
                      <a:r>
                        <a:rPr b="1" lang="es-MX" sz="1200">
                          <a:latin typeface="Calibri"/>
                          <a:ea typeface="Calibri"/>
                          <a:cs typeface="Calibri"/>
                          <a:sym typeface="Calibri"/>
                        </a:rPr>
                        <a:t>Paso </a:t>
                      </a:r>
                      <a:endParaRPr b="1" sz="1200">
                        <a:latin typeface="Calibri"/>
                        <a:ea typeface="Calibri"/>
                        <a:cs typeface="Calibri"/>
                        <a:sym typeface="Calibri"/>
                      </a:endParaRPr>
                    </a:p>
                  </a:txBody>
                  <a:tcPr marT="63500" marB="63500" marR="63500" marL="63500">
                    <a:lnL cap="flat" cmpd="sng" w="12700">
                      <a:solidFill>
                        <a:srgbClr val="7030A0"/>
                      </a:solidFill>
                      <a:prstDash val="solid"/>
                      <a:round/>
                      <a:headEnd len="sm" w="sm" type="none"/>
                      <a:tailEnd len="sm" w="sm" type="none"/>
                    </a:lnL>
                    <a:lnR cap="flat" cmpd="sng" w="12700">
                      <a:solidFill>
                        <a:srgbClr val="7030A0"/>
                      </a:solidFill>
                      <a:prstDash val="solid"/>
                      <a:round/>
                      <a:headEnd len="sm" w="sm" type="none"/>
                      <a:tailEnd len="sm" w="sm" type="none"/>
                    </a:lnR>
                    <a:lnT cap="flat" cmpd="sng" w="12700">
                      <a:solidFill>
                        <a:srgbClr val="7030A0"/>
                      </a:solidFill>
                      <a:prstDash val="solid"/>
                      <a:round/>
                      <a:headEnd len="sm" w="sm" type="none"/>
                      <a:tailEnd len="sm" w="sm" type="none"/>
                    </a:lnT>
                    <a:lnB cap="flat" cmpd="sng" w="12700">
                      <a:solidFill>
                        <a:srgbClr val="7030A0"/>
                      </a:solidFill>
                      <a:prstDash val="solid"/>
                      <a:round/>
                      <a:headEnd len="sm" w="sm" type="none"/>
                      <a:tailEnd len="sm" w="sm" type="none"/>
                    </a:lnB>
                  </a:tcPr>
                </a:tc>
                <a:tc>
                  <a:txBody>
                    <a:bodyPr/>
                    <a:lstStyle/>
                    <a:p>
                      <a:pPr indent="0" lvl="0" marL="82550" rtl="0" algn="l">
                        <a:spcBef>
                          <a:spcPts val="0"/>
                        </a:spcBef>
                        <a:spcAft>
                          <a:spcPts val="0"/>
                        </a:spcAft>
                        <a:buNone/>
                      </a:pPr>
                      <a:r>
                        <a:rPr b="1" i="1" lang="es-MX" sz="1200">
                          <a:latin typeface="Calibri"/>
                          <a:ea typeface="Calibri"/>
                          <a:cs typeface="Calibri"/>
                          <a:sym typeface="Calibri"/>
                        </a:rPr>
                        <a:t>Acción</a:t>
                      </a:r>
                      <a:endParaRPr b="1" i="1" sz="1200">
                        <a:latin typeface="Calibri"/>
                        <a:ea typeface="Calibri"/>
                        <a:cs typeface="Calibri"/>
                        <a:sym typeface="Calibri"/>
                      </a:endParaRPr>
                    </a:p>
                  </a:txBody>
                  <a:tcPr marT="63500" marB="63500" marR="63500" marL="63500">
                    <a:lnL cap="flat" cmpd="sng" w="12700">
                      <a:solidFill>
                        <a:srgbClr val="7030A0"/>
                      </a:solidFill>
                      <a:prstDash val="solid"/>
                      <a:round/>
                      <a:headEnd len="sm" w="sm" type="none"/>
                      <a:tailEnd len="sm" w="sm" type="none"/>
                    </a:lnL>
                    <a:lnR cap="flat" cmpd="sng" w="12700">
                      <a:solidFill>
                        <a:srgbClr val="7030A0"/>
                      </a:solidFill>
                      <a:prstDash val="solid"/>
                      <a:round/>
                      <a:headEnd len="sm" w="sm" type="none"/>
                      <a:tailEnd len="sm" w="sm" type="none"/>
                    </a:lnR>
                    <a:lnT cap="flat" cmpd="sng" w="12700">
                      <a:solidFill>
                        <a:srgbClr val="7030A0"/>
                      </a:solidFill>
                      <a:prstDash val="solid"/>
                      <a:round/>
                      <a:headEnd len="sm" w="sm" type="none"/>
                      <a:tailEnd len="sm" w="sm" type="none"/>
                    </a:lnT>
                    <a:lnB cap="flat" cmpd="sng" w="12700">
                      <a:solidFill>
                        <a:srgbClr val="7030A0"/>
                      </a:solidFill>
                      <a:prstDash val="solid"/>
                      <a:round/>
                      <a:headEnd len="sm" w="sm" type="none"/>
                      <a:tailEnd len="sm" w="sm" type="none"/>
                    </a:lnB>
                  </a:tcPr>
                </a:tc>
              </a:tr>
              <a:tr h="279400">
                <a:tc vMerge="1"/>
                <a:tc>
                  <a:txBody>
                    <a:bodyPr/>
                    <a:lstStyle/>
                    <a:p>
                      <a:pPr indent="0" lvl="0" marL="0" marR="137795" rtl="0" algn="l">
                        <a:spcBef>
                          <a:spcPts val="0"/>
                        </a:spcBef>
                        <a:spcAft>
                          <a:spcPts val="0"/>
                        </a:spcAft>
                        <a:buNone/>
                      </a:pPr>
                      <a:r>
                        <a:rPr lang="es-MX" sz="1200">
                          <a:latin typeface="Calibri"/>
                          <a:ea typeface="Calibri"/>
                          <a:cs typeface="Calibri"/>
                          <a:sym typeface="Calibri"/>
                        </a:rPr>
                        <a:t> 1.1</a:t>
                      </a:r>
                      <a:endParaRPr sz="1200">
                        <a:latin typeface="Calibri"/>
                        <a:ea typeface="Calibri"/>
                        <a:cs typeface="Calibri"/>
                        <a:sym typeface="Calibri"/>
                      </a:endParaRPr>
                    </a:p>
                  </a:txBody>
                  <a:tcPr marT="63500" marB="63500" marR="63500" marL="63500">
                    <a:lnL cap="flat" cmpd="sng" w="12700">
                      <a:solidFill>
                        <a:srgbClr val="7030A0"/>
                      </a:solidFill>
                      <a:prstDash val="solid"/>
                      <a:round/>
                      <a:headEnd len="sm" w="sm" type="none"/>
                      <a:tailEnd len="sm" w="sm" type="none"/>
                    </a:lnL>
                    <a:lnR cap="flat" cmpd="sng" w="12700">
                      <a:solidFill>
                        <a:srgbClr val="7030A0"/>
                      </a:solidFill>
                      <a:prstDash val="solid"/>
                      <a:round/>
                      <a:headEnd len="sm" w="sm" type="none"/>
                      <a:tailEnd len="sm" w="sm" type="none"/>
                    </a:lnR>
                    <a:lnT cap="flat" cmpd="sng" w="12700">
                      <a:solidFill>
                        <a:srgbClr val="7030A0"/>
                      </a:solidFill>
                      <a:prstDash val="solid"/>
                      <a:round/>
                      <a:headEnd len="sm" w="sm" type="none"/>
                      <a:tailEnd len="sm" w="sm" type="none"/>
                    </a:lnT>
                    <a:lnB cap="flat" cmpd="sng" w="12700">
                      <a:solidFill>
                        <a:srgbClr val="7030A0"/>
                      </a:solidFill>
                      <a:prstDash val="solid"/>
                      <a:round/>
                      <a:headEnd len="sm" w="sm" type="none"/>
                      <a:tailEnd len="sm" w="sm" type="none"/>
                    </a:lnB>
                  </a:tcPr>
                </a:tc>
                <a:tc>
                  <a:txBody>
                    <a:bodyPr/>
                    <a:lstStyle/>
                    <a:p>
                      <a:pPr indent="0" lvl="0" marL="88265" rtl="0" algn="l">
                        <a:spcBef>
                          <a:spcPts val="0"/>
                        </a:spcBef>
                        <a:spcAft>
                          <a:spcPts val="0"/>
                        </a:spcAft>
                        <a:buNone/>
                      </a:pPr>
                      <a:r>
                        <a:rPr i="1" lang="es-MX" sz="1200">
                          <a:latin typeface="Calibri"/>
                          <a:ea typeface="Calibri"/>
                          <a:cs typeface="Calibri"/>
                          <a:sym typeface="Calibri"/>
                        </a:rPr>
                        <a:t>No hay usuarios registrados</a:t>
                      </a:r>
                      <a:endParaRPr i="1" sz="1200">
                        <a:latin typeface="Calibri"/>
                        <a:ea typeface="Calibri"/>
                        <a:cs typeface="Calibri"/>
                        <a:sym typeface="Calibri"/>
                      </a:endParaRPr>
                    </a:p>
                  </a:txBody>
                  <a:tcPr marT="63500" marB="63500" marR="63500" marL="63500">
                    <a:lnL cap="flat" cmpd="sng" w="12700">
                      <a:solidFill>
                        <a:srgbClr val="7030A0"/>
                      </a:solidFill>
                      <a:prstDash val="solid"/>
                      <a:round/>
                      <a:headEnd len="sm" w="sm" type="none"/>
                      <a:tailEnd len="sm" w="sm" type="none"/>
                    </a:lnL>
                    <a:lnR cap="flat" cmpd="sng" w="12700">
                      <a:solidFill>
                        <a:srgbClr val="7030A0"/>
                      </a:solidFill>
                      <a:prstDash val="solid"/>
                      <a:round/>
                      <a:headEnd len="sm" w="sm" type="none"/>
                      <a:tailEnd len="sm" w="sm" type="none"/>
                    </a:lnR>
                    <a:lnT cap="flat" cmpd="sng" w="12700">
                      <a:solidFill>
                        <a:srgbClr val="7030A0"/>
                      </a:solidFill>
                      <a:prstDash val="solid"/>
                      <a:round/>
                      <a:headEnd len="sm" w="sm" type="none"/>
                      <a:tailEnd len="sm" w="sm" type="none"/>
                    </a:lnT>
                    <a:lnB cap="flat" cmpd="sng" w="12700">
                      <a:solidFill>
                        <a:srgbClr val="7030A0"/>
                      </a:solidFill>
                      <a:prstDash val="solid"/>
                      <a:round/>
                      <a:headEnd len="sm" w="sm" type="none"/>
                      <a:tailEnd len="sm" w="sm" type="none"/>
                    </a:lnB>
                  </a:tcPr>
                </a:tc>
              </a:tr>
              <a:tr h="279400">
                <a:tc rowSpan="2">
                  <a:txBody>
                    <a:bodyPr/>
                    <a:lstStyle/>
                    <a:p>
                      <a:pPr indent="0" lvl="0" marL="0" rtl="0" algn="l">
                        <a:lnSpc>
                          <a:spcPct val="115000"/>
                        </a:lnSpc>
                        <a:spcBef>
                          <a:spcPts val="0"/>
                        </a:spcBef>
                        <a:spcAft>
                          <a:spcPts val="0"/>
                        </a:spcAft>
                        <a:buNone/>
                      </a:pPr>
                      <a:r>
                        <a:rPr b="1" lang="es-MX" sz="1200">
                          <a:latin typeface="Calibri"/>
                          <a:ea typeface="Calibri"/>
                          <a:cs typeface="Calibri"/>
                          <a:sym typeface="Calibri"/>
                        </a:rPr>
                        <a:t>Rendimiento</a:t>
                      </a:r>
                      <a:endParaRPr b="1" sz="1200">
                        <a:latin typeface="Calibri"/>
                        <a:ea typeface="Calibri"/>
                        <a:cs typeface="Calibri"/>
                        <a:sym typeface="Calibri"/>
                      </a:endParaRPr>
                    </a:p>
                  </a:txBody>
                  <a:tcPr marT="63500" marB="63500" marR="63500" marL="63500">
                    <a:lnL cap="flat" cmpd="sng" w="12700">
                      <a:solidFill>
                        <a:srgbClr val="7030A0"/>
                      </a:solidFill>
                      <a:prstDash val="solid"/>
                      <a:round/>
                      <a:headEnd len="sm" w="sm" type="none"/>
                      <a:tailEnd len="sm" w="sm" type="none"/>
                    </a:lnL>
                    <a:lnR cap="flat" cmpd="sng" w="12700">
                      <a:solidFill>
                        <a:srgbClr val="7030A0"/>
                      </a:solidFill>
                      <a:prstDash val="solid"/>
                      <a:round/>
                      <a:headEnd len="sm" w="sm" type="none"/>
                      <a:tailEnd len="sm" w="sm" type="none"/>
                    </a:lnR>
                    <a:lnT cap="flat" cmpd="sng" w="12700">
                      <a:solidFill>
                        <a:srgbClr val="7030A0"/>
                      </a:solidFill>
                      <a:prstDash val="solid"/>
                      <a:round/>
                      <a:headEnd len="sm" w="sm" type="none"/>
                      <a:tailEnd len="sm" w="sm" type="none"/>
                    </a:lnT>
                    <a:lnB cap="flat" cmpd="sng" w="12700">
                      <a:solidFill>
                        <a:srgbClr val="7030A0"/>
                      </a:solidFill>
                      <a:prstDash val="solid"/>
                      <a:round/>
                      <a:headEnd len="sm" w="sm" type="none"/>
                      <a:tailEnd len="sm" w="sm" type="none"/>
                    </a:lnB>
                  </a:tcPr>
                </a:tc>
                <a:tc>
                  <a:txBody>
                    <a:bodyPr/>
                    <a:lstStyle/>
                    <a:p>
                      <a:pPr indent="0" lvl="0" marL="0" marR="137795" rtl="0" algn="l">
                        <a:spcBef>
                          <a:spcPts val="0"/>
                        </a:spcBef>
                        <a:spcAft>
                          <a:spcPts val="0"/>
                        </a:spcAft>
                        <a:buNone/>
                      </a:pPr>
                      <a:r>
                        <a:rPr b="1" lang="es-MX" sz="1200">
                          <a:latin typeface="Calibri"/>
                          <a:ea typeface="Calibri"/>
                          <a:cs typeface="Calibri"/>
                          <a:sym typeface="Calibri"/>
                        </a:rPr>
                        <a:t>Paso</a:t>
                      </a:r>
                      <a:endParaRPr b="1" sz="1200">
                        <a:latin typeface="Calibri"/>
                        <a:ea typeface="Calibri"/>
                        <a:cs typeface="Calibri"/>
                        <a:sym typeface="Calibri"/>
                      </a:endParaRPr>
                    </a:p>
                  </a:txBody>
                  <a:tcPr marT="63500" marB="63500" marR="63500" marL="63500">
                    <a:lnL cap="flat" cmpd="sng" w="12700">
                      <a:solidFill>
                        <a:srgbClr val="7030A0"/>
                      </a:solidFill>
                      <a:prstDash val="solid"/>
                      <a:round/>
                      <a:headEnd len="sm" w="sm" type="none"/>
                      <a:tailEnd len="sm" w="sm" type="none"/>
                    </a:lnL>
                    <a:lnR cap="flat" cmpd="sng" w="12700">
                      <a:solidFill>
                        <a:srgbClr val="7030A0"/>
                      </a:solidFill>
                      <a:prstDash val="solid"/>
                      <a:round/>
                      <a:headEnd len="sm" w="sm" type="none"/>
                      <a:tailEnd len="sm" w="sm" type="none"/>
                    </a:lnR>
                    <a:lnT cap="flat" cmpd="sng" w="12700">
                      <a:solidFill>
                        <a:srgbClr val="7030A0"/>
                      </a:solidFill>
                      <a:prstDash val="solid"/>
                      <a:round/>
                      <a:headEnd len="sm" w="sm" type="none"/>
                      <a:tailEnd len="sm" w="sm" type="none"/>
                    </a:lnT>
                    <a:lnB cap="flat" cmpd="sng" w="12700">
                      <a:solidFill>
                        <a:srgbClr val="7030A0"/>
                      </a:solidFill>
                      <a:prstDash val="solid"/>
                      <a:round/>
                      <a:headEnd len="sm" w="sm" type="none"/>
                      <a:tailEnd len="sm" w="sm" type="none"/>
                    </a:lnB>
                  </a:tcPr>
                </a:tc>
                <a:tc>
                  <a:txBody>
                    <a:bodyPr/>
                    <a:lstStyle/>
                    <a:p>
                      <a:pPr indent="0" lvl="0" marL="88265" rtl="0" algn="l">
                        <a:spcBef>
                          <a:spcPts val="0"/>
                        </a:spcBef>
                        <a:spcAft>
                          <a:spcPts val="0"/>
                        </a:spcAft>
                        <a:buNone/>
                      </a:pPr>
                      <a:r>
                        <a:rPr b="1" i="1" lang="es-MX" sz="1200">
                          <a:latin typeface="Calibri"/>
                          <a:ea typeface="Calibri"/>
                          <a:cs typeface="Calibri"/>
                          <a:sym typeface="Calibri"/>
                        </a:rPr>
                        <a:t>Cuota de tiempo</a:t>
                      </a:r>
                      <a:endParaRPr b="1" i="1" sz="1200">
                        <a:latin typeface="Calibri"/>
                        <a:ea typeface="Calibri"/>
                        <a:cs typeface="Calibri"/>
                        <a:sym typeface="Calibri"/>
                      </a:endParaRPr>
                    </a:p>
                  </a:txBody>
                  <a:tcPr marT="63500" marB="63500" marR="63500" marL="63500">
                    <a:lnL cap="flat" cmpd="sng" w="12700">
                      <a:solidFill>
                        <a:srgbClr val="7030A0"/>
                      </a:solidFill>
                      <a:prstDash val="solid"/>
                      <a:round/>
                      <a:headEnd len="sm" w="sm" type="none"/>
                      <a:tailEnd len="sm" w="sm" type="none"/>
                    </a:lnL>
                    <a:lnR cap="flat" cmpd="sng" w="12700">
                      <a:solidFill>
                        <a:srgbClr val="7030A0"/>
                      </a:solidFill>
                      <a:prstDash val="solid"/>
                      <a:round/>
                      <a:headEnd len="sm" w="sm" type="none"/>
                      <a:tailEnd len="sm" w="sm" type="none"/>
                    </a:lnR>
                    <a:lnT cap="flat" cmpd="sng" w="12700">
                      <a:solidFill>
                        <a:srgbClr val="7030A0"/>
                      </a:solidFill>
                      <a:prstDash val="solid"/>
                      <a:round/>
                      <a:headEnd len="sm" w="sm" type="none"/>
                      <a:tailEnd len="sm" w="sm" type="none"/>
                    </a:lnT>
                    <a:lnB cap="flat" cmpd="sng" w="12700">
                      <a:solidFill>
                        <a:srgbClr val="7030A0"/>
                      </a:solidFill>
                      <a:prstDash val="solid"/>
                      <a:round/>
                      <a:headEnd len="sm" w="sm" type="none"/>
                      <a:tailEnd len="sm" w="sm" type="none"/>
                    </a:lnB>
                  </a:tcPr>
                </a:tc>
              </a:tr>
              <a:tr h="279400">
                <a:tc vMerge="1"/>
                <a:tc>
                  <a:txBody>
                    <a:bodyPr/>
                    <a:lstStyle/>
                    <a:p>
                      <a:pPr indent="0" lvl="0" marL="0" marR="137795" rtl="0" algn="l">
                        <a:spcBef>
                          <a:spcPts val="0"/>
                        </a:spcBef>
                        <a:spcAft>
                          <a:spcPts val="0"/>
                        </a:spcAft>
                        <a:buNone/>
                      </a:pPr>
                      <a:r>
                        <a:rPr lang="es-MX" sz="1200">
                          <a:latin typeface="Calibri"/>
                          <a:ea typeface="Calibri"/>
                          <a:cs typeface="Calibri"/>
                          <a:sym typeface="Calibri"/>
                        </a:rPr>
                        <a:t>3</a:t>
                      </a:r>
                      <a:endParaRPr sz="1200">
                        <a:latin typeface="Calibri"/>
                        <a:ea typeface="Calibri"/>
                        <a:cs typeface="Calibri"/>
                        <a:sym typeface="Calibri"/>
                      </a:endParaRPr>
                    </a:p>
                  </a:txBody>
                  <a:tcPr marT="63500" marB="63500" marR="63500" marL="63500">
                    <a:lnL cap="flat" cmpd="sng" w="12700">
                      <a:solidFill>
                        <a:srgbClr val="7030A0"/>
                      </a:solidFill>
                      <a:prstDash val="solid"/>
                      <a:round/>
                      <a:headEnd len="sm" w="sm" type="none"/>
                      <a:tailEnd len="sm" w="sm" type="none"/>
                    </a:lnL>
                    <a:lnR cap="flat" cmpd="sng" w="12700">
                      <a:solidFill>
                        <a:srgbClr val="7030A0"/>
                      </a:solidFill>
                      <a:prstDash val="solid"/>
                      <a:round/>
                      <a:headEnd len="sm" w="sm" type="none"/>
                      <a:tailEnd len="sm" w="sm" type="none"/>
                    </a:lnR>
                    <a:lnT cap="flat" cmpd="sng" w="12700">
                      <a:solidFill>
                        <a:srgbClr val="7030A0"/>
                      </a:solidFill>
                      <a:prstDash val="solid"/>
                      <a:round/>
                      <a:headEnd len="sm" w="sm" type="none"/>
                      <a:tailEnd len="sm" w="sm" type="none"/>
                    </a:lnT>
                    <a:lnB cap="flat" cmpd="sng" w="12700">
                      <a:solidFill>
                        <a:srgbClr val="7030A0"/>
                      </a:solidFill>
                      <a:prstDash val="solid"/>
                      <a:round/>
                      <a:headEnd len="sm" w="sm" type="none"/>
                      <a:tailEnd len="sm" w="sm" type="none"/>
                    </a:lnB>
                  </a:tcPr>
                </a:tc>
                <a:tc>
                  <a:txBody>
                    <a:bodyPr/>
                    <a:lstStyle/>
                    <a:p>
                      <a:pPr indent="0" lvl="0" marL="88265" rtl="0" algn="l">
                        <a:spcBef>
                          <a:spcPts val="0"/>
                        </a:spcBef>
                        <a:spcAft>
                          <a:spcPts val="0"/>
                        </a:spcAft>
                        <a:buNone/>
                      </a:pPr>
                      <a:r>
                        <a:rPr lang="es-MX" sz="1200">
                          <a:latin typeface="Calibri"/>
                          <a:ea typeface="Calibri"/>
                          <a:cs typeface="Calibri"/>
                          <a:sym typeface="Calibri"/>
                        </a:rPr>
                        <a:t>30 minutos</a:t>
                      </a:r>
                      <a:endParaRPr sz="1200">
                        <a:latin typeface="Calibri"/>
                        <a:ea typeface="Calibri"/>
                        <a:cs typeface="Calibri"/>
                        <a:sym typeface="Calibri"/>
                      </a:endParaRPr>
                    </a:p>
                  </a:txBody>
                  <a:tcPr marT="63500" marB="63500" marR="63500" marL="63500">
                    <a:lnL cap="flat" cmpd="sng" w="12700">
                      <a:solidFill>
                        <a:srgbClr val="7030A0"/>
                      </a:solidFill>
                      <a:prstDash val="solid"/>
                      <a:round/>
                      <a:headEnd len="sm" w="sm" type="none"/>
                      <a:tailEnd len="sm" w="sm" type="none"/>
                    </a:lnL>
                    <a:lnR cap="flat" cmpd="sng" w="12700">
                      <a:solidFill>
                        <a:srgbClr val="7030A0"/>
                      </a:solidFill>
                      <a:prstDash val="solid"/>
                      <a:round/>
                      <a:headEnd len="sm" w="sm" type="none"/>
                      <a:tailEnd len="sm" w="sm" type="none"/>
                    </a:lnR>
                    <a:lnT cap="flat" cmpd="sng" w="12700">
                      <a:solidFill>
                        <a:srgbClr val="7030A0"/>
                      </a:solidFill>
                      <a:prstDash val="solid"/>
                      <a:round/>
                      <a:headEnd len="sm" w="sm" type="none"/>
                      <a:tailEnd len="sm" w="sm" type="none"/>
                    </a:lnT>
                    <a:lnB cap="flat" cmpd="sng" w="12700">
                      <a:solidFill>
                        <a:srgbClr val="7030A0"/>
                      </a:solidFill>
                      <a:prstDash val="solid"/>
                      <a:round/>
                      <a:headEnd len="sm" w="sm" type="none"/>
                      <a:tailEnd len="sm" w="sm" type="none"/>
                    </a:lnB>
                  </a:tcPr>
                </a:tc>
              </a:tr>
              <a:tr h="254000">
                <a:tc>
                  <a:txBody>
                    <a:bodyPr/>
                    <a:lstStyle/>
                    <a:p>
                      <a:pPr indent="0" lvl="0" marL="0" rtl="0" algn="l">
                        <a:lnSpc>
                          <a:spcPct val="115000"/>
                        </a:lnSpc>
                        <a:spcBef>
                          <a:spcPts val="0"/>
                        </a:spcBef>
                        <a:spcAft>
                          <a:spcPts val="0"/>
                        </a:spcAft>
                        <a:buNone/>
                      </a:pPr>
                      <a:r>
                        <a:rPr b="1" lang="es-MX" sz="1200">
                          <a:latin typeface="Calibri"/>
                          <a:ea typeface="Calibri"/>
                          <a:cs typeface="Calibri"/>
                          <a:sym typeface="Calibri"/>
                        </a:rPr>
                        <a:t>Frecuencia</a:t>
                      </a:r>
                      <a:endParaRPr b="1" sz="1200">
                        <a:latin typeface="Calibri"/>
                        <a:ea typeface="Calibri"/>
                        <a:cs typeface="Calibri"/>
                        <a:sym typeface="Calibri"/>
                      </a:endParaRPr>
                    </a:p>
                  </a:txBody>
                  <a:tcPr marT="63500" marB="63500" marR="63500" marL="63500">
                    <a:lnL cap="flat" cmpd="sng" w="12700">
                      <a:solidFill>
                        <a:srgbClr val="7030A0"/>
                      </a:solidFill>
                      <a:prstDash val="solid"/>
                      <a:round/>
                      <a:headEnd len="sm" w="sm" type="none"/>
                      <a:tailEnd len="sm" w="sm" type="none"/>
                    </a:lnL>
                    <a:lnR cap="flat" cmpd="sng" w="12700">
                      <a:solidFill>
                        <a:srgbClr val="7030A0"/>
                      </a:solidFill>
                      <a:prstDash val="solid"/>
                      <a:round/>
                      <a:headEnd len="sm" w="sm" type="none"/>
                      <a:tailEnd len="sm" w="sm" type="none"/>
                    </a:lnR>
                    <a:lnT cap="flat" cmpd="sng" w="12700">
                      <a:solidFill>
                        <a:srgbClr val="7030A0"/>
                      </a:solidFill>
                      <a:prstDash val="solid"/>
                      <a:round/>
                      <a:headEnd len="sm" w="sm" type="none"/>
                      <a:tailEnd len="sm" w="sm" type="none"/>
                    </a:lnT>
                    <a:lnB cap="flat" cmpd="sng" w="12700">
                      <a:solidFill>
                        <a:srgbClr val="7030A0"/>
                      </a:solidFill>
                      <a:prstDash val="solid"/>
                      <a:round/>
                      <a:headEnd len="sm" w="sm" type="none"/>
                      <a:tailEnd len="sm" w="sm" type="none"/>
                    </a:lnB>
                  </a:tcPr>
                </a:tc>
                <a:tc gridSpan="2">
                  <a:txBody>
                    <a:bodyPr/>
                    <a:lstStyle/>
                    <a:p>
                      <a:pPr indent="0" lvl="0" marL="0" marR="137795" rtl="0" algn="l">
                        <a:spcBef>
                          <a:spcPts val="0"/>
                        </a:spcBef>
                        <a:spcAft>
                          <a:spcPts val="0"/>
                        </a:spcAft>
                        <a:buNone/>
                      </a:pPr>
                      <a:r>
                        <a:rPr lang="es-MX" sz="1200">
                          <a:latin typeface="Calibri"/>
                          <a:ea typeface="Calibri"/>
                          <a:cs typeface="Calibri"/>
                          <a:sym typeface="Calibri"/>
                        </a:rPr>
                        <a:t>Cada vez que sea necesario acudir a esta información</a:t>
                      </a:r>
                      <a:endParaRPr sz="1200">
                        <a:latin typeface="Calibri"/>
                        <a:ea typeface="Calibri"/>
                        <a:cs typeface="Calibri"/>
                        <a:sym typeface="Calibri"/>
                      </a:endParaRPr>
                    </a:p>
                  </a:txBody>
                  <a:tcPr marT="63500" marB="63500" marR="63500" marL="63500">
                    <a:lnL cap="flat" cmpd="sng" w="12700">
                      <a:solidFill>
                        <a:srgbClr val="7030A0"/>
                      </a:solidFill>
                      <a:prstDash val="solid"/>
                      <a:round/>
                      <a:headEnd len="sm" w="sm" type="none"/>
                      <a:tailEnd len="sm" w="sm" type="none"/>
                    </a:lnL>
                    <a:lnR cap="flat" cmpd="sng" w="12700">
                      <a:solidFill>
                        <a:srgbClr val="7030A0"/>
                      </a:solidFill>
                      <a:prstDash val="solid"/>
                      <a:round/>
                      <a:headEnd len="sm" w="sm" type="none"/>
                      <a:tailEnd len="sm" w="sm" type="none"/>
                    </a:lnR>
                    <a:lnT cap="flat" cmpd="sng" w="12700">
                      <a:solidFill>
                        <a:srgbClr val="7030A0"/>
                      </a:solidFill>
                      <a:prstDash val="solid"/>
                      <a:round/>
                      <a:headEnd len="sm" w="sm" type="none"/>
                      <a:tailEnd len="sm" w="sm" type="none"/>
                    </a:lnT>
                    <a:lnB cap="flat" cmpd="sng" w="12700">
                      <a:solidFill>
                        <a:srgbClr val="7030A0"/>
                      </a:solidFill>
                      <a:prstDash val="solid"/>
                      <a:round/>
                      <a:headEnd len="sm" w="sm" type="none"/>
                      <a:tailEnd len="sm" w="sm" type="none"/>
                    </a:lnB>
                  </a:tcPr>
                </a:tc>
                <a:tc hMerge="1"/>
              </a:tr>
              <a:tr h="254000">
                <a:tc>
                  <a:txBody>
                    <a:bodyPr/>
                    <a:lstStyle/>
                    <a:p>
                      <a:pPr indent="0" lvl="0" marL="0" rtl="0" algn="l">
                        <a:lnSpc>
                          <a:spcPct val="115000"/>
                        </a:lnSpc>
                        <a:spcBef>
                          <a:spcPts val="0"/>
                        </a:spcBef>
                        <a:spcAft>
                          <a:spcPts val="0"/>
                        </a:spcAft>
                        <a:buNone/>
                      </a:pPr>
                      <a:r>
                        <a:rPr b="1" lang="es-MX" sz="1200">
                          <a:latin typeface="Calibri"/>
                          <a:ea typeface="Calibri"/>
                          <a:cs typeface="Calibri"/>
                          <a:sym typeface="Calibri"/>
                        </a:rPr>
                        <a:t>Comentarios</a:t>
                      </a:r>
                      <a:endParaRPr b="1" sz="1200">
                        <a:latin typeface="Calibri"/>
                        <a:ea typeface="Calibri"/>
                        <a:cs typeface="Calibri"/>
                        <a:sym typeface="Calibri"/>
                      </a:endParaRPr>
                    </a:p>
                  </a:txBody>
                  <a:tcPr marT="63500" marB="63500" marR="63500" marL="63500">
                    <a:lnL cap="flat" cmpd="sng" w="12700">
                      <a:solidFill>
                        <a:srgbClr val="7030A0"/>
                      </a:solidFill>
                      <a:prstDash val="solid"/>
                      <a:round/>
                      <a:headEnd len="sm" w="sm" type="none"/>
                      <a:tailEnd len="sm" w="sm" type="none"/>
                    </a:lnL>
                    <a:lnR cap="flat" cmpd="sng" w="12700">
                      <a:solidFill>
                        <a:srgbClr val="7030A0"/>
                      </a:solidFill>
                      <a:prstDash val="solid"/>
                      <a:round/>
                      <a:headEnd len="sm" w="sm" type="none"/>
                      <a:tailEnd len="sm" w="sm" type="none"/>
                    </a:lnR>
                    <a:lnT cap="flat" cmpd="sng" w="12700">
                      <a:solidFill>
                        <a:srgbClr val="7030A0"/>
                      </a:solidFill>
                      <a:prstDash val="solid"/>
                      <a:round/>
                      <a:headEnd len="sm" w="sm" type="none"/>
                      <a:tailEnd len="sm" w="sm" type="none"/>
                    </a:lnT>
                    <a:lnB cap="flat" cmpd="sng" w="12700">
                      <a:solidFill>
                        <a:srgbClr val="7030A0"/>
                      </a:solidFill>
                      <a:prstDash val="solid"/>
                      <a:round/>
                      <a:headEnd len="sm" w="sm" type="none"/>
                      <a:tailEnd len="sm" w="sm" type="none"/>
                    </a:lnB>
                  </a:tcPr>
                </a:tc>
                <a:tc gridSpan="2">
                  <a:txBody>
                    <a:bodyPr/>
                    <a:lstStyle/>
                    <a:p>
                      <a:pPr indent="0" lvl="0" marL="0" marR="137795" rtl="0" algn="l">
                        <a:spcBef>
                          <a:spcPts val="0"/>
                        </a:spcBef>
                        <a:spcAft>
                          <a:spcPts val="0"/>
                        </a:spcAft>
                        <a:buNone/>
                      </a:pPr>
                      <a:r>
                        <a:rPr lang="es-MX" sz="1200">
                          <a:latin typeface="Calibri"/>
                          <a:ea typeface="Calibri"/>
                          <a:cs typeface="Calibri"/>
                          <a:sym typeface="Calibri"/>
                        </a:rPr>
                        <a:t>Si no existen cuentas registradas el administrador no visualizará información alguna.</a:t>
                      </a:r>
                      <a:endParaRPr sz="1200">
                        <a:latin typeface="Calibri"/>
                        <a:ea typeface="Calibri"/>
                        <a:cs typeface="Calibri"/>
                        <a:sym typeface="Calibri"/>
                      </a:endParaRPr>
                    </a:p>
                  </a:txBody>
                  <a:tcPr marT="63500" marB="63500" marR="63500" marL="63500">
                    <a:lnL cap="flat" cmpd="sng" w="12700">
                      <a:solidFill>
                        <a:srgbClr val="7030A0"/>
                      </a:solidFill>
                      <a:prstDash val="solid"/>
                      <a:round/>
                      <a:headEnd len="sm" w="sm" type="none"/>
                      <a:tailEnd len="sm" w="sm" type="none"/>
                    </a:lnL>
                    <a:lnR cap="flat" cmpd="sng" w="12700">
                      <a:solidFill>
                        <a:srgbClr val="7030A0"/>
                      </a:solidFill>
                      <a:prstDash val="solid"/>
                      <a:round/>
                      <a:headEnd len="sm" w="sm" type="none"/>
                      <a:tailEnd len="sm" w="sm" type="none"/>
                    </a:lnR>
                    <a:lnT cap="flat" cmpd="sng" w="12700">
                      <a:solidFill>
                        <a:srgbClr val="7030A0"/>
                      </a:solidFill>
                      <a:prstDash val="solid"/>
                      <a:round/>
                      <a:headEnd len="sm" w="sm" type="none"/>
                      <a:tailEnd len="sm" w="sm" type="none"/>
                    </a:lnT>
                    <a:lnB cap="flat" cmpd="sng" w="12700">
                      <a:solidFill>
                        <a:srgbClr val="7030A0"/>
                      </a:solidFill>
                      <a:prstDash val="solid"/>
                      <a:round/>
                      <a:headEnd len="sm" w="sm" type="none"/>
                      <a:tailEnd len="sm" w="sm" type="none"/>
                    </a:lnB>
                  </a:tcPr>
                </a:tc>
                <a:tc hMerge="1"/>
              </a:tr>
            </a:tbl>
          </a:graphicData>
        </a:graphic>
      </p:graphicFrame>
      <p:pic>
        <p:nvPicPr>
          <p:cNvPr id="894" name="Google Shape;894;p52"/>
          <p:cNvPicPr preferRelativeResize="0"/>
          <p:nvPr/>
        </p:nvPicPr>
        <p:blipFill>
          <a:blip r:embed="rId3">
            <a:alphaModFix/>
          </a:blip>
          <a:stretch>
            <a:fillRect/>
          </a:stretch>
        </p:blipFill>
        <p:spPr>
          <a:xfrm>
            <a:off x="1137475" y="304800"/>
            <a:ext cx="409575" cy="3810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4"/>
          <p:cNvSpPr/>
          <p:nvPr/>
        </p:nvSpPr>
        <p:spPr>
          <a:xfrm>
            <a:off x="344920" y="432849"/>
            <a:ext cx="11684000" cy="6207760"/>
          </a:xfrm>
          <a:prstGeom prst="rect">
            <a:avLst/>
          </a:prstGeom>
          <a:noFill/>
          <a:ln cap="flat" cmpd="sng" w="1905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16" name="Google Shape;216;p4"/>
          <p:cNvSpPr/>
          <p:nvPr/>
        </p:nvSpPr>
        <p:spPr>
          <a:xfrm>
            <a:off x="40123" y="139775"/>
            <a:ext cx="11684000" cy="6207760"/>
          </a:xfrm>
          <a:prstGeom prst="rect">
            <a:avLst/>
          </a:prstGeom>
          <a:noFill/>
          <a:ln cap="flat" cmpd="sng" w="1905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17" name="Google Shape;217;p4"/>
          <p:cNvSpPr/>
          <p:nvPr/>
        </p:nvSpPr>
        <p:spPr>
          <a:xfrm>
            <a:off x="254000" y="325120"/>
            <a:ext cx="11684000" cy="6207760"/>
          </a:xfrm>
          <a:prstGeom prst="rect">
            <a:avLst/>
          </a:prstGeom>
          <a:noFill/>
          <a:ln cap="flat" cmpd="sng" w="1905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id="218" name="Google Shape;218;p4"/>
          <p:cNvPicPr preferRelativeResize="0"/>
          <p:nvPr/>
        </p:nvPicPr>
        <p:blipFill rotWithShape="1">
          <a:blip r:embed="rId3">
            <a:alphaModFix/>
          </a:blip>
          <a:srcRect b="3270" l="-23" r="17156" t="847"/>
          <a:stretch/>
        </p:blipFill>
        <p:spPr>
          <a:xfrm flipH="1" rot="-6002294">
            <a:off x="1397433" y="716512"/>
            <a:ext cx="9891156" cy="4127920"/>
          </a:xfrm>
          <a:prstGeom prst="rect">
            <a:avLst/>
          </a:prstGeom>
          <a:noFill/>
          <a:ln>
            <a:noFill/>
          </a:ln>
        </p:spPr>
      </p:pic>
      <p:pic>
        <p:nvPicPr>
          <p:cNvPr id="219" name="Google Shape;219;p4"/>
          <p:cNvPicPr preferRelativeResize="0"/>
          <p:nvPr/>
        </p:nvPicPr>
        <p:blipFill rotWithShape="1">
          <a:blip r:embed="rId4">
            <a:alphaModFix/>
          </a:blip>
          <a:srcRect b="0" l="0" r="0" t="0"/>
          <a:stretch/>
        </p:blipFill>
        <p:spPr>
          <a:xfrm rot="2846908">
            <a:off x="5337822" y="-2141488"/>
            <a:ext cx="4610100" cy="11776656"/>
          </a:xfrm>
          <a:prstGeom prst="rect">
            <a:avLst/>
          </a:prstGeom>
          <a:noFill/>
          <a:ln>
            <a:noFill/>
          </a:ln>
        </p:spPr>
      </p:pic>
      <p:sp>
        <p:nvSpPr>
          <p:cNvPr id="220" name="Google Shape;220;p4"/>
          <p:cNvSpPr/>
          <p:nvPr/>
        </p:nvSpPr>
        <p:spPr>
          <a:xfrm>
            <a:off x="4777072" y="2596303"/>
            <a:ext cx="7430134" cy="1574378"/>
          </a:xfrm>
          <a:prstGeom prst="rect">
            <a:avLst/>
          </a:prstGeom>
          <a:gradFill>
            <a:gsLst>
              <a:gs pos="0">
                <a:srgbClr val="57F3FB"/>
              </a:gs>
              <a:gs pos="88000">
                <a:srgbClr val="9660C8"/>
              </a:gs>
              <a:gs pos="100000">
                <a:srgbClr val="9660C8"/>
              </a:gs>
            </a:gsLst>
            <a:lin ang="135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21" name="Google Shape;221;p4"/>
          <p:cNvSpPr txBox="1"/>
          <p:nvPr/>
        </p:nvSpPr>
        <p:spPr>
          <a:xfrm>
            <a:off x="482144" y="1996863"/>
            <a:ext cx="3859316" cy="64633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600"/>
              <a:buFont typeface="Arial"/>
              <a:buNone/>
            </a:pPr>
            <a:r>
              <a:rPr b="1" i="0" lang="es-MX" sz="3600" u="none" cap="none" strike="noStrike">
                <a:solidFill>
                  <a:schemeClr val="dk1"/>
                </a:solidFill>
                <a:latin typeface="Arial"/>
                <a:ea typeface="Arial"/>
                <a:cs typeface="Arial"/>
                <a:sym typeface="Arial"/>
              </a:rPr>
              <a:t>Objetivo general</a:t>
            </a:r>
            <a:endParaRPr b="1" i="0" sz="3600" u="none" cap="none" strike="noStrike">
              <a:solidFill>
                <a:schemeClr val="dk1"/>
              </a:solidFill>
              <a:latin typeface="Arial"/>
              <a:ea typeface="Arial"/>
              <a:cs typeface="Arial"/>
              <a:sym typeface="Arial"/>
            </a:endParaRPr>
          </a:p>
        </p:txBody>
      </p:sp>
      <p:sp>
        <p:nvSpPr>
          <p:cNvPr id="222" name="Google Shape;222;p4"/>
          <p:cNvSpPr txBox="1"/>
          <p:nvPr/>
        </p:nvSpPr>
        <p:spPr>
          <a:xfrm>
            <a:off x="494022" y="2643198"/>
            <a:ext cx="3949500" cy="26781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Arial"/>
              <a:buNone/>
            </a:pPr>
            <a:r>
              <a:rPr lang="es-MX" sz="2400"/>
              <a:t>Desarrollar una plataforma web enfocada en la administración del sistema de información de una institución en referencia a la gestión de notas para básica secundaria.</a:t>
            </a:r>
            <a:endParaRPr b="0" i="0" sz="2400" u="none" cap="none" strike="noStrike">
              <a:solidFill>
                <a:schemeClr val="dk1"/>
              </a:solidFill>
              <a:latin typeface="Arial"/>
              <a:ea typeface="Arial"/>
              <a:cs typeface="Arial"/>
              <a:sym typeface="Arial"/>
            </a:endParaRPr>
          </a:p>
        </p:txBody>
      </p:sp>
      <p:sp>
        <p:nvSpPr>
          <p:cNvPr id="223" name="Google Shape;223;p4"/>
          <p:cNvSpPr txBox="1"/>
          <p:nvPr/>
        </p:nvSpPr>
        <p:spPr>
          <a:xfrm>
            <a:off x="6613158" y="2780472"/>
            <a:ext cx="5565000" cy="1323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8000"/>
              <a:buFont typeface="Arial"/>
              <a:buNone/>
            </a:pPr>
            <a:r>
              <a:rPr b="0" i="0" lang="es-MX" sz="8000" u="none" cap="none" strike="noStrike">
                <a:solidFill>
                  <a:schemeClr val="lt1"/>
                </a:solidFill>
                <a:latin typeface="Arial"/>
                <a:ea typeface="Arial"/>
                <a:cs typeface="Arial"/>
                <a:sym typeface="Arial"/>
              </a:rPr>
              <a:t>MENNTUN</a:t>
            </a:r>
            <a:endParaRPr b="0" i="0" sz="8000" u="none" cap="none" strike="noStrike">
              <a:solidFill>
                <a:schemeClr val="lt1"/>
              </a:solidFill>
              <a:latin typeface="Arial"/>
              <a:ea typeface="Arial"/>
              <a:cs typeface="Arial"/>
              <a:sym typeface="Arial"/>
            </a:endParaRPr>
          </a:p>
        </p:txBody>
      </p:sp>
      <p:pic>
        <p:nvPicPr>
          <p:cNvPr descr="Chico con un suéter" id="224" name="Google Shape;224;p4"/>
          <p:cNvPicPr preferRelativeResize="0"/>
          <p:nvPr/>
        </p:nvPicPr>
        <p:blipFill rotWithShape="1">
          <a:blip r:embed="rId5">
            <a:alphaModFix/>
          </a:blip>
          <a:srcRect b="10917" l="0" r="0" t="1"/>
          <a:stretch/>
        </p:blipFill>
        <p:spPr>
          <a:xfrm flipH="1">
            <a:off x="10025271" y="1476280"/>
            <a:ext cx="1419225" cy="1120022"/>
          </a:xfrm>
          <a:prstGeom prst="rect">
            <a:avLst/>
          </a:prstGeom>
          <a:noFill/>
          <a:ln>
            <a:noFill/>
          </a:ln>
        </p:spPr>
      </p:pic>
      <p:pic>
        <p:nvPicPr>
          <p:cNvPr descr="Un chico con pelo corto" id="225" name="Google Shape;225;p4"/>
          <p:cNvPicPr preferRelativeResize="0"/>
          <p:nvPr/>
        </p:nvPicPr>
        <p:blipFill rotWithShape="1">
          <a:blip r:embed="rId6">
            <a:alphaModFix/>
          </a:blip>
          <a:srcRect b="0" l="0" r="0" t="0"/>
          <a:stretch/>
        </p:blipFill>
        <p:spPr>
          <a:xfrm flipH="1">
            <a:off x="10425563" y="1025505"/>
            <a:ext cx="600075" cy="695325"/>
          </a:xfrm>
          <a:prstGeom prst="rect">
            <a:avLst/>
          </a:prstGeom>
          <a:noFill/>
          <a:ln>
            <a:noFill/>
          </a:ln>
        </p:spPr>
      </p:pic>
      <p:pic>
        <p:nvPicPr>
          <p:cNvPr descr="Una cara hablando" id="226" name="Google Shape;226;p4"/>
          <p:cNvPicPr preferRelativeResize="0"/>
          <p:nvPr/>
        </p:nvPicPr>
        <p:blipFill rotWithShape="1">
          <a:blip r:embed="rId7">
            <a:alphaModFix/>
          </a:blip>
          <a:srcRect b="0" l="0" r="0" t="0"/>
          <a:stretch/>
        </p:blipFill>
        <p:spPr>
          <a:xfrm flipH="1">
            <a:off x="10489717" y="1233350"/>
            <a:ext cx="304800" cy="361950"/>
          </a:xfrm>
          <a:prstGeom prst="rect">
            <a:avLst/>
          </a:prstGeom>
          <a:noFill/>
          <a:ln>
            <a:noFill/>
          </a:ln>
        </p:spPr>
      </p:pic>
      <p:cxnSp>
        <p:nvCxnSpPr>
          <p:cNvPr id="227" name="Google Shape;227;p4"/>
          <p:cNvCxnSpPr/>
          <p:nvPr/>
        </p:nvCxnSpPr>
        <p:spPr>
          <a:xfrm rot="10800000">
            <a:off x="4781384" y="2596302"/>
            <a:ext cx="7410616" cy="0"/>
          </a:xfrm>
          <a:prstGeom prst="straightConnector1">
            <a:avLst/>
          </a:prstGeom>
          <a:noFill/>
          <a:ln cap="flat" cmpd="sng" w="12700">
            <a:solidFill>
              <a:schemeClr val="dk1"/>
            </a:solidFill>
            <a:prstDash val="solid"/>
            <a:miter lim="800000"/>
            <a:headEnd len="sm" w="sm" type="none"/>
            <a:tailEnd len="sm" w="sm" type="none"/>
          </a:ln>
        </p:spPr>
      </p:cxnSp>
      <p:cxnSp>
        <p:nvCxnSpPr>
          <p:cNvPr id="228" name="Google Shape;228;p4"/>
          <p:cNvCxnSpPr/>
          <p:nvPr/>
        </p:nvCxnSpPr>
        <p:spPr>
          <a:xfrm rot="10800000">
            <a:off x="4785697" y="4170680"/>
            <a:ext cx="7410616" cy="0"/>
          </a:xfrm>
          <a:prstGeom prst="straightConnector1">
            <a:avLst/>
          </a:prstGeom>
          <a:noFill/>
          <a:ln cap="flat" cmpd="sng" w="12700">
            <a:solidFill>
              <a:schemeClr val="dk1"/>
            </a:solidFill>
            <a:prstDash val="solid"/>
            <a:miter lim="800000"/>
            <a:headEnd len="sm" w="sm" type="none"/>
            <a:tailEnd len="sm" w="sm" type="none"/>
          </a:ln>
        </p:spPr>
      </p:cxnSp>
      <p:cxnSp>
        <p:nvCxnSpPr>
          <p:cNvPr id="229" name="Google Shape;229;p4"/>
          <p:cNvCxnSpPr/>
          <p:nvPr/>
        </p:nvCxnSpPr>
        <p:spPr>
          <a:xfrm>
            <a:off x="4781384" y="2596302"/>
            <a:ext cx="0" cy="1574378"/>
          </a:xfrm>
          <a:prstGeom prst="straightConnector1">
            <a:avLst/>
          </a:prstGeom>
          <a:noFill/>
          <a:ln cap="flat" cmpd="sng" w="12700">
            <a:solidFill>
              <a:schemeClr val="dk1"/>
            </a:solidFill>
            <a:prstDash val="solid"/>
            <a:miter lim="800000"/>
            <a:headEnd len="sm" w="sm" type="none"/>
            <a:tailEnd len="sm" w="sm" type="none"/>
          </a:ln>
        </p:spPr>
      </p:cxnSp>
      <p:pic>
        <p:nvPicPr>
          <p:cNvPr id="230" name="Google Shape;230;p4"/>
          <p:cNvPicPr preferRelativeResize="0"/>
          <p:nvPr/>
        </p:nvPicPr>
        <p:blipFill rotWithShape="1">
          <a:blip r:embed="rId8">
            <a:alphaModFix/>
          </a:blip>
          <a:srcRect b="0" l="0" r="0" t="0"/>
          <a:stretch/>
        </p:blipFill>
        <p:spPr>
          <a:xfrm>
            <a:off x="5244486" y="3134958"/>
            <a:ext cx="1099887" cy="596068"/>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8" name="Shape 898"/>
        <p:cNvGrpSpPr/>
        <p:nvPr/>
      </p:nvGrpSpPr>
      <p:grpSpPr>
        <a:xfrm>
          <a:off x="0" y="0"/>
          <a:ext cx="0" cy="0"/>
          <a:chOff x="0" y="0"/>
          <a:chExt cx="0" cy="0"/>
        </a:xfrm>
      </p:grpSpPr>
      <p:graphicFrame>
        <p:nvGraphicFramePr>
          <p:cNvPr id="899" name="Google Shape;899;p53"/>
          <p:cNvGraphicFramePr/>
          <p:nvPr/>
        </p:nvGraphicFramePr>
        <p:xfrm>
          <a:off x="304800" y="304800"/>
          <a:ext cx="3000000" cy="3000000"/>
        </p:xfrm>
        <a:graphic>
          <a:graphicData uri="http://schemas.openxmlformats.org/drawingml/2006/table">
            <a:tbl>
              <a:tblPr>
                <a:noFill/>
                <a:tableStyleId>{1460034C-6092-4E9E-AEC0-49A24A3E4ADF}</a:tableStyleId>
              </a:tblPr>
              <a:tblGrid>
                <a:gridCol w="2088350"/>
                <a:gridCol w="1241725"/>
                <a:gridCol w="8221675"/>
              </a:tblGrid>
              <a:tr h="431800">
                <a:tc>
                  <a:txBody>
                    <a:bodyPr/>
                    <a:lstStyle/>
                    <a:p>
                      <a:pPr indent="0" lvl="0" marL="0" rtl="0" algn="ctr">
                        <a:spcBef>
                          <a:spcPts val="0"/>
                        </a:spcBef>
                        <a:spcAft>
                          <a:spcPts val="0"/>
                        </a:spcAft>
                        <a:buNone/>
                      </a:pPr>
                      <a:r>
                        <a:t/>
                      </a:r>
                      <a:endParaRPr sz="1200">
                        <a:latin typeface="Calibri"/>
                        <a:ea typeface="Calibri"/>
                        <a:cs typeface="Calibri"/>
                        <a:sym typeface="Calibri"/>
                      </a:endParaRPr>
                    </a:p>
                  </a:txBody>
                  <a:tcPr marT="63500" marB="63500" marR="63500" marL="63500">
                    <a:lnL cap="flat" cmpd="sng" w="12700">
                      <a:solidFill>
                        <a:srgbClr val="47C4D1"/>
                      </a:solidFill>
                      <a:prstDash val="solid"/>
                      <a:round/>
                      <a:headEnd len="sm" w="sm" type="none"/>
                      <a:tailEnd len="sm" w="sm" type="none"/>
                    </a:lnL>
                    <a:lnR cap="flat" cmpd="sng" w="12700">
                      <a:solidFill>
                        <a:srgbClr val="47C4D1"/>
                      </a:solidFill>
                      <a:prstDash val="solid"/>
                      <a:round/>
                      <a:headEnd len="sm" w="sm" type="none"/>
                      <a:tailEnd len="sm" w="sm" type="none"/>
                    </a:lnR>
                    <a:lnT cap="flat" cmpd="sng" w="12700">
                      <a:solidFill>
                        <a:srgbClr val="47C4D1"/>
                      </a:solidFill>
                      <a:prstDash val="solid"/>
                      <a:round/>
                      <a:headEnd len="sm" w="sm" type="none"/>
                      <a:tailEnd len="sm" w="sm" type="none"/>
                    </a:lnT>
                    <a:lnB cap="flat" cmpd="sng" w="12700">
                      <a:solidFill>
                        <a:srgbClr val="47C4D1"/>
                      </a:solidFill>
                      <a:prstDash val="solid"/>
                      <a:round/>
                      <a:headEnd len="sm" w="sm" type="none"/>
                      <a:tailEnd len="sm" w="sm" type="none"/>
                    </a:lnB>
                  </a:tcPr>
                </a:tc>
                <a:tc gridSpan="2">
                  <a:txBody>
                    <a:bodyPr/>
                    <a:lstStyle/>
                    <a:p>
                      <a:pPr indent="0" lvl="0" marL="0" rtl="0" algn="ctr">
                        <a:spcBef>
                          <a:spcPts val="0"/>
                        </a:spcBef>
                        <a:spcAft>
                          <a:spcPts val="0"/>
                        </a:spcAft>
                        <a:buNone/>
                      </a:pPr>
                      <a:r>
                        <a:rPr b="1" lang="es-MX" sz="1200">
                          <a:latin typeface="Calibri"/>
                          <a:ea typeface="Calibri"/>
                          <a:cs typeface="Calibri"/>
                          <a:sym typeface="Calibri"/>
                        </a:rPr>
                        <a:t>DOCUMENTO DE TRABAJO ESPECIFICACIÓN CASOS DE USO ADSI – CSF</a:t>
                      </a:r>
                      <a:endParaRPr b="1" sz="1200">
                        <a:latin typeface="Calibri"/>
                        <a:ea typeface="Calibri"/>
                        <a:cs typeface="Calibri"/>
                        <a:sym typeface="Calibri"/>
                      </a:endParaRPr>
                    </a:p>
                  </a:txBody>
                  <a:tcPr marT="63500" marB="63500" marR="63500" marL="63500">
                    <a:lnL cap="flat" cmpd="sng" w="12700">
                      <a:solidFill>
                        <a:srgbClr val="47C4D1"/>
                      </a:solidFill>
                      <a:prstDash val="solid"/>
                      <a:round/>
                      <a:headEnd len="sm" w="sm" type="none"/>
                      <a:tailEnd len="sm" w="sm" type="none"/>
                    </a:lnL>
                    <a:lnR cap="flat" cmpd="sng" w="12700">
                      <a:solidFill>
                        <a:srgbClr val="47C4D1"/>
                      </a:solidFill>
                      <a:prstDash val="solid"/>
                      <a:round/>
                      <a:headEnd len="sm" w="sm" type="none"/>
                      <a:tailEnd len="sm" w="sm" type="none"/>
                    </a:lnR>
                    <a:lnT cap="flat" cmpd="sng" w="12700">
                      <a:solidFill>
                        <a:srgbClr val="47C4D1"/>
                      </a:solidFill>
                      <a:prstDash val="solid"/>
                      <a:round/>
                      <a:headEnd len="sm" w="sm" type="none"/>
                      <a:tailEnd len="sm" w="sm" type="none"/>
                    </a:lnT>
                    <a:lnB cap="flat" cmpd="sng" w="12700">
                      <a:solidFill>
                        <a:srgbClr val="47C4D1"/>
                      </a:solidFill>
                      <a:prstDash val="solid"/>
                      <a:round/>
                      <a:headEnd len="sm" w="sm" type="none"/>
                      <a:tailEnd len="sm" w="sm" type="none"/>
                    </a:lnB>
                  </a:tcPr>
                </a:tc>
                <a:tc hMerge="1"/>
              </a:tr>
              <a:tr h="152400">
                <a:tc>
                  <a:txBody>
                    <a:bodyPr/>
                    <a:lstStyle/>
                    <a:p>
                      <a:pPr indent="0" lvl="0" marL="92075" rtl="0" algn="l">
                        <a:spcBef>
                          <a:spcPts val="0"/>
                        </a:spcBef>
                        <a:spcAft>
                          <a:spcPts val="0"/>
                        </a:spcAft>
                        <a:buNone/>
                      </a:pPr>
                      <a:r>
                        <a:rPr b="1" lang="es-MX" sz="1200">
                          <a:latin typeface="Calibri"/>
                          <a:ea typeface="Calibri"/>
                          <a:cs typeface="Calibri"/>
                          <a:sym typeface="Calibri"/>
                        </a:rPr>
                        <a:t>UC-10 </a:t>
                      </a:r>
                      <a:endParaRPr b="1" sz="1200">
                        <a:latin typeface="Calibri"/>
                        <a:ea typeface="Calibri"/>
                        <a:cs typeface="Calibri"/>
                        <a:sym typeface="Calibri"/>
                      </a:endParaRPr>
                    </a:p>
                  </a:txBody>
                  <a:tcPr marT="63500" marB="63500" marR="63500" marL="63500">
                    <a:lnL cap="flat" cmpd="sng" w="12700">
                      <a:solidFill>
                        <a:srgbClr val="47C4D1"/>
                      </a:solidFill>
                      <a:prstDash val="solid"/>
                      <a:round/>
                      <a:headEnd len="sm" w="sm" type="none"/>
                      <a:tailEnd len="sm" w="sm" type="none"/>
                    </a:lnL>
                    <a:lnR cap="flat" cmpd="sng" w="12700">
                      <a:solidFill>
                        <a:srgbClr val="47C4D1"/>
                      </a:solidFill>
                      <a:prstDash val="solid"/>
                      <a:round/>
                      <a:headEnd len="sm" w="sm" type="none"/>
                      <a:tailEnd len="sm" w="sm" type="none"/>
                    </a:lnR>
                    <a:lnT cap="flat" cmpd="sng" w="12700">
                      <a:solidFill>
                        <a:srgbClr val="47C4D1"/>
                      </a:solidFill>
                      <a:prstDash val="solid"/>
                      <a:round/>
                      <a:headEnd len="sm" w="sm" type="none"/>
                      <a:tailEnd len="sm" w="sm" type="none"/>
                    </a:lnT>
                    <a:lnB cap="flat" cmpd="sng" w="12700">
                      <a:solidFill>
                        <a:srgbClr val="47C4D1"/>
                      </a:solidFill>
                      <a:prstDash val="solid"/>
                      <a:round/>
                      <a:headEnd len="sm" w="sm" type="none"/>
                      <a:tailEnd len="sm" w="sm" type="none"/>
                    </a:lnB>
                  </a:tcPr>
                </a:tc>
                <a:tc gridSpan="2">
                  <a:txBody>
                    <a:bodyPr/>
                    <a:lstStyle/>
                    <a:p>
                      <a:pPr indent="0" lvl="0" marL="0" rtl="0" algn="ctr">
                        <a:spcBef>
                          <a:spcPts val="0"/>
                        </a:spcBef>
                        <a:spcAft>
                          <a:spcPts val="0"/>
                        </a:spcAft>
                        <a:buNone/>
                      </a:pPr>
                      <a:r>
                        <a:rPr i="1" lang="es-MX" sz="1200">
                          <a:latin typeface="Calibri"/>
                          <a:ea typeface="Calibri"/>
                          <a:cs typeface="Calibri"/>
                          <a:sym typeface="Calibri"/>
                        </a:rPr>
                        <a:t>Apartado administrador documento</a:t>
                      </a:r>
                      <a:endParaRPr i="1" sz="1200">
                        <a:latin typeface="Calibri"/>
                        <a:ea typeface="Calibri"/>
                        <a:cs typeface="Calibri"/>
                        <a:sym typeface="Calibri"/>
                      </a:endParaRPr>
                    </a:p>
                  </a:txBody>
                  <a:tcPr marT="63500" marB="63500" marR="63500" marL="63500">
                    <a:lnL cap="flat" cmpd="sng" w="12700">
                      <a:solidFill>
                        <a:srgbClr val="47C4D1"/>
                      </a:solidFill>
                      <a:prstDash val="solid"/>
                      <a:round/>
                      <a:headEnd len="sm" w="sm" type="none"/>
                      <a:tailEnd len="sm" w="sm" type="none"/>
                    </a:lnL>
                    <a:lnR cap="flat" cmpd="sng" w="12700">
                      <a:solidFill>
                        <a:srgbClr val="47C4D1"/>
                      </a:solidFill>
                      <a:prstDash val="solid"/>
                      <a:round/>
                      <a:headEnd len="sm" w="sm" type="none"/>
                      <a:tailEnd len="sm" w="sm" type="none"/>
                    </a:lnR>
                    <a:lnT cap="flat" cmpd="sng" w="12700">
                      <a:solidFill>
                        <a:srgbClr val="47C4D1"/>
                      </a:solidFill>
                      <a:prstDash val="solid"/>
                      <a:round/>
                      <a:headEnd len="sm" w="sm" type="none"/>
                      <a:tailEnd len="sm" w="sm" type="none"/>
                    </a:lnT>
                    <a:lnB cap="flat" cmpd="sng" w="12700">
                      <a:solidFill>
                        <a:srgbClr val="47C4D1"/>
                      </a:solidFill>
                      <a:prstDash val="solid"/>
                      <a:round/>
                      <a:headEnd len="sm" w="sm" type="none"/>
                      <a:tailEnd len="sm" w="sm" type="none"/>
                    </a:lnB>
                  </a:tcPr>
                </a:tc>
                <a:tc hMerge="1"/>
              </a:tr>
              <a:tr h="304800">
                <a:tc>
                  <a:txBody>
                    <a:bodyPr/>
                    <a:lstStyle/>
                    <a:p>
                      <a:pPr indent="0" lvl="0" marL="88265" rtl="0" algn="l">
                        <a:spcBef>
                          <a:spcPts val="0"/>
                        </a:spcBef>
                        <a:spcAft>
                          <a:spcPts val="0"/>
                        </a:spcAft>
                        <a:buNone/>
                      </a:pPr>
                      <a:r>
                        <a:rPr b="1" lang="es-MX" sz="1200">
                          <a:latin typeface="Calibri"/>
                          <a:ea typeface="Calibri"/>
                          <a:cs typeface="Calibri"/>
                          <a:sym typeface="Calibri"/>
                        </a:rPr>
                        <a:t>Objetivos </a:t>
                      </a:r>
                      <a:endParaRPr b="1" sz="1200">
                        <a:latin typeface="Calibri"/>
                        <a:ea typeface="Calibri"/>
                        <a:cs typeface="Calibri"/>
                        <a:sym typeface="Calibri"/>
                      </a:endParaRPr>
                    </a:p>
                    <a:p>
                      <a:pPr indent="0" lvl="0" marL="87630" rtl="0" algn="l">
                        <a:spcBef>
                          <a:spcPts val="0"/>
                        </a:spcBef>
                        <a:spcAft>
                          <a:spcPts val="0"/>
                        </a:spcAft>
                        <a:buNone/>
                      </a:pPr>
                      <a:r>
                        <a:rPr b="1" lang="es-MX" sz="1200">
                          <a:latin typeface="Calibri"/>
                          <a:ea typeface="Calibri"/>
                          <a:cs typeface="Calibri"/>
                          <a:sym typeface="Calibri"/>
                        </a:rPr>
                        <a:t>asociados</a:t>
                      </a:r>
                      <a:endParaRPr b="1" sz="1200">
                        <a:latin typeface="Calibri"/>
                        <a:ea typeface="Calibri"/>
                        <a:cs typeface="Calibri"/>
                        <a:sym typeface="Calibri"/>
                      </a:endParaRPr>
                    </a:p>
                  </a:txBody>
                  <a:tcPr marT="63500" marB="63500" marR="63500" marL="63500">
                    <a:lnL cap="flat" cmpd="sng" w="12700">
                      <a:solidFill>
                        <a:srgbClr val="47C4D1"/>
                      </a:solidFill>
                      <a:prstDash val="solid"/>
                      <a:round/>
                      <a:headEnd len="sm" w="sm" type="none"/>
                      <a:tailEnd len="sm" w="sm" type="none"/>
                    </a:lnL>
                    <a:lnR cap="flat" cmpd="sng" w="12700">
                      <a:solidFill>
                        <a:srgbClr val="47C4D1"/>
                      </a:solidFill>
                      <a:prstDash val="solid"/>
                      <a:round/>
                      <a:headEnd len="sm" w="sm" type="none"/>
                      <a:tailEnd len="sm" w="sm" type="none"/>
                    </a:lnR>
                    <a:lnT cap="flat" cmpd="sng" w="12700">
                      <a:solidFill>
                        <a:srgbClr val="47C4D1"/>
                      </a:solidFill>
                      <a:prstDash val="solid"/>
                      <a:round/>
                      <a:headEnd len="sm" w="sm" type="none"/>
                      <a:tailEnd len="sm" w="sm" type="none"/>
                    </a:lnT>
                    <a:lnB cap="flat" cmpd="sng" w="12700">
                      <a:solidFill>
                        <a:srgbClr val="47C4D1"/>
                      </a:solidFill>
                      <a:prstDash val="solid"/>
                      <a:round/>
                      <a:headEnd len="sm" w="sm" type="none"/>
                      <a:tailEnd len="sm" w="sm" type="none"/>
                    </a:lnB>
                  </a:tcPr>
                </a:tc>
                <a:tc gridSpan="2">
                  <a:txBody>
                    <a:bodyPr/>
                    <a:lstStyle/>
                    <a:p>
                      <a:pPr indent="0" lvl="0" marL="0" rtl="0" algn="l">
                        <a:spcBef>
                          <a:spcPts val="0"/>
                        </a:spcBef>
                        <a:spcAft>
                          <a:spcPts val="0"/>
                        </a:spcAft>
                        <a:buNone/>
                      </a:pPr>
                      <a:r>
                        <a:rPr lang="es-MX" sz="1200">
                          <a:latin typeface="Calibri"/>
                          <a:ea typeface="Calibri"/>
                          <a:cs typeface="Calibri"/>
                          <a:sym typeface="Calibri"/>
                        </a:rPr>
                        <a:t>Visualizar, buscar, activar o desactivar los tipos de documentos registrados en la institución.</a:t>
                      </a:r>
                      <a:endParaRPr sz="1200">
                        <a:latin typeface="Calibri"/>
                        <a:ea typeface="Calibri"/>
                        <a:cs typeface="Calibri"/>
                        <a:sym typeface="Calibri"/>
                      </a:endParaRPr>
                    </a:p>
                  </a:txBody>
                  <a:tcPr marT="63500" marB="63500" marR="63500" marL="63500">
                    <a:lnL cap="flat" cmpd="sng" w="12700">
                      <a:solidFill>
                        <a:srgbClr val="47C4D1"/>
                      </a:solidFill>
                      <a:prstDash val="solid"/>
                      <a:round/>
                      <a:headEnd len="sm" w="sm" type="none"/>
                      <a:tailEnd len="sm" w="sm" type="none"/>
                    </a:lnL>
                    <a:lnR cap="flat" cmpd="sng" w="12700">
                      <a:solidFill>
                        <a:srgbClr val="47C4D1"/>
                      </a:solidFill>
                      <a:prstDash val="solid"/>
                      <a:round/>
                      <a:headEnd len="sm" w="sm" type="none"/>
                      <a:tailEnd len="sm" w="sm" type="none"/>
                    </a:lnR>
                    <a:lnT cap="flat" cmpd="sng" w="12700">
                      <a:solidFill>
                        <a:srgbClr val="47C4D1"/>
                      </a:solidFill>
                      <a:prstDash val="solid"/>
                      <a:round/>
                      <a:headEnd len="sm" w="sm" type="none"/>
                      <a:tailEnd len="sm" w="sm" type="none"/>
                    </a:lnT>
                    <a:lnB cap="flat" cmpd="sng" w="12700">
                      <a:solidFill>
                        <a:srgbClr val="47C4D1"/>
                      </a:solidFill>
                      <a:prstDash val="solid"/>
                      <a:round/>
                      <a:headEnd len="sm" w="sm" type="none"/>
                      <a:tailEnd len="sm" w="sm" type="none"/>
                    </a:lnB>
                  </a:tcPr>
                </a:tc>
                <a:tc hMerge="1"/>
              </a:tr>
              <a:tr h="355600">
                <a:tc>
                  <a:txBody>
                    <a:bodyPr/>
                    <a:lstStyle/>
                    <a:p>
                      <a:pPr indent="0" lvl="0" marL="92075" rtl="0" algn="l">
                        <a:spcBef>
                          <a:spcPts val="0"/>
                        </a:spcBef>
                        <a:spcAft>
                          <a:spcPts val="0"/>
                        </a:spcAft>
                        <a:buNone/>
                      </a:pPr>
                      <a:r>
                        <a:rPr b="1" lang="es-MX" sz="1200">
                          <a:latin typeface="Calibri"/>
                          <a:ea typeface="Calibri"/>
                          <a:cs typeface="Calibri"/>
                          <a:sym typeface="Calibri"/>
                        </a:rPr>
                        <a:t>Requisitos </a:t>
                      </a:r>
                      <a:endParaRPr b="1" sz="1200">
                        <a:latin typeface="Calibri"/>
                        <a:ea typeface="Calibri"/>
                        <a:cs typeface="Calibri"/>
                        <a:sym typeface="Calibri"/>
                      </a:endParaRPr>
                    </a:p>
                    <a:p>
                      <a:pPr indent="0" lvl="0" marL="87630" rtl="0" algn="l">
                        <a:spcBef>
                          <a:spcPts val="0"/>
                        </a:spcBef>
                        <a:spcAft>
                          <a:spcPts val="0"/>
                        </a:spcAft>
                        <a:buNone/>
                      </a:pPr>
                      <a:r>
                        <a:rPr b="1" lang="es-MX" sz="1200">
                          <a:latin typeface="Calibri"/>
                          <a:ea typeface="Calibri"/>
                          <a:cs typeface="Calibri"/>
                          <a:sym typeface="Calibri"/>
                        </a:rPr>
                        <a:t>asociados</a:t>
                      </a:r>
                      <a:endParaRPr b="1" sz="1200">
                        <a:latin typeface="Calibri"/>
                        <a:ea typeface="Calibri"/>
                        <a:cs typeface="Calibri"/>
                        <a:sym typeface="Calibri"/>
                      </a:endParaRPr>
                    </a:p>
                  </a:txBody>
                  <a:tcPr marT="63500" marB="63500" marR="63500" marL="63500">
                    <a:lnL cap="flat" cmpd="sng" w="12700">
                      <a:solidFill>
                        <a:srgbClr val="47C4D1"/>
                      </a:solidFill>
                      <a:prstDash val="solid"/>
                      <a:round/>
                      <a:headEnd len="sm" w="sm" type="none"/>
                      <a:tailEnd len="sm" w="sm" type="none"/>
                    </a:lnL>
                    <a:lnR cap="flat" cmpd="sng" w="12700">
                      <a:solidFill>
                        <a:srgbClr val="47C4D1"/>
                      </a:solidFill>
                      <a:prstDash val="solid"/>
                      <a:round/>
                      <a:headEnd len="sm" w="sm" type="none"/>
                      <a:tailEnd len="sm" w="sm" type="none"/>
                    </a:lnR>
                    <a:lnT cap="flat" cmpd="sng" w="12700">
                      <a:solidFill>
                        <a:srgbClr val="47C4D1"/>
                      </a:solidFill>
                      <a:prstDash val="solid"/>
                      <a:round/>
                      <a:headEnd len="sm" w="sm" type="none"/>
                      <a:tailEnd len="sm" w="sm" type="none"/>
                    </a:lnT>
                    <a:lnB cap="flat" cmpd="sng" w="12700">
                      <a:solidFill>
                        <a:srgbClr val="47C4D1"/>
                      </a:solidFill>
                      <a:prstDash val="solid"/>
                      <a:round/>
                      <a:headEnd len="sm" w="sm" type="none"/>
                      <a:tailEnd len="sm" w="sm" type="none"/>
                    </a:lnB>
                  </a:tcPr>
                </a:tc>
                <a:tc gridSpan="2">
                  <a:txBody>
                    <a:bodyPr/>
                    <a:lstStyle/>
                    <a:p>
                      <a:pPr indent="0" lvl="0" marL="0" rtl="0" algn="l">
                        <a:spcBef>
                          <a:spcPts val="0"/>
                        </a:spcBef>
                        <a:spcAft>
                          <a:spcPts val="0"/>
                        </a:spcAft>
                        <a:buNone/>
                      </a:pPr>
                      <a:r>
                        <a:rPr lang="es-MX" sz="1200">
                          <a:latin typeface="Calibri"/>
                          <a:ea typeface="Calibri"/>
                          <a:cs typeface="Calibri"/>
                          <a:sym typeface="Calibri"/>
                        </a:rPr>
                        <a:t>Debe ser administrador para poder visualizar este apartado.</a:t>
                      </a:r>
                      <a:endParaRPr sz="1200">
                        <a:latin typeface="Calibri"/>
                        <a:ea typeface="Calibri"/>
                        <a:cs typeface="Calibri"/>
                        <a:sym typeface="Calibri"/>
                      </a:endParaRPr>
                    </a:p>
                  </a:txBody>
                  <a:tcPr marT="63500" marB="63500" marR="63500" marL="63500">
                    <a:lnL cap="flat" cmpd="sng" w="12700">
                      <a:solidFill>
                        <a:srgbClr val="47C4D1"/>
                      </a:solidFill>
                      <a:prstDash val="solid"/>
                      <a:round/>
                      <a:headEnd len="sm" w="sm" type="none"/>
                      <a:tailEnd len="sm" w="sm" type="none"/>
                    </a:lnL>
                    <a:lnR cap="flat" cmpd="sng" w="12700">
                      <a:solidFill>
                        <a:srgbClr val="47C4D1"/>
                      </a:solidFill>
                      <a:prstDash val="solid"/>
                      <a:round/>
                      <a:headEnd len="sm" w="sm" type="none"/>
                      <a:tailEnd len="sm" w="sm" type="none"/>
                    </a:lnR>
                    <a:lnT cap="flat" cmpd="sng" w="12700">
                      <a:solidFill>
                        <a:srgbClr val="47C4D1"/>
                      </a:solidFill>
                      <a:prstDash val="solid"/>
                      <a:round/>
                      <a:headEnd len="sm" w="sm" type="none"/>
                      <a:tailEnd len="sm" w="sm" type="none"/>
                    </a:lnT>
                    <a:lnB cap="flat" cmpd="sng" w="12700">
                      <a:solidFill>
                        <a:srgbClr val="47C4D1"/>
                      </a:solidFill>
                      <a:prstDash val="solid"/>
                      <a:round/>
                      <a:headEnd len="sm" w="sm" type="none"/>
                      <a:tailEnd len="sm" w="sm" type="none"/>
                    </a:lnB>
                  </a:tcPr>
                </a:tc>
                <a:tc hMerge="1"/>
              </a:tr>
              <a:tr h="304800">
                <a:tc>
                  <a:txBody>
                    <a:bodyPr/>
                    <a:lstStyle/>
                    <a:p>
                      <a:pPr indent="0" lvl="0" marL="92075" rtl="0" algn="l">
                        <a:spcBef>
                          <a:spcPts val="0"/>
                        </a:spcBef>
                        <a:spcAft>
                          <a:spcPts val="0"/>
                        </a:spcAft>
                        <a:buNone/>
                      </a:pPr>
                      <a:r>
                        <a:rPr b="1" lang="es-MX" sz="1200">
                          <a:latin typeface="Calibri"/>
                          <a:ea typeface="Calibri"/>
                          <a:cs typeface="Calibri"/>
                          <a:sym typeface="Calibri"/>
                        </a:rPr>
                        <a:t>Descripción </a:t>
                      </a:r>
                      <a:endParaRPr b="1" sz="1200">
                        <a:latin typeface="Calibri"/>
                        <a:ea typeface="Calibri"/>
                        <a:cs typeface="Calibri"/>
                        <a:sym typeface="Calibri"/>
                      </a:endParaRPr>
                    </a:p>
                  </a:txBody>
                  <a:tcPr marT="63500" marB="63500" marR="63500" marL="63500">
                    <a:lnL cap="flat" cmpd="sng" w="12700">
                      <a:solidFill>
                        <a:srgbClr val="47C4D1"/>
                      </a:solidFill>
                      <a:prstDash val="solid"/>
                      <a:round/>
                      <a:headEnd len="sm" w="sm" type="none"/>
                      <a:tailEnd len="sm" w="sm" type="none"/>
                    </a:lnL>
                    <a:lnR cap="flat" cmpd="sng" w="12700">
                      <a:solidFill>
                        <a:srgbClr val="47C4D1"/>
                      </a:solidFill>
                      <a:prstDash val="solid"/>
                      <a:round/>
                      <a:headEnd len="sm" w="sm" type="none"/>
                      <a:tailEnd len="sm" w="sm" type="none"/>
                    </a:lnR>
                    <a:lnT cap="flat" cmpd="sng" w="12700">
                      <a:solidFill>
                        <a:srgbClr val="47C4D1"/>
                      </a:solidFill>
                      <a:prstDash val="solid"/>
                      <a:round/>
                      <a:headEnd len="sm" w="sm" type="none"/>
                      <a:tailEnd len="sm" w="sm" type="none"/>
                    </a:lnT>
                    <a:lnB cap="flat" cmpd="sng" w="12700">
                      <a:solidFill>
                        <a:srgbClr val="47C4D1"/>
                      </a:solidFill>
                      <a:prstDash val="solid"/>
                      <a:round/>
                      <a:headEnd len="sm" w="sm" type="none"/>
                      <a:tailEnd len="sm" w="sm" type="none"/>
                    </a:lnB>
                  </a:tcPr>
                </a:tc>
                <a:tc gridSpan="2">
                  <a:txBody>
                    <a:bodyPr/>
                    <a:lstStyle/>
                    <a:p>
                      <a:pPr indent="0" lvl="0" marL="0" marR="39370" rtl="0" algn="l">
                        <a:lnSpc>
                          <a:spcPct val="95416"/>
                        </a:lnSpc>
                        <a:spcBef>
                          <a:spcPts val="0"/>
                        </a:spcBef>
                        <a:spcAft>
                          <a:spcPts val="0"/>
                        </a:spcAft>
                        <a:buNone/>
                      </a:pPr>
                      <a:r>
                        <a:rPr lang="es-MX" sz="1200">
                          <a:latin typeface="Calibri"/>
                          <a:ea typeface="Calibri"/>
                          <a:cs typeface="Calibri"/>
                          <a:sym typeface="Calibri"/>
                        </a:rPr>
                        <a:t>Tipos de documentos en la plataforma.</a:t>
                      </a:r>
                      <a:endParaRPr sz="1200">
                        <a:latin typeface="Calibri"/>
                        <a:ea typeface="Calibri"/>
                        <a:cs typeface="Calibri"/>
                        <a:sym typeface="Calibri"/>
                      </a:endParaRPr>
                    </a:p>
                  </a:txBody>
                  <a:tcPr marT="63500" marB="63500" marR="63500" marL="63500">
                    <a:lnL cap="flat" cmpd="sng" w="12700">
                      <a:solidFill>
                        <a:srgbClr val="47C4D1"/>
                      </a:solidFill>
                      <a:prstDash val="solid"/>
                      <a:round/>
                      <a:headEnd len="sm" w="sm" type="none"/>
                      <a:tailEnd len="sm" w="sm" type="none"/>
                    </a:lnL>
                    <a:lnR cap="flat" cmpd="sng" w="12700">
                      <a:solidFill>
                        <a:srgbClr val="47C4D1"/>
                      </a:solidFill>
                      <a:prstDash val="solid"/>
                      <a:round/>
                      <a:headEnd len="sm" w="sm" type="none"/>
                      <a:tailEnd len="sm" w="sm" type="none"/>
                    </a:lnR>
                    <a:lnT cap="flat" cmpd="sng" w="12700">
                      <a:solidFill>
                        <a:srgbClr val="47C4D1"/>
                      </a:solidFill>
                      <a:prstDash val="solid"/>
                      <a:round/>
                      <a:headEnd len="sm" w="sm" type="none"/>
                      <a:tailEnd len="sm" w="sm" type="none"/>
                    </a:lnT>
                    <a:lnB cap="flat" cmpd="sng" w="12700">
                      <a:solidFill>
                        <a:srgbClr val="47C4D1"/>
                      </a:solidFill>
                      <a:prstDash val="solid"/>
                      <a:round/>
                      <a:headEnd len="sm" w="sm" type="none"/>
                      <a:tailEnd len="sm" w="sm" type="none"/>
                    </a:lnB>
                  </a:tcPr>
                </a:tc>
                <a:tc hMerge="1"/>
              </a:tr>
              <a:tr h="487675">
                <a:tc>
                  <a:txBody>
                    <a:bodyPr/>
                    <a:lstStyle/>
                    <a:p>
                      <a:pPr indent="0" lvl="0" marL="0" rtl="0" algn="l">
                        <a:spcBef>
                          <a:spcPts val="0"/>
                        </a:spcBef>
                        <a:spcAft>
                          <a:spcPts val="0"/>
                        </a:spcAft>
                        <a:buNone/>
                      </a:pPr>
                      <a:r>
                        <a:rPr b="1" lang="es-MX" sz="1200">
                          <a:latin typeface="Calibri"/>
                          <a:ea typeface="Calibri"/>
                          <a:cs typeface="Calibri"/>
                          <a:sym typeface="Calibri"/>
                        </a:rPr>
                        <a:t>Precondición</a:t>
                      </a:r>
                      <a:endParaRPr b="1" sz="1200">
                        <a:latin typeface="Calibri"/>
                        <a:ea typeface="Calibri"/>
                        <a:cs typeface="Calibri"/>
                        <a:sym typeface="Calibri"/>
                      </a:endParaRPr>
                    </a:p>
                  </a:txBody>
                  <a:tcPr marT="63500" marB="63500" marR="63500" marL="63500">
                    <a:lnL cap="flat" cmpd="sng" w="12700">
                      <a:solidFill>
                        <a:srgbClr val="47C4D1"/>
                      </a:solidFill>
                      <a:prstDash val="solid"/>
                      <a:round/>
                      <a:headEnd len="sm" w="sm" type="none"/>
                      <a:tailEnd len="sm" w="sm" type="none"/>
                    </a:lnL>
                    <a:lnR cap="flat" cmpd="sng" w="12700">
                      <a:solidFill>
                        <a:srgbClr val="47C4D1"/>
                      </a:solidFill>
                      <a:prstDash val="solid"/>
                      <a:round/>
                      <a:headEnd len="sm" w="sm" type="none"/>
                      <a:tailEnd len="sm" w="sm" type="none"/>
                    </a:lnR>
                    <a:lnT cap="flat" cmpd="sng" w="12700">
                      <a:solidFill>
                        <a:srgbClr val="47C4D1"/>
                      </a:solidFill>
                      <a:prstDash val="solid"/>
                      <a:round/>
                      <a:headEnd len="sm" w="sm" type="none"/>
                      <a:tailEnd len="sm" w="sm" type="none"/>
                    </a:lnT>
                    <a:lnB cap="flat" cmpd="sng" w="12700">
                      <a:solidFill>
                        <a:srgbClr val="47C4D1"/>
                      </a:solidFill>
                      <a:prstDash val="solid"/>
                      <a:round/>
                      <a:headEnd len="sm" w="sm" type="none"/>
                      <a:tailEnd len="sm" w="sm" type="none"/>
                    </a:lnB>
                  </a:tcPr>
                </a:tc>
                <a:tc gridSpan="2">
                  <a:txBody>
                    <a:bodyPr/>
                    <a:lstStyle/>
                    <a:p>
                      <a:pPr indent="0" lvl="0" marL="0" marR="39370" rtl="0" algn="l">
                        <a:lnSpc>
                          <a:spcPct val="95416"/>
                        </a:lnSpc>
                        <a:spcBef>
                          <a:spcPts val="0"/>
                        </a:spcBef>
                        <a:spcAft>
                          <a:spcPts val="0"/>
                        </a:spcAft>
                        <a:buNone/>
                      </a:pPr>
                      <a:r>
                        <a:rPr lang="es-MX" sz="1200">
                          <a:latin typeface="Calibri"/>
                          <a:ea typeface="Calibri"/>
                          <a:cs typeface="Calibri"/>
                          <a:sym typeface="Calibri"/>
                        </a:rPr>
                        <a:t>Debe estar registrada y verificada la cuenta.</a:t>
                      </a:r>
                      <a:endParaRPr sz="1200">
                        <a:latin typeface="Calibri"/>
                        <a:ea typeface="Calibri"/>
                        <a:cs typeface="Calibri"/>
                        <a:sym typeface="Calibri"/>
                      </a:endParaRPr>
                    </a:p>
                  </a:txBody>
                  <a:tcPr marT="63500" marB="63500" marR="63500" marL="63500">
                    <a:lnL cap="flat" cmpd="sng" w="12700">
                      <a:solidFill>
                        <a:srgbClr val="47C4D1"/>
                      </a:solidFill>
                      <a:prstDash val="solid"/>
                      <a:round/>
                      <a:headEnd len="sm" w="sm" type="none"/>
                      <a:tailEnd len="sm" w="sm" type="none"/>
                    </a:lnL>
                    <a:lnR cap="flat" cmpd="sng" w="12700">
                      <a:solidFill>
                        <a:srgbClr val="47C4D1"/>
                      </a:solidFill>
                      <a:prstDash val="solid"/>
                      <a:round/>
                      <a:headEnd len="sm" w="sm" type="none"/>
                      <a:tailEnd len="sm" w="sm" type="none"/>
                    </a:lnR>
                    <a:lnT cap="flat" cmpd="sng" w="12700">
                      <a:solidFill>
                        <a:srgbClr val="47C4D1"/>
                      </a:solidFill>
                      <a:prstDash val="solid"/>
                      <a:round/>
                      <a:headEnd len="sm" w="sm" type="none"/>
                      <a:tailEnd len="sm" w="sm" type="none"/>
                    </a:lnT>
                    <a:lnB cap="flat" cmpd="sng" w="12700">
                      <a:solidFill>
                        <a:srgbClr val="47C4D1"/>
                      </a:solidFill>
                      <a:prstDash val="solid"/>
                      <a:round/>
                      <a:headEnd len="sm" w="sm" type="none"/>
                      <a:tailEnd len="sm" w="sm" type="none"/>
                    </a:lnB>
                  </a:tcPr>
                </a:tc>
                <a:tc hMerge="1"/>
              </a:tr>
              <a:tr h="279400">
                <a:tc rowSpan="5">
                  <a:txBody>
                    <a:bodyPr/>
                    <a:lstStyle/>
                    <a:p>
                      <a:pPr indent="0" lvl="0" marL="87630" rtl="0" algn="l">
                        <a:spcBef>
                          <a:spcPts val="0"/>
                        </a:spcBef>
                        <a:spcAft>
                          <a:spcPts val="0"/>
                        </a:spcAft>
                        <a:buNone/>
                      </a:pPr>
                      <a:r>
                        <a:rPr b="1" lang="es-MX" sz="1200">
                          <a:latin typeface="Calibri"/>
                          <a:ea typeface="Calibri"/>
                          <a:cs typeface="Calibri"/>
                          <a:sym typeface="Calibri"/>
                        </a:rPr>
                        <a:t>Secuencia </a:t>
                      </a:r>
                      <a:endParaRPr b="1" sz="1200">
                        <a:latin typeface="Calibri"/>
                        <a:ea typeface="Calibri"/>
                        <a:cs typeface="Calibri"/>
                        <a:sym typeface="Calibri"/>
                      </a:endParaRPr>
                    </a:p>
                    <a:p>
                      <a:pPr indent="0" lvl="0" marL="92075" rtl="0" algn="l">
                        <a:spcBef>
                          <a:spcPts val="0"/>
                        </a:spcBef>
                        <a:spcAft>
                          <a:spcPts val="0"/>
                        </a:spcAft>
                        <a:buNone/>
                      </a:pPr>
                      <a:r>
                        <a:rPr b="1" lang="es-MX" sz="1200">
                          <a:latin typeface="Calibri"/>
                          <a:ea typeface="Calibri"/>
                          <a:cs typeface="Calibri"/>
                          <a:sym typeface="Calibri"/>
                        </a:rPr>
                        <a:t>Normal</a:t>
                      </a:r>
                      <a:endParaRPr b="1" sz="1200">
                        <a:latin typeface="Calibri"/>
                        <a:ea typeface="Calibri"/>
                        <a:cs typeface="Calibri"/>
                        <a:sym typeface="Calibri"/>
                      </a:endParaRPr>
                    </a:p>
                  </a:txBody>
                  <a:tcPr marT="63500" marB="63500" marR="63500" marL="63500">
                    <a:lnL cap="flat" cmpd="sng" w="12700">
                      <a:solidFill>
                        <a:srgbClr val="47C4D1"/>
                      </a:solidFill>
                      <a:prstDash val="solid"/>
                      <a:round/>
                      <a:headEnd len="sm" w="sm" type="none"/>
                      <a:tailEnd len="sm" w="sm" type="none"/>
                    </a:lnL>
                    <a:lnR cap="flat" cmpd="sng" w="12700">
                      <a:solidFill>
                        <a:srgbClr val="47C4D1"/>
                      </a:solidFill>
                      <a:prstDash val="solid"/>
                      <a:round/>
                      <a:headEnd len="sm" w="sm" type="none"/>
                      <a:tailEnd len="sm" w="sm" type="none"/>
                    </a:lnR>
                    <a:lnT cap="flat" cmpd="sng" w="12700">
                      <a:solidFill>
                        <a:srgbClr val="47C4D1"/>
                      </a:solidFill>
                      <a:prstDash val="solid"/>
                      <a:round/>
                      <a:headEnd len="sm" w="sm" type="none"/>
                      <a:tailEnd len="sm" w="sm" type="none"/>
                    </a:lnT>
                    <a:lnB cap="flat" cmpd="sng" w="12700">
                      <a:solidFill>
                        <a:srgbClr val="47C4D1"/>
                      </a:solidFill>
                      <a:prstDash val="solid"/>
                      <a:round/>
                      <a:headEnd len="sm" w="sm" type="none"/>
                      <a:tailEnd len="sm" w="sm" type="none"/>
                    </a:lnB>
                  </a:tcPr>
                </a:tc>
                <a:tc>
                  <a:txBody>
                    <a:bodyPr/>
                    <a:lstStyle/>
                    <a:p>
                      <a:pPr indent="0" lvl="0" marL="0" marR="72390" rtl="0" algn="l">
                        <a:spcBef>
                          <a:spcPts val="0"/>
                        </a:spcBef>
                        <a:spcAft>
                          <a:spcPts val="0"/>
                        </a:spcAft>
                        <a:buNone/>
                      </a:pPr>
                      <a:r>
                        <a:rPr b="1" lang="es-MX" sz="1200">
                          <a:latin typeface="Calibri"/>
                          <a:ea typeface="Calibri"/>
                          <a:cs typeface="Calibri"/>
                          <a:sym typeface="Calibri"/>
                        </a:rPr>
                        <a:t>Paso </a:t>
                      </a:r>
                      <a:endParaRPr b="1" sz="1200">
                        <a:latin typeface="Calibri"/>
                        <a:ea typeface="Calibri"/>
                        <a:cs typeface="Calibri"/>
                        <a:sym typeface="Calibri"/>
                      </a:endParaRPr>
                    </a:p>
                  </a:txBody>
                  <a:tcPr marT="63500" marB="63500" marR="63500" marL="63500">
                    <a:lnL cap="flat" cmpd="sng" w="12700">
                      <a:solidFill>
                        <a:srgbClr val="47C4D1"/>
                      </a:solidFill>
                      <a:prstDash val="solid"/>
                      <a:round/>
                      <a:headEnd len="sm" w="sm" type="none"/>
                      <a:tailEnd len="sm" w="sm" type="none"/>
                    </a:lnL>
                    <a:lnR cap="flat" cmpd="sng" w="12700">
                      <a:solidFill>
                        <a:srgbClr val="47C4D1"/>
                      </a:solidFill>
                      <a:prstDash val="solid"/>
                      <a:round/>
                      <a:headEnd len="sm" w="sm" type="none"/>
                      <a:tailEnd len="sm" w="sm" type="none"/>
                    </a:lnR>
                    <a:lnT cap="flat" cmpd="sng" w="12700">
                      <a:solidFill>
                        <a:srgbClr val="47C4D1"/>
                      </a:solidFill>
                      <a:prstDash val="solid"/>
                      <a:round/>
                      <a:headEnd len="sm" w="sm" type="none"/>
                      <a:tailEnd len="sm" w="sm" type="none"/>
                    </a:lnT>
                    <a:lnB cap="flat" cmpd="sng" w="12700">
                      <a:solidFill>
                        <a:srgbClr val="47C4D1"/>
                      </a:solidFill>
                      <a:prstDash val="solid"/>
                      <a:round/>
                      <a:headEnd len="sm" w="sm" type="none"/>
                      <a:tailEnd len="sm" w="sm" type="none"/>
                    </a:lnB>
                  </a:tcPr>
                </a:tc>
                <a:tc>
                  <a:txBody>
                    <a:bodyPr/>
                    <a:lstStyle/>
                    <a:p>
                      <a:pPr indent="0" lvl="0" marL="82550" rtl="0" algn="l">
                        <a:spcBef>
                          <a:spcPts val="0"/>
                        </a:spcBef>
                        <a:spcAft>
                          <a:spcPts val="0"/>
                        </a:spcAft>
                        <a:buNone/>
                      </a:pPr>
                      <a:r>
                        <a:rPr b="1" i="1" lang="es-MX" sz="1200">
                          <a:latin typeface="Calibri"/>
                          <a:ea typeface="Calibri"/>
                          <a:cs typeface="Calibri"/>
                          <a:sym typeface="Calibri"/>
                        </a:rPr>
                        <a:t>Acción</a:t>
                      </a:r>
                      <a:endParaRPr b="1" i="1" sz="1200">
                        <a:latin typeface="Calibri"/>
                        <a:ea typeface="Calibri"/>
                        <a:cs typeface="Calibri"/>
                        <a:sym typeface="Calibri"/>
                      </a:endParaRPr>
                    </a:p>
                  </a:txBody>
                  <a:tcPr marT="63500" marB="63500" marR="63500" marL="63500">
                    <a:lnL cap="flat" cmpd="sng" w="12700">
                      <a:solidFill>
                        <a:srgbClr val="47C4D1"/>
                      </a:solidFill>
                      <a:prstDash val="solid"/>
                      <a:round/>
                      <a:headEnd len="sm" w="sm" type="none"/>
                      <a:tailEnd len="sm" w="sm" type="none"/>
                    </a:lnL>
                    <a:lnR cap="flat" cmpd="sng" w="12700">
                      <a:solidFill>
                        <a:srgbClr val="47C4D1"/>
                      </a:solidFill>
                      <a:prstDash val="solid"/>
                      <a:round/>
                      <a:headEnd len="sm" w="sm" type="none"/>
                      <a:tailEnd len="sm" w="sm" type="none"/>
                    </a:lnR>
                    <a:lnT cap="flat" cmpd="sng" w="12700">
                      <a:solidFill>
                        <a:srgbClr val="47C4D1"/>
                      </a:solidFill>
                      <a:prstDash val="solid"/>
                      <a:round/>
                      <a:headEnd len="sm" w="sm" type="none"/>
                      <a:tailEnd len="sm" w="sm" type="none"/>
                    </a:lnT>
                    <a:lnB cap="flat" cmpd="sng" w="12700">
                      <a:solidFill>
                        <a:srgbClr val="47C4D1"/>
                      </a:solidFill>
                      <a:prstDash val="solid"/>
                      <a:round/>
                      <a:headEnd len="sm" w="sm" type="none"/>
                      <a:tailEnd len="sm" w="sm" type="none"/>
                    </a:lnB>
                  </a:tcPr>
                </a:tc>
              </a:tr>
              <a:tr h="279400">
                <a:tc vMerge="1"/>
                <a:tc>
                  <a:txBody>
                    <a:bodyPr/>
                    <a:lstStyle/>
                    <a:p>
                      <a:pPr indent="0" lvl="0" marL="0" marR="191135" rtl="0" algn="l">
                        <a:spcBef>
                          <a:spcPts val="0"/>
                        </a:spcBef>
                        <a:spcAft>
                          <a:spcPts val="0"/>
                        </a:spcAft>
                        <a:buNone/>
                      </a:pPr>
                      <a:r>
                        <a:rPr lang="es-MX" sz="1200">
                          <a:latin typeface="Calibri"/>
                          <a:ea typeface="Calibri"/>
                          <a:cs typeface="Calibri"/>
                          <a:sym typeface="Calibri"/>
                        </a:rPr>
                        <a:t>1 </a:t>
                      </a:r>
                      <a:endParaRPr sz="1200">
                        <a:latin typeface="Calibri"/>
                        <a:ea typeface="Calibri"/>
                        <a:cs typeface="Calibri"/>
                        <a:sym typeface="Calibri"/>
                      </a:endParaRPr>
                    </a:p>
                  </a:txBody>
                  <a:tcPr marT="63500" marB="63500" marR="63500" marL="63500">
                    <a:lnL cap="flat" cmpd="sng" w="12700">
                      <a:solidFill>
                        <a:srgbClr val="47C4D1"/>
                      </a:solidFill>
                      <a:prstDash val="solid"/>
                      <a:round/>
                      <a:headEnd len="sm" w="sm" type="none"/>
                      <a:tailEnd len="sm" w="sm" type="none"/>
                    </a:lnL>
                    <a:lnR cap="flat" cmpd="sng" w="12700">
                      <a:solidFill>
                        <a:srgbClr val="47C4D1"/>
                      </a:solidFill>
                      <a:prstDash val="solid"/>
                      <a:round/>
                      <a:headEnd len="sm" w="sm" type="none"/>
                      <a:tailEnd len="sm" w="sm" type="none"/>
                    </a:lnR>
                    <a:lnT cap="flat" cmpd="sng" w="12700">
                      <a:solidFill>
                        <a:srgbClr val="47C4D1"/>
                      </a:solidFill>
                      <a:prstDash val="solid"/>
                      <a:round/>
                      <a:headEnd len="sm" w="sm" type="none"/>
                      <a:tailEnd len="sm" w="sm" type="none"/>
                    </a:lnT>
                    <a:lnB cap="flat" cmpd="sng" w="12700">
                      <a:solidFill>
                        <a:srgbClr val="47C4D1"/>
                      </a:solidFill>
                      <a:prstDash val="solid"/>
                      <a:round/>
                      <a:headEnd len="sm" w="sm" type="none"/>
                      <a:tailEnd len="sm" w="sm" type="none"/>
                    </a:lnB>
                  </a:tcPr>
                </a:tc>
                <a:tc>
                  <a:txBody>
                    <a:bodyPr/>
                    <a:lstStyle/>
                    <a:p>
                      <a:pPr indent="0" lvl="0" marL="88265" rtl="0" algn="l">
                        <a:spcBef>
                          <a:spcPts val="0"/>
                        </a:spcBef>
                        <a:spcAft>
                          <a:spcPts val="0"/>
                        </a:spcAft>
                        <a:buNone/>
                      </a:pPr>
                      <a:r>
                        <a:rPr i="1" lang="es-MX" sz="1200">
                          <a:latin typeface="Calibri"/>
                          <a:ea typeface="Calibri"/>
                          <a:cs typeface="Calibri"/>
                          <a:sym typeface="Calibri"/>
                        </a:rPr>
                        <a:t>Ingresa a la cuenta.</a:t>
                      </a:r>
                      <a:endParaRPr i="1" sz="1200">
                        <a:latin typeface="Calibri"/>
                        <a:ea typeface="Calibri"/>
                        <a:cs typeface="Calibri"/>
                        <a:sym typeface="Calibri"/>
                      </a:endParaRPr>
                    </a:p>
                  </a:txBody>
                  <a:tcPr marT="63500" marB="63500" marR="63500" marL="63500">
                    <a:lnL cap="flat" cmpd="sng" w="12700">
                      <a:solidFill>
                        <a:srgbClr val="47C4D1"/>
                      </a:solidFill>
                      <a:prstDash val="solid"/>
                      <a:round/>
                      <a:headEnd len="sm" w="sm" type="none"/>
                      <a:tailEnd len="sm" w="sm" type="none"/>
                    </a:lnL>
                    <a:lnR cap="flat" cmpd="sng" w="12700">
                      <a:solidFill>
                        <a:srgbClr val="47C4D1"/>
                      </a:solidFill>
                      <a:prstDash val="solid"/>
                      <a:round/>
                      <a:headEnd len="sm" w="sm" type="none"/>
                      <a:tailEnd len="sm" w="sm" type="none"/>
                    </a:lnR>
                    <a:lnT cap="flat" cmpd="sng" w="12700">
                      <a:solidFill>
                        <a:srgbClr val="47C4D1"/>
                      </a:solidFill>
                      <a:prstDash val="solid"/>
                      <a:round/>
                      <a:headEnd len="sm" w="sm" type="none"/>
                      <a:tailEnd len="sm" w="sm" type="none"/>
                    </a:lnT>
                    <a:lnB cap="flat" cmpd="sng" w="12700">
                      <a:solidFill>
                        <a:srgbClr val="47C4D1"/>
                      </a:solidFill>
                      <a:prstDash val="solid"/>
                      <a:round/>
                      <a:headEnd len="sm" w="sm" type="none"/>
                      <a:tailEnd len="sm" w="sm" type="none"/>
                    </a:lnB>
                  </a:tcPr>
                </a:tc>
              </a:tr>
              <a:tr h="279400">
                <a:tc vMerge="1"/>
                <a:tc>
                  <a:txBody>
                    <a:bodyPr/>
                    <a:lstStyle/>
                    <a:p>
                      <a:pPr indent="0" lvl="0" marL="0" rtl="0" algn="l">
                        <a:spcBef>
                          <a:spcPts val="0"/>
                        </a:spcBef>
                        <a:spcAft>
                          <a:spcPts val="0"/>
                        </a:spcAft>
                        <a:buNone/>
                      </a:pPr>
                      <a:r>
                        <a:rPr lang="es-MX" sz="1200">
                          <a:latin typeface="Calibri"/>
                          <a:ea typeface="Calibri"/>
                          <a:cs typeface="Calibri"/>
                          <a:sym typeface="Calibri"/>
                        </a:rPr>
                        <a:t>2 </a:t>
                      </a:r>
                      <a:endParaRPr sz="1200">
                        <a:latin typeface="Calibri"/>
                        <a:ea typeface="Calibri"/>
                        <a:cs typeface="Calibri"/>
                        <a:sym typeface="Calibri"/>
                      </a:endParaRPr>
                    </a:p>
                  </a:txBody>
                  <a:tcPr marT="63500" marB="63500" marR="63500" marL="63500">
                    <a:lnL cap="flat" cmpd="sng" w="12700">
                      <a:solidFill>
                        <a:srgbClr val="47C4D1"/>
                      </a:solidFill>
                      <a:prstDash val="solid"/>
                      <a:round/>
                      <a:headEnd len="sm" w="sm" type="none"/>
                      <a:tailEnd len="sm" w="sm" type="none"/>
                    </a:lnL>
                    <a:lnR cap="flat" cmpd="sng" w="12700">
                      <a:solidFill>
                        <a:srgbClr val="47C4D1"/>
                      </a:solidFill>
                      <a:prstDash val="solid"/>
                      <a:round/>
                      <a:headEnd len="sm" w="sm" type="none"/>
                      <a:tailEnd len="sm" w="sm" type="none"/>
                    </a:lnR>
                    <a:lnT cap="flat" cmpd="sng" w="12700">
                      <a:solidFill>
                        <a:srgbClr val="47C4D1"/>
                      </a:solidFill>
                      <a:prstDash val="solid"/>
                      <a:round/>
                      <a:headEnd len="sm" w="sm" type="none"/>
                      <a:tailEnd len="sm" w="sm" type="none"/>
                    </a:lnT>
                    <a:lnB cap="flat" cmpd="sng" w="12700">
                      <a:solidFill>
                        <a:srgbClr val="47C4D1"/>
                      </a:solidFill>
                      <a:prstDash val="solid"/>
                      <a:round/>
                      <a:headEnd len="sm" w="sm" type="none"/>
                      <a:tailEnd len="sm" w="sm" type="none"/>
                    </a:lnB>
                  </a:tcPr>
                </a:tc>
                <a:tc>
                  <a:txBody>
                    <a:bodyPr/>
                    <a:lstStyle/>
                    <a:p>
                      <a:pPr indent="0" lvl="0" marL="88265" rtl="0" algn="l">
                        <a:spcBef>
                          <a:spcPts val="0"/>
                        </a:spcBef>
                        <a:spcAft>
                          <a:spcPts val="0"/>
                        </a:spcAft>
                        <a:buNone/>
                      </a:pPr>
                      <a:r>
                        <a:rPr i="1" lang="es-MX" sz="1200">
                          <a:latin typeface="Calibri"/>
                          <a:ea typeface="Calibri"/>
                          <a:cs typeface="Calibri"/>
                          <a:sym typeface="Calibri"/>
                        </a:rPr>
                        <a:t>Selecciona el apartado “Documento”.</a:t>
                      </a:r>
                      <a:endParaRPr i="1" sz="1200">
                        <a:latin typeface="Calibri"/>
                        <a:ea typeface="Calibri"/>
                        <a:cs typeface="Calibri"/>
                        <a:sym typeface="Calibri"/>
                      </a:endParaRPr>
                    </a:p>
                  </a:txBody>
                  <a:tcPr marT="63500" marB="63500" marR="63500" marL="63500">
                    <a:lnL cap="flat" cmpd="sng" w="12700">
                      <a:solidFill>
                        <a:srgbClr val="47C4D1"/>
                      </a:solidFill>
                      <a:prstDash val="solid"/>
                      <a:round/>
                      <a:headEnd len="sm" w="sm" type="none"/>
                      <a:tailEnd len="sm" w="sm" type="none"/>
                    </a:lnL>
                    <a:lnR cap="flat" cmpd="sng" w="12700">
                      <a:solidFill>
                        <a:srgbClr val="47C4D1"/>
                      </a:solidFill>
                      <a:prstDash val="solid"/>
                      <a:round/>
                      <a:headEnd len="sm" w="sm" type="none"/>
                      <a:tailEnd len="sm" w="sm" type="none"/>
                    </a:lnR>
                    <a:lnT cap="flat" cmpd="sng" w="12700">
                      <a:solidFill>
                        <a:srgbClr val="47C4D1"/>
                      </a:solidFill>
                      <a:prstDash val="solid"/>
                      <a:round/>
                      <a:headEnd len="sm" w="sm" type="none"/>
                      <a:tailEnd len="sm" w="sm" type="none"/>
                    </a:lnT>
                    <a:lnB cap="flat" cmpd="sng" w="12700">
                      <a:solidFill>
                        <a:srgbClr val="47C4D1"/>
                      </a:solidFill>
                      <a:prstDash val="solid"/>
                      <a:round/>
                      <a:headEnd len="sm" w="sm" type="none"/>
                      <a:tailEnd len="sm" w="sm" type="none"/>
                    </a:lnB>
                  </a:tcPr>
                </a:tc>
              </a:tr>
              <a:tr h="279400">
                <a:tc vMerge="1"/>
                <a:tc>
                  <a:txBody>
                    <a:bodyPr/>
                    <a:lstStyle/>
                    <a:p>
                      <a:pPr indent="0" lvl="0" marL="0" rtl="0" algn="l">
                        <a:spcBef>
                          <a:spcPts val="0"/>
                        </a:spcBef>
                        <a:spcAft>
                          <a:spcPts val="0"/>
                        </a:spcAft>
                        <a:buNone/>
                      </a:pPr>
                      <a:r>
                        <a:rPr lang="es-MX" sz="1200">
                          <a:latin typeface="Calibri"/>
                          <a:ea typeface="Calibri"/>
                          <a:cs typeface="Calibri"/>
                          <a:sym typeface="Calibri"/>
                        </a:rPr>
                        <a:t>3 </a:t>
                      </a:r>
                      <a:endParaRPr sz="1200">
                        <a:latin typeface="Calibri"/>
                        <a:ea typeface="Calibri"/>
                        <a:cs typeface="Calibri"/>
                        <a:sym typeface="Calibri"/>
                      </a:endParaRPr>
                    </a:p>
                  </a:txBody>
                  <a:tcPr marT="63500" marB="63500" marR="63500" marL="63500">
                    <a:lnL cap="flat" cmpd="sng" w="12700">
                      <a:solidFill>
                        <a:srgbClr val="47C4D1"/>
                      </a:solidFill>
                      <a:prstDash val="solid"/>
                      <a:round/>
                      <a:headEnd len="sm" w="sm" type="none"/>
                      <a:tailEnd len="sm" w="sm" type="none"/>
                    </a:lnL>
                    <a:lnR cap="flat" cmpd="sng" w="12700">
                      <a:solidFill>
                        <a:srgbClr val="47C4D1"/>
                      </a:solidFill>
                      <a:prstDash val="solid"/>
                      <a:round/>
                      <a:headEnd len="sm" w="sm" type="none"/>
                      <a:tailEnd len="sm" w="sm" type="none"/>
                    </a:lnR>
                    <a:lnT cap="flat" cmpd="sng" w="12700">
                      <a:solidFill>
                        <a:srgbClr val="47C4D1"/>
                      </a:solidFill>
                      <a:prstDash val="solid"/>
                      <a:round/>
                      <a:headEnd len="sm" w="sm" type="none"/>
                      <a:tailEnd len="sm" w="sm" type="none"/>
                    </a:lnT>
                    <a:lnB cap="flat" cmpd="sng" w="12700">
                      <a:solidFill>
                        <a:srgbClr val="47C4D1"/>
                      </a:solidFill>
                      <a:prstDash val="solid"/>
                      <a:round/>
                      <a:headEnd len="sm" w="sm" type="none"/>
                      <a:tailEnd len="sm" w="sm" type="none"/>
                    </a:lnB>
                  </a:tcPr>
                </a:tc>
                <a:tc>
                  <a:txBody>
                    <a:bodyPr/>
                    <a:lstStyle/>
                    <a:p>
                      <a:pPr indent="0" lvl="0" marL="91440" rtl="0" algn="l">
                        <a:spcBef>
                          <a:spcPts val="0"/>
                        </a:spcBef>
                        <a:spcAft>
                          <a:spcPts val="0"/>
                        </a:spcAft>
                        <a:buNone/>
                      </a:pPr>
                      <a:r>
                        <a:rPr i="1" lang="es-MX" sz="1200">
                          <a:latin typeface="Calibri"/>
                          <a:ea typeface="Calibri"/>
                          <a:cs typeface="Calibri"/>
                          <a:sym typeface="Calibri"/>
                        </a:rPr>
                        <a:t>Buscar y/o visualizar los tipos de documento.</a:t>
                      </a:r>
                      <a:endParaRPr i="1" sz="1200">
                        <a:latin typeface="Calibri"/>
                        <a:ea typeface="Calibri"/>
                        <a:cs typeface="Calibri"/>
                        <a:sym typeface="Calibri"/>
                      </a:endParaRPr>
                    </a:p>
                  </a:txBody>
                  <a:tcPr marT="63500" marB="63500" marR="63500" marL="63500">
                    <a:lnL cap="flat" cmpd="sng" w="12700">
                      <a:solidFill>
                        <a:srgbClr val="47C4D1"/>
                      </a:solidFill>
                      <a:prstDash val="solid"/>
                      <a:round/>
                      <a:headEnd len="sm" w="sm" type="none"/>
                      <a:tailEnd len="sm" w="sm" type="none"/>
                    </a:lnL>
                    <a:lnR cap="flat" cmpd="sng" w="12700">
                      <a:solidFill>
                        <a:srgbClr val="47C4D1"/>
                      </a:solidFill>
                      <a:prstDash val="solid"/>
                      <a:round/>
                      <a:headEnd len="sm" w="sm" type="none"/>
                      <a:tailEnd len="sm" w="sm" type="none"/>
                    </a:lnR>
                    <a:lnT cap="flat" cmpd="sng" w="12700">
                      <a:solidFill>
                        <a:srgbClr val="47C4D1"/>
                      </a:solidFill>
                      <a:prstDash val="solid"/>
                      <a:round/>
                      <a:headEnd len="sm" w="sm" type="none"/>
                      <a:tailEnd len="sm" w="sm" type="none"/>
                    </a:lnT>
                    <a:lnB cap="flat" cmpd="sng" w="12700">
                      <a:solidFill>
                        <a:srgbClr val="47C4D1"/>
                      </a:solidFill>
                      <a:prstDash val="solid"/>
                      <a:round/>
                      <a:headEnd len="sm" w="sm" type="none"/>
                      <a:tailEnd len="sm" w="sm" type="none"/>
                    </a:lnB>
                  </a:tcPr>
                </a:tc>
              </a:tr>
              <a:tr h="279400">
                <a:tc vMerge="1"/>
                <a:tc>
                  <a:txBody>
                    <a:bodyPr/>
                    <a:lstStyle/>
                    <a:p>
                      <a:pPr indent="0" lvl="0" marL="0" rtl="0" algn="l">
                        <a:spcBef>
                          <a:spcPts val="0"/>
                        </a:spcBef>
                        <a:spcAft>
                          <a:spcPts val="0"/>
                        </a:spcAft>
                        <a:buNone/>
                      </a:pPr>
                      <a:r>
                        <a:rPr lang="es-MX" sz="1200">
                          <a:latin typeface="Calibri"/>
                          <a:ea typeface="Calibri"/>
                          <a:cs typeface="Calibri"/>
                          <a:sym typeface="Calibri"/>
                        </a:rPr>
                        <a:t>4</a:t>
                      </a:r>
                      <a:endParaRPr sz="1200">
                        <a:latin typeface="Calibri"/>
                        <a:ea typeface="Calibri"/>
                        <a:cs typeface="Calibri"/>
                        <a:sym typeface="Calibri"/>
                      </a:endParaRPr>
                    </a:p>
                  </a:txBody>
                  <a:tcPr marT="63500" marB="63500" marR="63500" marL="63500">
                    <a:lnL cap="flat" cmpd="sng" w="12700">
                      <a:solidFill>
                        <a:srgbClr val="47C4D1"/>
                      </a:solidFill>
                      <a:prstDash val="solid"/>
                      <a:round/>
                      <a:headEnd len="sm" w="sm" type="none"/>
                      <a:tailEnd len="sm" w="sm" type="none"/>
                    </a:lnL>
                    <a:lnR cap="flat" cmpd="sng" w="12700">
                      <a:solidFill>
                        <a:srgbClr val="47C4D1"/>
                      </a:solidFill>
                      <a:prstDash val="solid"/>
                      <a:round/>
                      <a:headEnd len="sm" w="sm" type="none"/>
                      <a:tailEnd len="sm" w="sm" type="none"/>
                    </a:lnR>
                    <a:lnT cap="flat" cmpd="sng" w="12700">
                      <a:solidFill>
                        <a:srgbClr val="47C4D1"/>
                      </a:solidFill>
                      <a:prstDash val="solid"/>
                      <a:round/>
                      <a:headEnd len="sm" w="sm" type="none"/>
                      <a:tailEnd len="sm" w="sm" type="none"/>
                    </a:lnT>
                    <a:lnB cap="flat" cmpd="sng" w="12700">
                      <a:solidFill>
                        <a:srgbClr val="47C4D1"/>
                      </a:solidFill>
                      <a:prstDash val="solid"/>
                      <a:round/>
                      <a:headEnd len="sm" w="sm" type="none"/>
                      <a:tailEnd len="sm" w="sm" type="none"/>
                    </a:lnB>
                  </a:tcPr>
                </a:tc>
                <a:tc>
                  <a:txBody>
                    <a:bodyPr/>
                    <a:lstStyle/>
                    <a:p>
                      <a:pPr indent="0" lvl="0" marL="91440" rtl="0" algn="l">
                        <a:spcBef>
                          <a:spcPts val="0"/>
                        </a:spcBef>
                        <a:spcAft>
                          <a:spcPts val="0"/>
                        </a:spcAft>
                        <a:buNone/>
                      </a:pPr>
                      <a:r>
                        <a:rPr i="1" lang="es-MX" sz="1200">
                          <a:latin typeface="Calibri"/>
                          <a:ea typeface="Calibri"/>
                          <a:cs typeface="Calibri"/>
                          <a:sym typeface="Calibri"/>
                        </a:rPr>
                        <a:t>Activar o desactivar los tipos de documentos.</a:t>
                      </a:r>
                      <a:endParaRPr i="1" sz="1200">
                        <a:latin typeface="Calibri"/>
                        <a:ea typeface="Calibri"/>
                        <a:cs typeface="Calibri"/>
                        <a:sym typeface="Calibri"/>
                      </a:endParaRPr>
                    </a:p>
                  </a:txBody>
                  <a:tcPr marT="63500" marB="63500" marR="63500" marL="63500">
                    <a:lnL cap="flat" cmpd="sng" w="12700">
                      <a:solidFill>
                        <a:srgbClr val="47C4D1"/>
                      </a:solidFill>
                      <a:prstDash val="solid"/>
                      <a:round/>
                      <a:headEnd len="sm" w="sm" type="none"/>
                      <a:tailEnd len="sm" w="sm" type="none"/>
                    </a:lnL>
                    <a:lnR cap="flat" cmpd="sng" w="12700">
                      <a:solidFill>
                        <a:srgbClr val="47C4D1"/>
                      </a:solidFill>
                      <a:prstDash val="solid"/>
                      <a:round/>
                      <a:headEnd len="sm" w="sm" type="none"/>
                      <a:tailEnd len="sm" w="sm" type="none"/>
                    </a:lnR>
                    <a:lnT cap="flat" cmpd="sng" w="12700">
                      <a:solidFill>
                        <a:srgbClr val="47C4D1"/>
                      </a:solidFill>
                      <a:prstDash val="solid"/>
                      <a:round/>
                      <a:headEnd len="sm" w="sm" type="none"/>
                      <a:tailEnd len="sm" w="sm" type="none"/>
                    </a:lnT>
                    <a:lnB cap="flat" cmpd="sng" w="12700">
                      <a:solidFill>
                        <a:srgbClr val="47C4D1"/>
                      </a:solidFill>
                      <a:prstDash val="solid"/>
                      <a:round/>
                      <a:headEnd len="sm" w="sm" type="none"/>
                      <a:tailEnd len="sm" w="sm" type="none"/>
                    </a:lnB>
                  </a:tcPr>
                </a:tc>
              </a:tr>
              <a:tr h="304800">
                <a:tc>
                  <a:txBody>
                    <a:bodyPr/>
                    <a:lstStyle/>
                    <a:p>
                      <a:pPr indent="0" lvl="0" marL="0" rtl="0" algn="l">
                        <a:spcBef>
                          <a:spcPts val="0"/>
                        </a:spcBef>
                        <a:spcAft>
                          <a:spcPts val="0"/>
                        </a:spcAft>
                        <a:buNone/>
                      </a:pPr>
                      <a:r>
                        <a:rPr b="1" lang="es-MX" sz="1200">
                          <a:latin typeface="Calibri"/>
                          <a:ea typeface="Calibri"/>
                          <a:cs typeface="Calibri"/>
                          <a:sym typeface="Calibri"/>
                        </a:rPr>
                        <a:t>Postcondición </a:t>
                      </a:r>
                      <a:endParaRPr b="1" sz="1200">
                        <a:latin typeface="Calibri"/>
                        <a:ea typeface="Calibri"/>
                        <a:cs typeface="Calibri"/>
                        <a:sym typeface="Calibri"/>
                      </a:endParaRPr>
                    </a:p>
                  </a:txBody>
                  <a:tcPr marT="63500" marB="63500" marR="63500" marL="63500">
                    <a:lnL cap="flat" cmpd="sng" w="12700">
                      <a:solidFill>
                        <a:srgbClr val="47C4D1"/>
                      </a:solidFill>
                      <a:prstDash val="solid"/>
                      <a:round/>
                      <a:headEnd len="sm" w="sm" type="none"/>
                      <a:tailEnd len="sm" w="sm" type="none"/>
                    </a:lnL>
                    <a:lnR cap="flat" cmpd="sng" w="12700">
                      <a:solidFill>
                        <a:srgbClr val="47C4D1"/>
                      </a:solidFill>
                      <a:prstDash val="solid"/>
                      <a:round/>
                      <a:headEnd len="sm" w="sm" type="none"/>
                      <a:tailEnd len="sm" w="sm" type="none"/>
                    </a:lnR>
                    <a:lnT cap="flat" cmpd="sng" w="12700">
                      <a:solidFill>
                        <a:srgbClr val="47C4D1"/>
                      </a:solidFill>
                      <a:prstDash val="solid"/>
                      <a:round/>
                      <a:headEnd len="sm" w="sm" type="none"/>
                      <a:tailEnd len="sm" w="sm" type="none"/>
                    </a:lnT>
                    <a:lnB cap="flat" cmpd="sng" w="12700">
                      <a:solidFill>
                        <a:srgbClr val="47C4D1"/>
                      </a:solidFill>
                      <a:prstDash val="solid"/>
                      <a:round/>
                      <a:headEnd len="sm" w="sm" type="none"/>
                      <a:tailEnd len="sm" w="sm" type="none"/>
                    </a:lnB>
                  </a:tcPr>
                </a:tc>
                <a:tc gridSpan="2">
                  <a:txBody>
                    <a:bodyPr/>
                    <a:lstStyle/>
                    <a:p>
                      <a:pPr indent="6350" lvl="0" marL="88265" marR="252095" rtl="0" algn="l">
                        <a:lnSpc>
                          <a:spcPct val="95416"/>
                        </a:lnSpc>
                        <a:spcBef>
                          <a:spcPts val="0"/>
                        </a:spcBef>
                        <a:spcAft>
                          <a:spcPts val="0"/>
                        </a:spcAft>
                        <a:buNone/>
                      </a:pPr>
                      <a:r>
                        <a:rPr lang="es-MX" sz="1200">
                          <a:latin typeface="Calibri"/>
                          <a:ea typeface="Calibri"/>
                          <a:cs typeface="Calibri"/>
                          <a:sym typeface="Calibri"/>
                        </a:rPr>
                        <a:t>Deben existir registros en la plataforma.</a:t>
                      </a:r>
                      <a:endParaRPr sz="1200">
                        <a:latin typeface="Calibri"/>
                        <a:ea typeface="Calibri"/>
                        <a:cs typeface="Calibri"/>
                        <a:sym typeface="Calibri"/>
                      </a:endParaRPr>
                    </a:p>
                  </a:txBody>
                  <a:tcPr marT="63500" marB="63500" marR="63500" marL="63500">
                    <a:lnL cap="flat" cmpd="sng" w="12700">
                      <a:solidFill>
                        <a:srgbClr val="47C4D1"/>
                      </a:solidFill>
                      <a:prstDash val="solid"/>
                      <a:round/>
                      <a:headEnd len="sm" w="sm" type="none"/>
                      <a:tailEnd len="sm" w="sm" type="none"/>
                    </a:lnL>
                    <a:lnR cap="flat" cmpd="sng" w="12700">
                      <a:solidFill>
                        <a:srgbClr val="47C4D1"/>
                      </a:solidFill>
                      <a:prstDash val="solid"/>
                      <a:round/>
                      <a:headEnd len="sm" w="sm" type="none"/>
                      <a:tailEnd len="sm" w="sm" type="none"/>
                    </a:lnR>
                    <a:lnT cap="flat" cmpd="sng" w="12700">
                      <a:solidFill>
                        <a:srgbClr val="47C4D1"/>
                      </a:solidFill>
                      <a:prstDash val="solid"/>
                      <a:round/>
                      <a:headEnd len="sm" w="sm" type="none"/>
                      <a:tailEnd len="sm" w="sm" type="none"/>
                    </a:lnT>
                    <a:lnB cap="flat" cmpd="sng" w="12700">
                      <a:solidFill>
                        <a:srgbClr val="47C4D1"/>
                      </a:solidFill>
                      <a:prstDash val="solid"/>
                      <a:round/>
                      <a:headEnd len="sm" w="sm" type="none"/>
                      <a:tailEnd len="sm" w="sm" type="none"/>
                    </a:lnB>
                  </a:tcPr>
                </a:tc>
                <a:tc hMerge="1"/>
              </a:tr>
              <a:tr h="279400">
                <a:tc rowSpan="2">
                  <a:txBody>
                    <a:bodyPr/>
                    <a:lstStyle/>
                    <a:p>
                      <a:pPr indent="0" lvl="0" marL="0" rtl="0" algn="l">
                        <a:spcBef>
                          <a:spcPts val="0"/>
                        </a:spcBef>
                        <a:spcAft>
                          <a:spcPts val="0"/>
                        </a:spcAft>
                        <a:buNone/>
                      </a:pPr>
                      <a:r>
                        <a:rPr b="1" lang="es-MX" sz="1200">
                          <a:latin typeface="Calibri"/>
                          <a:ea typeface="Calibri"/>
                          <a:cs typeface="Calibri"/>
                          <a:sym typeface="Calibri"/>
                        </a:rPr>
                        <a:t>Excepciones </a:t>
                      </a:r>
                      <a:endParaRPr b="1" sz="1200">
                        <a:latin typeface="Calibri"/>
                        <a:ea typeface="Calibri"/>
                        <a:cs typeface="Calibri"/>
                        <a:sym typeface="Calibri"/>
                      </a:endParaRPr>
                    </a:p>
                  </a:txBody>
                  <a:tcPr marT="63500" marB="63500" marR="63500" marL="63500">
                    <a:lnL cap="flat" cmpd="sng" w="12700">
                      <a:solidFill>
                        <a:srgbClr val="47C4D1"/>
                      </a:solidFill>
                      <a:prstDash val="solid"/>
                      <a:round/>
                      <a:headEnd len="sm" w="sm" type="none"/>
                      <a:tailEnd len="sm" w="sm" type="none"/>
                    </a:lnL>
                    <a:lnR cap="flat" cmpd="sng" w="12700">
                      <a:solidFill>
                        <a:srgbClr val="47C4D1"/>
                      </a:solidFill>
                      <a:prstDash val="solid"/>
                      <a:round/>
                      <a:headEnd len="sm" w="sm" type="none"/>
                      <a:tailEnd len="sm" w="sm" type="none"/>
                    </a:lnR>
                    <a:lnT cap="flat" cmpd="sng" w="12700">
                      <a:solidFill>
                        <a:srgbClr val="47C4D1"/>
                      </a:solidFill>
                      <a:prstDash val="solid"/>
                      <a:round/>
                      <a:headEnd len="sm" w="sm" type="none"/>
                      <a:tailEnd len="sm" w="sm" type="none"/>
                    </a:lnT>
                    <a:lnB cap="flat" cmpd="sng" w="12700">
                      <a:solidFill>
                        <a:srgbClr val="47C4D1"/>
                      </a:solidFill>
                      <a:prstDash val="solid"/>
                      <a:round/>
                      <a:headEnd len="sm" w="sm" type="none"/>
                      <a:tailEnd len="sm" w="sm" type="none"/>
                    </a:lnB>
                  </a:tcPr>
                </a:tc>
                <a:tc>
                  <a:txBody>
                    <a:bodyPr/>
                    <a:lstStyle/>
                    <a:p>
                      <a:pPr indent="0" lvl="0" marL="0" marR="72390" rtl="0" algn="l">
                        <a:spcBef>
                          <a:spcPts val="0"/>
                        </a:spcBef>
                        <a:spcAft>
                          <a:spcPts val="0"/>
                        </a:spcAft>
                        <a:buNone/>
                      </a:pPr>
                      <a:r>
                        <a:rPr b="1" lang="es-MX" sz="1200">
                          <a:latin typeface="Calibri"/>
                          <a:ea typeface="Calibri"/>
                          <a:cs typeface="Calibri"/>
                          <a:sym typeface="Calibri"/>
                        </a:rPr>
                        <a:t>Paso </a:t>
                      </a:r>
                      <a:endParaRPr b="1" sz="1200">
                        <a:latin typeface="Calibri"/>
                        <a:ea typeface="Calibri"/>
                        <a:cs typeface="Calibri"/>
                        <a:sym typeface="Calibri"/>
                      </a:endParaRPr>
                    </a:p>
                  </a:txBody>
                  <a:tcPr marT="63500" marB="63500" marR="63500" marL="63500">
                    <a:lnL cap="flat" cmpd="sng" w="12700">
                      <a:solidFill>
                        <a:srgbClr val="47C4D1"/>
                      </a:solidFill>
                      <a:prstDash val="solid"/>
                      <a:round/>
                      <a:headEnd len="sm" w="sm" type="none"/>
                      <a:tailEnd len="sm" w="sm" type="none"/>
                    </a:lnL>
                    <a:lnR cap="flat" cmpd="sng" w="12700">
                      <a:solidFill>
                        <a:srgbClr val="47C4D1"/>
                      </a:solidFill>
                      <a:prstDash val="solid"/>
                      <a:round/>
                      <a:headEnd len="sm" w="sm" type="none"/>
                      <a:tailEnd len="sm" w="sm" type="none"/>
                    </a:lnR>
                    <a:lnT cap="flat" cmpd="sng" w="12700">
                      <a:solidFill>
                        <a:srgbClr val="47C4D1"/>
                      </a:solidFill>
                      <a:prstDash val="solid"/>
                      <a:round/>
                      <a:headEnd len="sm" w="sm" type="none"/>
                      <a:tailEnd len="sm" w="sm" type="none"/>
                    </a:lnT>
                    <a:lnB cap="flat" cmpd="sng" w="12700">
                      <a:solidFill>
                        <a:srgbClr val="47C4D1"/>
                      </a:solidFill>
                      <a:prstDash val="solid"/>
                      <a:round/>
                      <a:headEnd len="sm" w="sm" type="none"/>
                      <a:tailEnd len="sm" w="sm" type="none"/>
                    </a:lnB>
                  </a:tcPr>
                </a:tc>
                <a:tc>
                  <a:txBody>
                    <a:bodyPr/>
                    <a:lstStyle/>
                    <a:p>
                      <a:pPr indent="0" lvl="0" marL="82550" rtl="0" algn="l">
                        <a:spcBef>
                          <a:spcPts val="0"/>
                        </a:spcBef>
                        <a:spcAft>
                          <a:spcPts val="0"/>
                        </a:spcAft>
                        <a:buNone/>
                      </a:pPr>
                      <a:r>
                        <a:rPr b="1" i="1" lang="es-MX" sz="1200">
                          <a:latin typeface="Calibri"/>
                          <a:ea typeface="Calibri"/>
                          <a:cs typeface="Calibri"/>
                          <a:sym typeface="Calibri"/>
                        </a:rPr>
                        <a:t>Acción</a:t>
                      </a:r>
                      <a:endParaRPr b="1" i="1" sz="1200">
                        <a:latin typeface="Calibri"/>
                        <a:ea typeface="Calibri"/>
                        <a:cs typeface="Calibri"/>
                        <a:sym typeface="Calibri"/>
                      </a:endParaRPr>
                    </a:p>
                  </a:txBody>
                  <a:tcPr marT="63500" marB="63500" marR="63500" marL="63500">
                    <a:lnL cap="flat" cmpd="sng" w="12700">
                      <a:solidFill>
                        <a:srgbClr val="47C4D1"/>
                      </a:solidFill>
                      <a:prstDash val="solid"/>
                      <a:round/>
                      <a:headEnd len="sm" w="sm" type="none"/>
                      <a:tailEnd len="sm" w="sm" type="none"/>
                    </a:lnL>
                    <a:lnR cap="flat" cmpd="sng" w="12700">
                      <a:solidFill>
                        <a:srgbClr val="47C4D1"/>
                      </a:solidFill>
                      <a:prstDash val="solid"/>
                      <a:round/>
                      <a:headEnd len="sm" w="sm" type="none"/>
                      <a:tailEnd len="sm" w="sm" type="none"/>
                    </a:lnR>
                    <a:lnT cap="flat" cmpd="sng" w="12700">
                      <a:solidFill>
                        <a:srgbClr val="47C4D1"/>
                      </a:solidFill>
                      <a:prstDash val="solid"/>
                      <a:round/>
                      <a:headEnd len="sm" w="sm" type="none"/>
                      <a:tailEnd len="sm" w="sm" type="none"/>
                    </a:lnT>
                    <a:lnB cap="flat" cmpd="sng" w="12700">
                      <a:solidFill>
                        <a:srgbClr val="47C4D1"/>
                      </a:solidFill>
                      <a:prstDash val="solid"/>
                      <a:round/>
                      <a:headEnd len="sm" w="sm" type="none"/>
                      <a:tailEnd len="sm" w="sm" type="none"/>
                    </a:lnB>
                  </a:tcPr>
                </a:tc>
              </a:tr>
              <a:tr h="279400">
                <a:tc vMerge="1"/>
                <a:tc>
                  <a:txBody>
                    <a:bodyPr/>
                    <a:lstStyle/>
                    <a:p>
                      <a:pPr indent="0" lvl="0" marL="0" marR="137795" rtl="0" algn="l">
                        <a:spcBef>
                          <a:spcPts val="0"/>
                        </a:spcBef>
                        <a:spcAft>
                          <a:spcPts val="0"/>
                        </a:spcAft>
                        <a:buNone/>
                      </a:pPr>
                      <a:r>
                        <a:rPr lang="es-MX" sz="1200">
                          <a:latin typeface="Calibri"/>
                          <a:ea typeface="Calibri"/>
                          <a:cs typeface="Calibri"/>
                          <a:sym typeface="Calibri"/>
                        </a:rPr>
                        <a:t> 1.1</a:t>
                      </a:r>
                      <a:endParaRPr sz="1200">
                        <a:latin typeface="Calibri"/>
                        <a:ea typeface="Calibri"/>
                        <a:cs typeface="Calibri"/>
                        <a:sym typeface="Calibri"/>
                      </a:endParaRPr>
                    </a:p>
                  </a:txBody>
                  <a:tcPr marT="63500" marB="63500" marR="63500" marL="63500">
                    <a:lnL cap="flat" cmpd="sng" w="12700">
                      <a:solidFill>
                        <a:srgbClr val="47C4D1"/>
                      </a:solidFill>
                      <a:prstDash val="solid"/>
                      <a:round/>
                      <a:headEnd len="sm" w="sm" type="none"/>
                      <a:tailEnd len="sm" w="sm" type="none"/>
                    </a:lnL>
                    <a:lnR cap="flat" cmpd="sng" w="12700">
                      <a:solidFill>
                        <a:srgbClr val="47C4D1"/>
                      </a:solidFill>
                      <a:prstDash val="solid"/>
                      <a:round/>
                      <a:headEnd len="sm" w="sm" type="none"/>
                      <a:tailEnd len="sm" w="sm" type="none"/>
                    </a:lnR>
                    <a:lnT cap="flat" cmpd="sng" w="12700">
                      <a:solidFill>
                        <a:srgbClr val="47C4D1"/>
                      </a:solidFill>
                      <a:prstDash val="solid"/>
                      <a:round/>
                      <a:headEnd len="sm" w="sm" type="none"/>
                      <a:tailEnd len="sm" w="sm" type="none"/>
                    </a:lnT>
                    <a:lnB cap="flat" cmpd="sng" w="12700">
                      <a:solidFill>
                        <a:srgbClr val="47C4D1"/>
                      </a:solidFill>
                      <a:prstDash val="solid"/>
                      <a:round/>
                      <a:headEnd len="sm" w="sm" type="none"/>
                      <a:tailEnd len="sm" w="sm" type="none"/>
                    </a:lnB>
                  </a:tcPr>
                </a:tc>
                <a:tc>
                  <a:txBody>
                    <a:bodyPr/>
                    <a:lstStyle/>
                    <a:p>
                      <a:pPr indent="0" lvl="0" marL="88265" rtl="0" algn="l">
                        <a:spcBef>
                          <a:spcPts val="0"/>
                        </a:spcBef>
                        <a:spcAft>
                          <a:spcPts val="0"/>
                        </a:spcAft>
                        <a:buNone/>
                      </a:pPr>
                      <a:r>
                        <a:rPr i="1" lang="es-MX" sz="1200">
                          <a:latin typeface="Calibri"/>
                          <a:ea typeface="Calibri"/>
                          <a:cs typeface="Calibri"/>
                          <a:sym typeface="Calibri"/>
                        </a:rPr>
                        <a:t>No hay tipos de documentos registrados</a:t>
                      </a:r>
                      <a:endParaRPr i="1" sz="1200">
                        <a:latin typeface="Calibri"/>
                        <a:ea typeface="Calibri"/>
                        <a:cs typeface="Calibri"/>
                        <a:sym typeface="Calibri"/>
                      </a:endParaRPr>
                    </a:p>
                  </a:txBody>
                  <a:tcPr marT="63500" marB="63500" marR="63500" marL="63500">
                    <a:lnL cap="flat" cmpd="sng" w="12700">
                      <a:solidFill>
                        <a:srgbClr val="47C4D1"/>
                      </a:solidFill>
                      <a:prstDash val="solid"/>
                      <a:round/>
                      <a:headEnd len="sm" w="sm" type="none"/>
                      <a:tailEnd len="sm" w="sm" type="none"/>
                    </a:lnL>
                    <a:lnR cap="flat" cmpd="sng" w="12700">
                      <a:solidFill>
                        <a:srgbClr val="47C4D1"/>
                      </a:solidFill>
                      <a:prstDash val="solid"/>
                      <a:round/>
                      <a:headEnd len="sm" w="sm" type="none"/>
                      <a:tailEnd len="sm" w="sm" type="none"/>
                    </a:lnR>
                    <a:lnT cap="flat" cmpd="sng" w="12700">
                      <a:solidFill>
                        <a:srgbClr val="47C4D1"/>
                      </a:solidFill>
                      <a:prstDash val="solid"/>
                      <a:round/>
                      <a:headEnd len="sm" w="sm" type="none"/>
                      <a:tailEnd len="sm" w="sm" type="none"/>
                    </a:lnT>
                    <a:lnB cap="flat" cmpd="sng" w="12700">
                      <a:solidFill>
                        <a:srgbClr val="47C4D1"/>
                      </a:solidFill>
                      <a:prstDash val="solid"/>
                      <a:round/>
                      <a:headEnd len="sm" w="sm" type="none"/>
                      <a:tailEnd len="sm" w="sm" type="none"/>
                    </a:lnB>
                  </a:tcPr>
                </a:tc>
              </a:tr>
              <a:tr h="279400">
                <a:tc rowSpan="2">
                  <a:txBody>
                    <a:bodyPr/>
                    <a:lstStyle/>
                    <a:p>
                      <a:pPr indent="0" lvl="0" marL="0" rtl="0" algn="l">
                        <a:lnSpc>
                          <a:spcPct val="115000"/>
                        </a:lnSpc>
                        <a:spcBef>
                          <a:spcPts val="0"/>
                        </a:spcBef>
                        <a:spcAft>
                          <a:spcPts val="0"/>
                        </a:spcAft>
                        <a:buNone/>
                      </a:pPr>
                      <a:r>
                        <a:rPr b="1" lang="es-MX" sz="1200">
                          <a:latin typeface="Calibri"/>
                          <a:ea typeface="Calibri"/>
                          <a:cs typeface="Calibri"/>
                          <a:sym typeface="Calibri"/>
                        </a:rPr>
                        <a:t>Rendimiento</a:t>
                      </a:r>
                      <a:endParaRPr b="1" sz="1200">
                        <a:latin typeface="Calibri"/>
                        <a:ea typeface="Calibri"/>
                        <a:cs typeface="Calibri"/>
                        <a:sym typeface="Calibri"/>
                      </a:endParaRPr>
                    </a:p>
                  </a:txBody>
                  <a:tcPr marT="63500" marB="63500" marR="63500" marL="63500">
                    <a:lnL cap="flat" cmpd="sng" w="12700">
                      <a:solidFill>
                        <a:srgbClr val="47C4D1"/>
                      </a:solidFill>
                      <a:prstDash val="solid"/>
                      <a:round/>
                      <a:headEnd len="sm" w="sm" type="none"/>
                      <a:tailEnd len="sm" w="sm" type="none"/>
                    </a:lnL>
                    <a:lnR cap="flat" cmpd="sng" w="12700">
                      <a:solidFill>
                        <a:srgbClr val="47C4D1"/>
                      </a:solidFill>
                      <a:prstDash val="solid"/>
                      <a:round/>
                      <a:headEnd len="sm" w="sm" type="none"/>
                      <a:tailEnd len="sm" w="sm" type="none"/>
                    </a:lnR>
                    <a:lnT cap="flat" cmpd="sng" w="12700">
                      <a:solidFill>
                        <a:srgbClr val="47C4D1"/>
                      </a:solidFill>
                      <a:prstDash val="solid"/>
                      <a:round/>
                      <a:headEnd len="sm" w="sm" type="none"/>
                      <a:tailEnd len="sm" w="sm" type="none"/>
                    </a:lnT>
                    <a:lnB cap="flat" cmpd="sng" w="12700">
                      <a:solidFill>
                        <a:srgbClr val="47C4D1"/>
                      </a:solidFill>
                      <a:prstDash val="solid"/>
                      <a:round/>
                      <a:headEnd len="sm" w="sm" type="none"/>
                      <a:tailEnd len="sm" w="sm" type="none"/>
                    </a:lnB>
                  </a:tcPr>
                </a:tc>
                <a:tc>
                  <a:txBody>
                    <a:bodyPr/>
                    <a:lstStyle/>
                    <a:p>
                      <a:pPr indent="0" lvl="0" marL="0" marR="137795" rtl="0" algn="l">
                        <a:spcBef>
                          <a:spcPts val="0"/>
                        </a:spcBef>
                        <a:spcAft>
                          <a:spcPts val="0"/>
                        </a:spcAft>
                        <a:buNone/>
                      </a:pPr>
                      <a:r>
                        <a:rPr b="1" lang="es-MX" sz="1200">
                          <a:latin typeface="Calibri"/>
                          <a:ea typeface="Calibri"/>
                          <a:cs typeface="Calibri"/>
                          <a:sym typeface="Calibri"/>
                        </a:rPr>
                        <a:t>Paso</a:t>
                      </a:r>
                      <a:endParaRPr b="1" sz="1200">
                        <a:latin typeface="Calibri"/>
                        <a:ea typeface="Calibri"/>
                        <a:cs typeface="Calibri"/>
                        <a:sym typeface="Calibri"/>
                      </a:endParaRPr>
                    </a:p>
                  </a:txBody>
                  <a:tcPr marT="63500" marB="63500" marR="63500" marL="63500">
                    <a:lnL cap="flat" cmpd="sng" w="12700">
                      <a:solidFill>
                        <a:srgbClr val="47C4D1"/>
                      </a:solidFill>
                      <a:prstDash val="solid"/>
                      <a:round/>
                      <a:headEnd len="sm" w="sm" type="none"/>
                      <a:tailEnd len="sm" w="sm" type="none"/>
                    </a:lnL>
                    <a:lnR cap="flat" cmpd="sng" w="12700">
                      <a:solidFill>
                        <a:srgbClr val="47C4D1"/>
                      </a:solidFill>
                      <a:prstDash val="solid"/>
                      <a:round/>
                      <a:headEnd len="sm" w="sm" type="none"/>
                      <a:tailEnd len="sm" w="sm" type="none"/>
                    </a:lnR>
                    <a:lnT cap="flat" cmpd="sng" w="12700">
                      <a:solidFill>
                        <a:srgbClr val="47C4D1"/>
                      </a:solidFill>
                      <a:prstDash val="solid"/>
                      <a:round/>
                      <a:headEnd len="sm" w="sm" type="none"/>
                      <a:tailEnd len="sm" w="sm" type="none"/>
                    </a:lnT>
                    <a:lnB cap="flat" cmpd="sng" w="12700">
                      <a:solidFill>
                        <a:srgbClr val="47C4D1"/>
                      </a:solidFill>
                      <a:prstDash val="solid"/>
                      <a:round/>
                      <a:headEnd len="sm" w="sm" type="none"/>
                      <a:tailEnd len="sm" w="sm" type="none"/>
                    </a:lnB>
                  </a:tcPr>
                </a:tc>
                <a:tc>
                  <a:txBody>
                    <a:bodyPr/>
                    <a:lstStyle/>
                    <a:p>
                      <a:pPr indent="0" lvl="0" marL="88265" rtl="0" algn="l">
                        <a:spcBef>
                          <a:spcPts val="0"/>
                        </a:spcBef>
                        <a:spcAft>
                          <a:spcPts val="0"/>
                        </a:spcAft>
                        <a:buNone/>
                      </a:pPr>
                      <a:r>
                        <a:rPr b="1" i="1" lang="es-MX" sz="1200">
                          <a:latin typeface="Calibri"/>
                          <a:ea typeface="Calibri"/>
                          <a:cs typeface="Calibri"/>
                          <a:sym typeface="Calibri"/>
                        </a:rPr>
                        <a:t>Cuota de tiempo</a:t>
                      </a:r>
                      <a:endParaRPr b="1" i="1" sz="1200">
                        <a:latin typeface="Calibri"/>
                        <a:ea typeface="Calibri"/>
                        <a:cs typeface="Calibri"/>
                        <a:sym typeface="Calibri"/>
                      </a:endParaRPr>
                    </a:p>
                  </a:txBody>
                  <a:tcPr marT="63500" marB="63500" marR="63500" marL="63500">
                    <a:lnL cap="flat" cmpd="sng" w="12700">
                      <a:solidFill>
                        <a:srgbClr val="47C4D1"/>
                      </a:solidFill>
                      <a:prstDash val="solid"/>
                      <a:round/>
                      <a:headEnd len="sm" w="sm" type="none"/>
                      <a:tailEnd len="sm" w="sm" type="none"/>
                    </a:lnL>
                    <a:lnR cap="flat" cmpd="sng" w="12700">
                      <a:solidFill>
                        <a:srgbClr val="47C4D1"/>
                      </a:solidFill>
                      <a:prstDash val="solid"/>
                      <a:round/>
                      <a:headEnd len="sm" w="sm" type="none"/>
                      <a:tailEnd len="sm" w="sm" type="none"/>
                    </a:lnR>
                    <a:lnT cap="flat" cmpd="sng" w="12700">
                      <a:solidFill>
                        <a:srgbClr val="47C4D1"/>
                      </a:solidFill>
                      <a:prstDash val="solid"/>
                      <a:round/>
                      <a:headEnd len="sm" w="sm" type="none"/>
                      <a:tailEnd len="sm" w="sm" type="none"/>
                    </a:lnT>
                    <a:lnB cap="flat" cmpd="sng" w="12700">
                      <a:solidFill>
                        <a:srgbClr val="47C4D1"/>
                      </a:solidFill>
                      <a:prstDash val="solid"/>
                      <a:round/>
                      <a:headEnd len="sm" w="sm" type="none"/>
                      <a:tailEnd len="sm" w="sm" type="none"/>
                    </a:lnB>
                  </a:tcPr>
                </a:tc>
              </a:tr>
              <a:tr h="279400">
                <a:tc vMerge="1"/>
                <a:tc>
                  <a:txBody>
                    <a:bodyPr/>
                    <a:lstStyle/>
                    <a:p>
                      <a:pPr indent="0" lvl="0" marL="0" marR="137795" rtl="0" algn="l">
                        <a:spcBef>
                          <a:spcPts val="0"/>
                        </a:spcBef>
                        <a:spcAft>
                          <a:spcPts val="0"/>
                        </a:spcAft>
                        <a:buNone/>
                      </a:pPr>
                      <a:r>
                        <a:rPr lang="es-MX" sz="1200">
                          <a:latin typeface="Calibri"/>
                          <a:ea typeface="Calibri"/>
                          <a:cs typeface="Calibri"/>
                          <a:sym typeface="Calibri"/>
                        </a:rPr>
                        <a:t>3</a:t>
                      </a:r>
                      <a:endParaRPr sz="1200">
                        <a:latin typeface="Calibri"/>
                        <a:ea typeface="Calibri"/>
                        <a:cs typeface="Calibri"/>
                        <a:sym typeface="Calibri"/>
                      </a:endParaRPr>
                    </a:p>
                  </a:txBody>
                  <a:tcPr marT="63500" marB="63500" marR="63500" marL="63500">
                    <a:lnL cap="flat" cmpd="sng" w="12700">
                      <a:solidFill>
                        <a:srgbClr val="47C4D1"/>
                      </a:solidFill>
                      <a:prstDash val="solid"/>
                      <a:round/>
                      <a:headEnd len="sm" w="sm" type="none"/>
                      <a:tailEnd len="sm" w="sm" type="none"/>
                    </a:lnL>
                    <a:lnR cap="flat" cmpd="sng" w="12700">
                      <a:solidFill>
                        <a:srgbClr val="47C4D1"/>
                      </a:solidFill>
                      <a:prstDash val="solid"/>
                      <a:round/>
                      <a:headEnd len="sm" w="sm" type="none"/>
                      <a:tailEnd len="sm" w="sm" type="none"/>
                    </a:lnR>
                    <a:lnT cap="flat" cmpd="sng" w="12700">
                      <a:solidFill>
                        <a:srgbClr val="47C4D1"/>
                      </a:solidFill>
                      <a:prstDash val="solid"/>
                      <a:round/>
                      <a:headEnd len="sm" w="sm" type="none"/>
                      <a:tailEnd len="sm" w="sm" type="none"/>
                    </a:lnT>
                    <a:lnB cap="flat" cmpd="sng" w="12700">
                      <a:solidFill>
                        <a:srgbClr val="47C4D1"/>
                      </a:solidFill>
                      <a:prstDash val="solid"/>
                      <a:round/>
                      <a:headEnd len="sm" w="sm" type="none"/>
                      <a:tailEnd len="sm" w="sm" type="none"/>
                    </a:lnB>
                  </a:tcPr>
                </a:tc>
                <a:tc>
                  <a:txBody>
                    <a:bodyPr/>
                    <a:lstStyle/>
                    <a:p>
                      <a:pPr indent="0" lvl="0" marL="88265" rtl="0" algn="l">
                        <a:spcBef>
                          <a:spcPts val="0"/>
                        </a:spcBef>
                        <a:spcAft>
                          <a:spcPts val="0"/>
                        </a:spcAft>
                        <a:buNone/>
                      </a:pPr>
                      <a:r>
                        <a:rPr lang="es-MX" sz="1200">
                          <a:latin typeface="Calibri"/>
                          <a:ea typeface="Calibri"/>
                          <a:cs typeface="Calibri"/>
                          <a:sym typeface="Calibri"/>
                        </a:rPr>
                        <a:t>10 min.</a:t>
                      </a:r>
                      <a:endParaRPr sz="1200">
                        <a:latin typeface="Calibri"/>
                        <a:ea typeface="Calibri"/>
                        <a:cs typeface="Calibri"/>
                        <a:sym typeface="Calibri"/>
                      </a:endParaRPr>
                    </a:p>
                  </a:txBody>
                  <a:tcPr marT="63500" marB="63500" marR="63500" marL="63500">
                    <a:lnL cap="flat" cmpd="sng" w="12700">
                      <a:solidFill>
                        <a:srgbClr val="47C4D1"/>
                      </a:solidFill>
                      <a:prstDash val="solid"/>
                      <a:round/>
                      <a:headEnd len="sm" w="sm" type="none"/>
                      <a:tailEnd len="sm" w="sm" type="none"/>
                    </a:lnL>
                    <a:lnR cap="flat" cmpd="sng" w="12700">
                      <a:solidFill>
                        <a:srgbClr val="47C4D1"/>
                      </a:solidFill>
                      <a:prstDash val="solid"/>
                      <a:round/>
                      <a:headEnd len="sm" w="sm" type="none"/>
                      <a:tailEnd len="sm" w="sm" type="none"/>
                    </a:lnR>
                    <a:lnT cap="flat" cmpd="sng" w="12700">
                      <a:solidFill>
                        <a:srgbClr val="47C4D1"/>
                      </a:solidFill>
                      <a:prstDash val="solid"/>
                      <a:round/>
                      <a:headEnd len="sm" w="sm" type="none"/>
                      <a:tailEnd len="sm" w="sm" type="none"/>
                    </a:lnT>
                    <a:lnB cap="flat" cmpd="sng" w="12700">
                      <a:solidFill>
                        <a:srgbClr val="47C4D1"/>
                      </a:solidFill>
                      <a:prstDash val="solid"/>
                      <a:round/>
                      <a:headEnd len="sm" w="sm" type="none"/>
                      <a:tailEnd len="sm" w="sm" type="none"/>
                    </a:lnB>
                  </a:tcPr>
                </a:tc>
              </a:tr>
              <a:tr h="254000">
                <a:tc>
                  <a:txBody>
                    <a:bodyPr/>
                    <a:lstStyle/>
                    <a:p>
                      <a:pPr indent="0" lvl="0" marL="0" rtl="0" algn="l">
                        <a:lnSpc>
                          <a:spcPct val="115000"/>
                        </a:lnSpc>
                        <a:spcBef>
                          <a:spcPts val="0"/>
                        </a:spcBef>
                        <a:spcAft>
                          <a:spcPts val="0"/>
                        </a:spcAft>
                        <a:buNone/>
                      </a:pPr>
                      <a:r>
                        <a:rPr b="1" lang="es-MX" sz="1200">
                          <a:latin typeface="Calibri"/>
                          <a:ea typeface="Calibri"/>
                          <a:cs typeface="Calibri"/>
                          <a:sym typeface="Calibri"/>
                        </a:rPr>
                        <a:t>Frecuencia</a:t>
                      </a:r>
                      <a:endParaRPr b="1" sz="1200">
                        <a:latin typeface="Calibri"/>
                        <a:ea typeface="Calibri"/>
                        <a:cs typeface="Calibri"/>
                        <a:sym typeface="Calibri"/>
                      </a:endParaRPr>
                    </a:p>
                  </a:txBody>
                  <a:tcPr marT="63500" marB="63500" marR="63500" marL="63500">
                    <a:lnL cap="flat" cmpd="sng" w="12700">
                      <a:solidFill>
                        <a:srgbClr val="47C4D1"/>
                      </a:solidFill>
                      <a:prstDash val="solid"/>
                      <a:round/>
                      <a:headEnd len="sm" w="sm" type="none"/>
                      <a:tailEnd len="sm" w="sm" type="none"/>
                    </a:lnL>
                    <a:lnR cap="flat" cmpd="sng" w="12700">
                      <a:solidFill>
                        <a:srgbClr val="47C4D1"/>
                      </a:solidFill>
                      <a:prstDash val="solid"/>
                      <a:round/>
                      <a:headEnd len="sm" w="sm" type="none"/>
                      <a:tailEnd len="sm" w="sm" type="none"/>
                    </a:lnR>
                    <a:lnT cap="flat" cmpd="sng" w="12700">
                      <a:solidFill>
                        <a:srgbClr val="47C4D1"/>
                      </a:solidFill>
                      <a:prstDash val="solid"/>
                      <a:round/>
                      <a:headEnd len="sm" w="sm" type="none"/>
                      <a:tailEnd len="sm" w="sm" type="none"/>
                    </a:lnT>
                    <a:lnB cap="flat" cmpd="sng" w="12700">
                      <a:solidFill>
                        <a:srgbClr val="47C4D1"/>
                      </a:solidFill>
                      <a:prstDash val="solid"/>
                      <a:round/>
                      <a:headEnd len="sm" w="sm" type="none"/>
                      <a:tailEnd len="sm" w="sm" type="none"/>
                    </a:lnB>
                  </a:tcPr>
                </a:tc>
                <a:tc gridSpan="2">
                  <a:txBody>
                    <a:bodyPr/>
                    <a:lstStyle/>
                    <a:p>
                      <a:pPr indent="0" lvl="0" marL="0" marR="137795" rtl="0" algn="l">
                        <a:spcBef>
                          <a:spcPts val="0"/>
                        </a:spcBef>
                        <a:spcAft>
                          <a:spcPts val="0"/>
                        </a:spcAft>
                        <a:buNone/>
                      </a:pPr>
                      <a:r>
                        <a:rPr lang="es-MX" sz="1200">
                          <a:latin typeface="Calibri"/>
                          <a:ea typeface="Calibri"/>
                          <a:cs typeface="Calibri"/>
                          <a:sym typeface="Calibri"/>
                        </a:rPr>
                        <a:t>Cada vez que sea necesario acudir a esta información</a:t>
                      </a:r>
                      <a:endParaRPr sz="1200">
                        <a:latin typeface="Calibri"/>
                        <a:ea typeface="Calibri"/>
                        <a:cs typeface="Calibri"/>
                        <a:sym typeface="Calibri"/>
                      </a:endParaRPr>
                    </a:p>
                  </a:txBody>
                  <a:tcPr marT="63500" marB="63500" marR="63500" marL="63500">
                    <a:lnL cap="flat" cmpd="sng" w="12700">
                      <a:solidFill>
                        <a:srgbClr val="47C4D1"/>
                      </a:solidFill>
                      <a:prstDash val="solid"/>
                      <a:round/>
                      <a:headEnd len="sm" w="sm" type="none"/>
                      <a:tailEnd len="sm" w="sm" type="none"/>
                    </a:lnL>
                    <a:lnR cap="flat" cmpd="sng" w="12700">
                      <a:solidFill>
                        <a:srgbClr val="47C4D1"/>
                      </a:solidFill>
                      <a:prstDash val="solid"/>
                      <a:round/>
                      <a:headEnd len="sm" w="sm" type="none"/>
                      <a:tailEnd len="sm" w="sm" type="none"/>
                    </a:lnR>
                    <a:lnT cap="flat" cmpd="sng" w="12700">
                      <a:solidFill>
                        <a:srgbClr val="47C4D1"/>
                      </a:solidFill>
                      <a:prstDash val="solid"/>
                      <a:round/>
                      <a:headEnd len="sm" w="sm" type="none"/>
                      <a:tailEnd len="sm" w="sm" type="none"/>
                    </a:lnT>
                    <a:lnB cap="flat" cmpd="sng" w="12700">
                      <a:solidFill>
                        <a:srgbClr val="47C4D1"/>
                      </a:solidFill>
                      <a:prstDash val="solid"/>
                      <a:round/>
                      <a:headEnd len="sm" w="sm" type="none"/>
                      <a:tailEnd len="sm" w="sm" type="none"/>
                    </a:lnB>
                  </a:tcPr>
                </a:tc>
                <a:tc hMerge="1"/>
              </a:tr>
              <a:tr h="254000">
                <a:tc>
                  <a:txBody>
                    <a:bodyPr/>
                    <a:lstStyle/>
                    <a:p>
                      <a:pPr indent="0" lvl="0" marL="0" rtl="0" algn="l">
                        <a:lnSpc>
                          <a:spcPct val="115000"/>
                        </a:lnSpc>
                        <a:spcBef>
                          <a:spcPts val="0"/>
                        </a:spcBef>
                        <a:spcAft>
                          <a:spcPts val="0"/>
                        </a:spcAft>
                        <a:buNone/>
                      </a:pPr>
                      <a:r>
                        <a:rPr b="1" lang="es-MX" sz="1200">
                          <a:latin typeface="Calibri"/>
                          <a:ea typeface="Calibri"/>
                          <a:cs typeface="Calibri"/>
                          <a:sym typeface="Calibri"/>
                        </a:rPr>
                        <a:t>Comentarios</a:t>
                      </a:r>
                      <a:endParaRPr b="1" sz="1200">
                        <a:latin typeface="Calibri"/>
                        <a:ea typeface="Calibri"/>
                        <a:cs typeface="Calibri"/>
                        <a:sym typeface="Calibri"/>
                      </a:endParaRPr>
                    </a:p>
                  </a:txBody>
                  <a:tcPr marT="63500" marB="63500" marR="63500" marL="63500">
                    <a:lnL cap="flat" cmpd="sng" w="12700">
                      <a:solidFill>
                        <a:srgbClr val="47C4D1"/>
                      </a:solidFill>
                      <a:prstDash val="solid"/>
                      <a:round/>
                      <a:headEnd len="sm" w="sm" type="none"/>
                      <a:tailEnd len="sm" w="sm" type="none"/>
                    </a:lnL>
                    <a:lnR cap="flat" cmpd="sng" w="12700">
                      <a:solidFill>
                        <a:srgbClr val="47C4D1"/>
                      </a:solidFill>
                      <a:prstDash val="solid"/>
                      <a:round/>
                      <a:headEnd len="sm" w="sm" type="none"/>
                      <a:tailEnd len="sm" w="sm" type="none"/>
                    </a:lnR>
                    <a:lnT cap="flat" cmpd="sng" w="12700">
                      <a:solidFill>
                        <a:srgbClr val="47C4D1"/>
                      </a:solidFill>
                      <a:prstDash val="solid"/>
                      <a:round/>
                      <a:headEnd len="sm" w="sm" type="none"/>
                      <a:tailEnd len="sm" w="sm" type="none"/>
                    </a:lnT>
                    <a:lnB cap="flat" cmpd="sng" w="12700">
                      <a:solidFill>
                        <a:srgbClr val="47C4D1"/>
                      </a:solidFill>
                      <a:prstDash val="solid"/>
                      <a:round/>
                      <a:headEnd len="sm" w="sm" type="none"/>
                      <a:tailEnd len="sm" w="sm" type="none"/>
                    </a:lnB>
                  </a:tcPr>
                </a:tc>
                <a:tc gridSpan="2">
                  <a:txBody>
                    <a:bodyPr/>
                    <a:lstStyle/>
                    <a:p>
                      <a:pPr indent="0" lvl="0" marL="0" marR="137795" rtl="0" algn="l">
                        <a:spcBef>
                          <a:spcPts val="0"/>
                        </a:spcBef>
                        <a:spcAft>
                          <a:spcPts val="0"/>
                        </a:spcAft>
                        <a:buNone/>
                      </a:pPr>
                      <a:r>
                        <a:rPr lang="es-MX" sz="1200">
                          <a:latin typeface="Calibri"/>
                          <a:ea typeface="Calibri"/>
                          <a:cs typeface="Calibri"/>
                          <a:sym typeface="Calibri"/>
                        </a:rPr>
                        <a:t>Si no existen registros el administrador no visualizará información alguna.</a:t>
                      </a:r>
                      <a:endParaRPr sz="1200">
                        <a:latin typeface="Calibri"/>
                        <a:ea typeface="Calibri"/>
                        <a:cs typeface="Calibri"/>
                        <a:sym typeface="Calibri"/>
                      </a:endParaRPr>
                    </a:p>
                  </a:txBody>
                  <a:tcPr marT="63500" marB="63500" marR="63500" marL="63500">
                    <a:lnL cap="flat" cmpd="sng" w="12700">
                      <a:solidFill>
                        <a:srgbClr val="47C4D1"/>
                      </a:solidFill>
                      <a:prstDash val="solid"/>
                      <a:round/>
                      <a:headEnd len="sm" w="sm" type="none"/>
                      <a:tailEnd len="sm" w="sm" type="none"/>
                    </a:lnL>
                    <a:lnR cap="flat" cmpd="sng" w="12700">
                      <a:solidFill>
                        <a:srgbClr val="47C4D1"/>
                      </a:solidFill>
                      <a:prstDash val="solid"/>
                      <a:round/>
                      <a:headEnd len="sm" w="sm" type="none"/>
                      <a:tailEnd len="sm" w="sm" type="none"/>
                    </a:lnR>
                    <a:lnT cap="flat" cmpd="sng" w="12700">
                      <a:solidFill>
                        <a:srgbClr val="47C4D1"/>
                      </a:solidFill>
                      <a:prstDash val="solid"/>
                      <a:round/>
                      <a:headEnd len="sm" w="sm" type="none"/>
                      <a:tailEnd len="sm" w="sm" type="none"/>
                    </a:lnT>
                    <a:lnB cap="flat" cmpd="sng" w="12700">
                      <a:solidFill>
                        <a:srgbClr val="47C4D1"/>
                      </a:solidFill>
                      <a:prstDash val="solid"/>
                      <a:round/>
                      <a:headEnd len="sm" w="sm" type="none"/>
                      <a:tailEnd len="sm" w="sm" type="none"/>
                    </a:lnB>
                  </a:tcPr>
                </a:tc>
                <a:tc hMerge="1"/>
              </a:tr>
            </a:tbl>
          </a:graphicData>
        </a:graphic>
      </p:graphicFrame>
      <p:pic>
        <p:nvPicPr>
          <p:cNvPr id="900" name="Google Shape;900;p53"/>
          <p:cNvPicPr preferRelativeResize="0"/>
          <p:nvPr/>
        </p:nvPicPr>
        <p:blipFill>
          <a:blip r:embed="rId3">
            <a:alphaModFix/>
          </a:blip>
          <a:stretch>
            <a:fillRect/>
          </a:stretch>
        </p:blipFill>
        <p:spPr>
          <a:xfrm>
            <a:off x="1180300" y="355600"/>
            <a:ext cx="409575" cy="381000"/>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4" name="Shape 904"/>
        <p:cNvGrpSpPr/>
        <p:nvPr/>
      </p:nvGrpSpPr>
      <p:grpSpPr>
        <a:xfrm>
          <a:off x="0" y="0"/>
          <a:ext cx="0" cy="0"/>
          <a:chOff x="0" y="0"/>
          <a:chExt cx="0" cy="0"/>
        </a:xfrm>
      </p:grpSpPr>
      <p:graphicFrame>
        <p:nvGraphicFramePr>
          <p:cNvPr id="905" name="Google Shape;905;g1ab1390640c_0_212"/>
          <p:cNvGraphicFramePr/>
          <p:nvPr/>
        </p:nvGraphicFramePr>
        <p:xfrm>
          <a:off x="291575" y="295913"/>
          <a:ext cx="3000000" cy="3000000"/>
        </p:xfrm>
        <a:graphic>
          <a:graphicData uri="http://schemas.openxmlformats.org/drawingml/2006/table">
            <a:tbl>
              <a:tblPr>
                <a:noFill/>
                <a:tableStyleId>{1460034C-6092-4E9E-AEC0-49A24A3E4ADF}</a:tableStyleId>
              </a:tblPr>
              <a:tblGrid>
                <a:gridCol w="2098675"/>
                <a:gridCol w="1247850"/>
                <a:gridCol w="8262325"/>
              </a:tblGrid>
              <a:tr h="431800">
                <a:tc>
                  <a:txBody>
                    <a:bodyPr/>
                    <a:lstStyle/>
                    <a:p>
                      <a:pPr indent="0" lvl="0" marL="0" rtl="0" algn="ctr">
                        <a:spcBef>
                          <a:spcPts val="0"/>
                        </a:spcBef>
                        <a:spcAft>
                          <a:spcPts val="0"/>
                        </a:spcAft>
                        <a:buNone/>
                      </a:pPr>
                      <a:r>
                        <a:t/>
                      </a:r>
                      <a:endParaRPr sz="1200">
                        <a:latin typeface="Calibri"/>
                        <a:ea typeface="Calibri"/>
                        <a:cs typeface="Calibri"/>
                        <a:sym typeface="Calibri"/>
                      </a:endParaRPr>
                    </a:p>
                  </a:txBody>
                  <a:tcPr marT="63500" marB="63500" marR="63500" marL="63500">
                    <a:lnL cap="flat" cmpd="sng" w="12700">
                      <a:solidFill>
                        <a:srgbClr val="7030A0"/>
                      </a:solidFill>
                      <a:prstDash val="solid"/>
                      <a:round/>
                      <a:headEnd len="sm" w="sm" type="none"/>
                      <a:tailEnd len="sm" w="sm" type="none"/>
                    </a:lnL>
                    <a:lnR cap="flat" cmpd="sng" w="12700">
                      <a:solidFill>
                        <a:srgbClr val="7030A0"/>
                      </a:solidFill>
                      <a:prstDash val="solid"/>
                      <a:round/>
                      <a:headEnd len="sm" w="sm" type="none"/>
                      <a:tailEnd len="sm" w="sm" type="none"/>
                    </a:lnR>
                    <a:lnT cap="flat" cmpd="sng" w="12700">
                      <a:solidFill>
                        <a:srgbClr val="7030A0"/>
                      </a:solidFill>
                      <a:prstDash val="solid"/>
                      <a:round/>
                      <a:headEnd len="sm" w="sm" type="none"/>
                      <a:tailEnd len="sm" w="sm" type="none"/>
                    </a:lnT>
                    <a:lnB cap="flat" cmpd="sng" w="12700">
                      <a:solidFill>
                        <a:srgbClr val="7030A0"/>
                      </a:solidFill>
                      <a:prstDash val="solid"/>
                      <a:round/>
                      <a:headEnd len="sm" w="sm" type="none"/>
                      <a:tailEnd len="sm" w="sm" type="none"/>
                    </a:lnB>
                  </a:tcPr>
                </a:tc>
                <a:tc gridSpan="2">
                  <a:txBody>
                    <a:bodyPr/>
                    <a:lstStyle/>
                    <a:p>
                      <a:pPr indent="0" lvl="0" marL="0" rtl="0" algn="ctr">
                        <a:spcBef>
                          <a:spcPts val="0"/>
                        </a:spcBef>
                        <a:spcAft>
                          <a:spcPts val="0"/>
                        </a:spcAft>
                        <a:buNone/>
                      </a:pPr>
                      <a:r>
                        <a:rPr b="1" lang="es-MX" sz="1200">
                          <a:latin typeface="Calibri"/>
                          <a:ea typeface="Calibri"/>
                          <a:cs typeface="Calibri"/>
                          <a:sym typeface="Calibri"/>
                        </a:rPr>
                        <a:t>DOCUMENTO DE TRABAJO ESPECIFICACIÓN CASOS DE USO ADSI – CSF</a:t>
                      </a:r>
                      <a:endParaRPr b="1" sz="1200">
                        <a:latin typeface="Calibri"/>
                        <a:ea typeface="Calibri"/>
                        <a:cs typeface="Calibri"/>
                        <a:sym typeface="Calibri"/>
                      </a:endParaRPr>
                    </a:p>
                  </a:txBody>
                  <a:tcPr marT="63500" marB="63500" marR="63500" marL="63500">
                    <a:lnL cap="flat" cmpd="sng" w="12700">
                      <a:solidFill>
                        <a:srgbClr val="7030A0"/>
                      </a:solidFill>
                      <a:prstDash val="solid"/>
                      <a:round/>
                      <a:headEnd len="sm" w="sm" type="none"/>
                      <a:tailEnd len="sm" w="sm" type="none"/>
                    </a:lnL>
                    <a:lnR cap="flat" cmpd="sng" w="12700">
                      <a:solidFill>
                        <a:srgbClr val="7030A0"/>
                      </a:solidFill>
                      <a:prstDash val="solid"/>
                      <a:round/>
                      <a:headEnd len="sm" w="sm" type="none"/>
                      <a:tailEnd len="sm" w="sm" type="none"/>
                    </a:lnR>
                    <a:lnT cap="flat" cmpd="sng" w="12700">
                      <a:solidFill>
                        <a:srgbClr val="7030A0"/>
                      </a:solidFill>
                      <a:prstDash val="solid"/>
                      <a:round/>
                      <a:headEnd len="sm" w="sm" type="none"/>
                      <a:tailEnd len="sm" w="sm" type="none"/>
                    </a:lnT>
                    <a:lnB cap="flat" cmpd="sng" w="12700">
                      <a:solidFill>
                        <a:srgbClr val="7030A0"/>
                      </a:solidFill>
                      <a:prstDash val="solid"/>
                      <a:round/>
                      <a:headEnd len="sm" w="sm" type="none"/>
                      <a:tailEnd len="sm" w="sm" type="none"/>
                    </a:lnB>
                  </a:tcPr>
                </a:tc>
                <a:tc hMerge="1"/>
              </a:tr>
              <a:tr h="152400">
                <a:tc>
                  <a:txBody>
                    <a:bodyPr/>
                    <a:lstStyle/>
                    <a:p>
                      <a:pPr indent="0" lvl="0" marL="92075" rtl="0" algn="l">
                        <a:spcBef>
                          <a:spcPts val="0"/>
                        </a:spcBef>
                        <a:spcAft>
                          <a:spcPts val="0"/>
                        </a:spcAft>
                        <a:buNone/>
                      </a:pPr>
                      <a:r>
                        <a:rPr b="1" lang="es-MX" sz="1200">
                          <a:latin typeface="Calibri"/>
                          <a:ea typeface="Calibri"/>
                          <a:cs typeface="Calibri"/>
                          <a:sym typeface="Calibri"/>
                        </a:rPr>
                        <a:t>UC-11 </a:t>
                      </a:r>
                      <a:endParaRPr b="1" sz="1200">
                        <a:latin typeface="Calibri"/>
                        <a:ea typeface="Calibri"/>
                        <a:cs typeface="Calibri"/>
                        <a:sym typeface="Calibri"/>
                      </a:endParaRPr>
                    </a:p>
                  </a:txBody>
                  <a:tcPr marT="63500" marB="63500" marR="63500" marL="63500">
                    <a:lnL cap="flat" cmpd="sng" w="12700">
                      <a:solidFill>
                        <a:srgbClr val="7030A0"/>
                      </a:solidFill>
                      <a:prstDash val="solid"/>
                      <a:round/>
                      <a:headEnd len="sm" w="sm" type="none"/>
                      <a:tailEnd len="sm" w="sm" type="none"/>
                    </a:lnL>
                    <a:lnR cap="flat" cmpd="sng" w="12700">
                      <a:solidFill>
                        <a:srgbClr val="7030A0"/>
                      </a:solidFill>
                      <a:prstDash val="solid"/>
                      <a:round/>
                      <a:headEnd len="sm" w="sm" type="none"/>
                      <a:tailEnd len="sm" w="sm" type="none"/>
                    </a:lnR>
                    <a:lnT cap="flat" cmpd="sng" w="12700">
                      <a:solidFill>
                        <a:srgbClr val="7030A0"/>
                      </a:solidFill>
                      <a:prstDash val="solid"/>
                      <a:round/>
                      <a:headEnd len="sm" w="sm" type="none"/>
                      <a:tailEnd len="sm" w="sm" type="none"/>
                    </a:lnT>
                    <a:lnB cap="flat" cmpd="sng" w="12700">
                      <a:solidFill>
                        <a:srgbClr val="7030A0"/>
                      </a:solidFill>
                      <a:prstDash val="solid"/>
                      <a:round/>
                      <a:headEnd len="sm" w="sm" type="none"/>
                      <a:tailEnd len="sm" w="sm" type="none"/>
                    </a:lnB>
                  </a:tcPr>
                </a:tc>
                <a:tc gridSpan="2">
                  <a:txBody>
                    <a:bodyPr/>
                    <a:lstStyle/>
                    <a:p>
                      <a:pPr indent="0" lvl="0" marL="0" rtl="0" algn="ctr">
                        <a:spcBef>
                          <a:spcPts val="0"/>
                        </a:spcBef>
                        <a:spcAft>
                          <a:spcPts val="0"/>
                        </a:spcAft>
                        <a:buNone/>
                      </a:pPr>
                      <a:r>
                        <a:rPr i="1" lang="es-MX" sz="1200">
                          <a:latin typeface="Calibri"/>
                          <a:ea typeface="Calibri"/>
                          <a:cs typeface="Calibri"/>
                          <a:sym typeface="Calibri"/>
                        </a:rPr>
                        <a:t>Apartado administrador profesiones</a:t>
                      </a:r>
                      <a:endParaRPr i="1" sz="1200">
                        <a:latin typeface="Calibri"/>
                        <a:ea typeface="Calibri"/>
                        <a:cs typeface="Calibri"/>
                        <a:sym typeface="Calibri"/>
                      </a:endParaRPr>
                    </a:p>
                  </a:txBody>
                  <a:tcPr marT="63500" marB="63500" marR="63500" marL="63500">
                    <a:lnL cap="flat" cmpd="sng" w="12700">
                      <a:solidFill>
                        <a:srgbClr val="7030A0"/>
                      </a:solidFill>
                      <a:prstDash val="solid"/>
                      <a:round/>
                      <a:headEnd len="sm" w="sm" type="none"/>
                      <a:tailEnd len="sm" w="sm" type="none"/>
                    </a:lnL>
                    <a:lnR cap="flat" cmpd="sng" w="12700">
                      <a:solidFill>
                        <a:srgbClr val="7030A0"/>
                      </a:solidFill>
                      <a:prstDash val="solid"/>
                      <a:round/>
                      <a:headEnd len="sm" w="sm" type="none"/>
                      <a:tailEnd len="sm" w="sm" type="none"/>
                    </a:lnR>
                    <a:lnT cap="flat" cmpd="sng" w="12700">
                      <a:solidFill>
                        <a:srgbClr val="7030A0"/>
                      </a:solidFill>
                      <a:prstDash val="solid"/>
                      <a:round/>
                      <a:headEnd len="sm" w="sm" type="none"/>
                      <a:tailEnd len="sm" w="sm" type="none"/>
                    </a:lnT>
                    <a:lnB cap="flat" cmpd="sng" w="12700">
                      <a:solidFill>
                        <a:srgbClr val="7030A0"/>
                      </a:solidFill>
                      <a:prstDash val="solid"/>
                      <a:round/>
                      <a:headEnd len="sm" w="sm" type="none"/>
                      <a:tailEnd len="sm" w="sm" type="none"/>
                    </a:lnB>
                  </a:tcPr>
                </a:tc>
                <a:tc hMerge="1"/>
              </a:tr>
              <a:tr h="304800">
                <a:tc>
                  <a:txBody>
                    <a:bodyPr/>
                    <a:lstStyle/>
                    <a:p>
                      <a:pPr indent="0" lvl="0" marL="88265" rtl="0" algn="l">
                        <a:spcBef>
                          <a:spcPts val="0"/>
                        </a:spcBef>
                        <a:spcAft>
                          <a:spcPts val="0"/>
                        </a:spcAft>
                        <a:buNone/>
                      </a:pPr>
                      <a:r>
                        <a:rPr b="1" lang="es-MX" sz="1200">
                          <a:latin typeface="Calibri"/>
                          <a:ea typeface="Calibri"/>
                          <a:cs typeface="Calibri"/>
                          <a:sym typeface="Calibri"/>
                        </a:rPr>
                        <a:t>Objetivos </a:t>
                      </a:r>
                      <a:endParaRPr b="1" sz="1200">
                        <a:latin typeface="Calibri"/>
                        <a:ea typeface="Calibri"/>
                        <a:cs typeface="Calibri"/>
                        <a:sym typeface="Calibri"/>
                      </a:endParaRPr>
                    </a:p>
                    <a:p>
                      <a:pPr indent="0" lvl="0" marL="87630" rtl="0" algn="l">
                        <a:spcBef>
                          <a:spcPts val="0"/>
                        </a:spcBef>
                        <a:spcAft>
                          <a:spcPts val="0"/>
                        </a:spcAft>
                        <a:buNone/>
                      </a:pPr>
                      <a:r>
                        <a:rPr b="1" lang="es-MX" sz="1200">
                          <a:latin typeface="Calibri"/>
                          <a:ea typeface="Calibri"/>
                          <a:cs typeface="Calibri"/>
                          <a:sym typeface="Calibri"/>
                        </a:rPr>
                        <a:t>asociados</a:t>
                      </a:r>
                      <a:endParaRPr b="1" sz="1200">
                        <a:latin typeface="Calibri"/>
                        <a:ea typeface="Calibri"/>
                        <a:cs typeface="Calibri"/>
                        <a:sym typeface="Calibri"/>
                      </a:endParaRPr>
                    </a:p>
                  </a:txBody>
                  <a:tcPr marT="63500" marB="63500" marR="63500" marL="63500">
                    <a:lnL cap="flat" cmpd="sng" w="12700">
                      <a:solidFill>
                        <a:srgbClr val="7030A0"/>
                      </a:solidFill>
                      <a:prstDash val="solid"/>
                      <a:round/>
                      <a:headEnd len="sm" w="sm" type="none"/>
                      <a:tailEnd len="sm" w="sm" type="none"/>
                    </a:lnL>
                    <a:lnR cap="flat" cmpd="sng" w="12700">
                      <a:solidFill>
                        <a:srgbClr val="7030A0"/>
                      </a:solidFill>
                      <a:prstDash val="solid"/>
                      <a:round/>
                      <a:headEnd len="sm" w="sm" type="none"/>
                      <a:tailEnd len="sm" w="sm" type="none"/>
                    </a:lnR>
                    <a:lnT cap="flat" cmpd="sng" w="12700">
                      <a:solidFill>
                        <a:srgbClr val="7030A0"/>
                      </a:solidFill>
                      <a:prstDash val="solid"/>
                      <a:round/>
                      <a:headEnd len="sm" w="sm" type="none"/>
                      <a:tailEnd len="sm" w="sm" type="none"/>
                    </a:lnT>
                    <a:lnB cap="flat" cmpd="sng" w="12700">
                      <a:solidFill>
                        <a:srgbClr val="7030A0"/>
                      </a:solidFill>
                      <a:prstDash val="solid"/>
                      <a:round/>
                      <a:headEnd len="sm" w="sm" type="none"/>
                      <a:tailEnd len="sm" w="sm" type="none"/>
                    </a:lnB>
                  </a:tcPr>
                </a:tc>
                <a:tc gridSpan="2">
                  <a:txBody>
                    <a:bodyPr/>
                    <a:lstStyle/>
                    <a:p>
                      <a:pPr indent="0" lvl="0" marL="0" rtl="0" algn="l">
                        <a:spcBef>
                          <a:spcPts val="0"/>
                        </a:spcBef>
                        <a:spcAft>
                          <a:spcPts val="0"/>
                        </a:spcAft>
                        <a:buNone/>
                      </a:pPr>
                      <a:r>
                        <a:rPr lang="es-MX" sz="1200">
                          <a:latin typeface="Calibri"/>
                          <a:ea typeface="Calibri"/>
                          <a:cs typeface="Calibri"/>
                          <a:sym typeface="Calibri"/>
                        </a:rPr>
                        <a:t>Visualizar, buscar, activar o desactivar los tipos de profesiones registrados en la institución.</a:t>
                      </a:r>
                      <a:endParaRPr sz="1200">
                        <a:latin typeface="Calibri"/>
                        <a:ea typeface="Calibri"/>
                        <a:cs typeface="Calibri"/>
                        <a:sym typeface="Calibri"/>
                      </a:endParaRPr>
                    </a:p>
                  </a:txBody>
                  <a:tcPr marT="63500" marB="63500" marR="63500" marL="63500">
                    <a:lnL cap="flat" cmpd="sng" w="12700">
                      <a:solidFill>
                        <a:srgbClr val="7030A0"/>
                      </a:solidFill>
                      <a:prstDash val="solid"/>
                      <a:round/>
                      <a:headEnd len="sm" w="sm" type="none"/>
                      <a:tailEnd len="sm" w="sm" type="none"/>
                    </a:lnL>
                    <a:lnR cap="flat" cmpd="sng" w="12700">
                      <a:solidFill>
                        <a:srgbClr val="7030A0"/>
                      </a:solidFill>
                      <a:prstDash val="solid"/>
                      <a:round/>
                      <a:headEnd len="sm" w="sm" type="none"/>
                      <a:tailEnd len="sm" w="sm" type="none"/>
                    </a:lnR>
                    <a:lnT cap="flat" cmpd="sng" w="12700">
                      <a:solidFill>
                        <a:srgbClr val="7030A0"/>
                      </a:solidFill>
                      <a:prstDash val="solid"/>
                      <a:round/>
                      <a:headEnd len="sm" w="sm" type="none"/>
                      <a:tailEnd len="sm" w="sm" type="none"/>
                    </a:lnT>
                    <a:lnB cap="flat" cmpd="sng" w="12700">
                      <a:solidFill>
                        <a:srgbClr val="7030A0"/>
                      </a:solidFill>
                      <a:prstDash val="solid"/>
                      <a:round/>
                      <a:headEnd len="sm" w="sm" type="none"/>
                      <a:tailEnd len="sm" w="sm" type="none"/>
                    </a:lnB>
                  </a:tcPr>
                </a:tc>
                <a:tc hMerge="1"/>
              </a:tr>
              <a:tr h="355600">
                <a:tc>
                  <a:txBody>
                    <a:bodyPr/>
                    <a:lstStyle/>
                    <a:p>
                      <a:pPr indent="0" lvl="0" marL="92075" rtl="0" algn="l">
                        <a:spcBef>
                          <a:spcPts val="0"/>
                        </a:spcBef>
                        <a:spcAft>
                          <a:spcPts val="0"/>
                        </a:spcAft>
                        <a:buNone/>
                      </a:pPr>
                      <a:r>
                        <a:rPr b="1" lang="es-MX" sz="1200">
                          <a:latin typeface="Calibri"/>
                          <a:ea typeface="Calibri"/>
                          <a:cs typeface="Calibri"/>
                          <a:sym typeface="Calibri"/>
                        </a:rPr>
                        <a:t>Requisitos </a:t>
                      </a:r>
                      <a:endParaRPr b="1" sz="1200">
                        <a:latin typeface="Calibri"/>
                        <a:ea typeface="Calibri"/>
                        <a:cs typeface="Calibri"/>
                        <a:sym typeface="Calibri"/>
                      </a:endParaRPr>
                    </a:p>
                    <a:p>
                      <a:pPr indent="0" lvl="0" marL="87630" rtl="0" algn="l">
                        <a:spcBef>
                          <a:spcPts val="0"/>
                        </a:spcBef>
                        <a:spcAft>
                          <a:spcPts val="0"/>
                        </a:spcAft>
                        <a:buNone/>
                      </a:pPr>
                      <a:r>
                        <a:rPr b="1" lang="es-MX" sz="1200">
                          <a:latin typeface="Calibri"/>
                          <a:ea typeface="Calibri"/>
                          <a:cs typeface="Calibri"/>
                          <a:sym typeface="Calibri"/>
                        </a:rPr>
                        <a:t>asociados</a:t>
                      </a:r>
                      <a:endParaRPr b="1" sz="1200">
                        <a:latin typeface="Calibri"/>
                        <a:ea typeface="Calibri"/>
                        <a:cs typeface="Calibri"/>
                        <a:sym typeface="Calibri"/>
                      </a:endParaRPr>
                    </a:p>
                  </a:txBody>
                  <a:tcPr marT="63500" marB="63500" marR="63500" marL="63500">
                    <a:lnL cap="flat" cmpd="sng" w="12700">
                      <a:solidFill>
                        <a:srgbClr val="7030A0"/>
                      </a:solidFill>
                      <a:prstDash val="solid"/>
                      <a:round/>
                      <a:headEnd len="sm" w="sm" type="none"/>
                      <a:tailEnd len="sm" w="sm" type="none"/>
                    </a:lnL>
                    <a:lnR cap="flat" cmpd="sng" w="12700">
                      <a:solidFill>
                        <a:srgbClr val="7030A0"/>
                      </a:solidFill>
                      <a:prstDash val="solid"/>
                      <a:round/>
                      <a:headEnd len="sm" w="sm" type="none"/>
                      <a:tailEnd len="sm" w="sm" type="none"/>
                    </a:lnR>
                    <a:lnT cap="flat" cmpd="sng" w="12700">
                      <a:solidFill>
                        <a:srgbClr val="7030A0"/>
                      </a:solidFill>
                      <a:prstDash val="solid"/>
                      <a:round/>
                      <a:headEnd len="sm" w="sm" type="none"/>
                      <a:tailEnd len="sm" w="sm" type="none"/>
                    </a:lnT>
                    <a:lnB cap="flat" cmpd="sng" w="12700">
                      <a:solidFill>
                        <a:srgbClr val="7030A0"/>
                      </a:solidFill>
                      <a:prstDash val="solid"/>
                      <a:round/>
                      <a:headEnd len="sm" w="sm" type="none"/>
                      <a:tailEnd len="sm" w="sm" type="none"/>
                    </a:lnB>
                  </a:tcPr>
                </a:tc>
                <a:tc gridSpan="2">
                  <a:txBody>
                    <a:bodyPr/>
                    <a:lstStyle/>
                    <a:p>
                      <a:pPr indent="0" lvl="0" marL="0" rtl="0" algn="l">
                        <a:spcBef>
                          <a:spcPts val="0"/>
                        </a:spcBef>
                        <a:spcAft>
                          <a:spcPts val="0"/>
                        </a:spcAft>
                        <a:buNone/>
                      </a:pPr>
                      <a:r>
                        <a:rPr lang="es-MX" sz="1200">
                          <a:latin typeface="Calibri"/>
                          <a:ea typeface="Calibri"/>
                          <a:cs typeface="Calibri"/>
                          <a:sym typeface="Calibri"/>
                        </a:rPr>
                        <a:t>Debe ser administrador para poder visualizar este apartado.</a:t>
                      </a:r>
                      <a:endParaRPr sz="1200">
                        <a:latin typeface="Calibri"/>
                        <a:ea typeface="Calibri"/>
                        <a:cs typeface="Calibri"/>
                        <a:sym typeface="Calibri"/>
                      </a:endParaRPr>
                    </a:p>
                  </a:txBody>
                  <a:tcPr marT="63500" marB="63500" marR="63500" marL="63500">
                    <a:lnL cap="flat" cmpd="sng" w="12700">
                      <a:solidFill>
                        <a:srgbClr val="7030A0"/>
                      </a:solidFill>
                      <a:prstDash val="solid"/>
                      <a:round/>
                      <a:headEnd len="sm" w="sm" type="none"/>
                      <a:tailEnd len="sm" w="sm" type="none"/>
                    </a:lnL>
                    <a:lnR cap="flat" cmpd="sng" w="12700">
                      <a:solidFill>
                        <a:srgbClr val="7030A0"/>
                      </a:solidFill>
                      <a:prstDash val="solid"/>
                      <a:round/>
                      <a:headEnd len="sm" w="sm" type="none"/>
                      <a:tailEnd len="sm" w="sm" type="none"/>
                    </a:lnR>
                    <a:lnT cap="flat" cmpd="sng" w="12700">
                      <a:solidFill>
                        <a:srgbClr val="7030A0"/>
                      </a:solidFill>
                      <a:prstDash val="solid"/>
                      <a:round/>
                      <a:headEnd len="sm" w="sm" type="none"/>
                      <a:tailEnd len="sm" w="sm" type="none"/>
                    </a:lnT>
                    <a:lnB cap="flat" cmpd="sng" w="12700">
                      <a:solidFill>
                        <a:srgbClr val="7030A0"/>
                      </a:solidFill>
                      <a:prstDash val="solid"/>
                      <a:round/>
                      <a:headEnd len="sm" w="sm" type="none"/>
                      <a:tailEnd len="sm" w="sm" type="none"/>
                    </a:lnB>
                  </a:tcPr>
                </a:tc>
                <a:tc hMerge="1"/>
              </a:tr>
              <a:tr h="304800">
                <a:tc>
                  <a:txBody>
                    <a:bodyPr/>
                    <a:lstStyle/>
                    <a:p>
                      <a:pPr indent="0" lvl="0" marL="92075" rtl="0" algn="l">
                        <a:spcBef>
                          <a:spcPts val="0"/>
                        </a:spcBef>
                        <a:spcAft>
                          <a:spcPts val="0"/>
                        </a:spcAft>
                        <a:buNone/>
                      </a:pPr>
                      <a:r>
                        <a:rPr b="1" lang="es-MX" sz="1200">
                          <a:latin typeface="Calibri"/>
                          <a:ea typeface="Calibri"/>
                          <a:cs typeface="Calibri"/>
                          <a:sym typeface="Calibri"/>
                        </a:rPr>
                        <a:t>Descripción </a:t>
                      </a:r>
                      <a:endParaRPr b="1" sz="1200">
                        <a:latin typeface="Calibri"/>
                        <a:ea typeface="Calibri"/>
                        <a:cs typeface="Calibri"/>
                        <a:sym typeface="Calibri"/>
                      </a:endParaRPr>
                    </a:p>
                  </a:txBody>
                  <a:tcPr marT="63500" marB="63500" marR="63500" marL="63500">
                    <a:lnL cap="flat" cmpd="sng" w="12700">
                      <a:solidFill>
                        <a:srgbClr val="7030A0"/>
                      </a:solidFill>
                      <a:prstDash val="solid"/>
                      <a:round/>
                      <a:headEnd len="sm" w="sm" type="none"/>
                      <a:tailEnd len="sm" w="sm" type="none"/>
                    </a:lnL>
                    <a:lnR cap="flat" cmpd="sng" w="12700">
                      <a:solidFill>
                        <a:srgbClr val="7030A0"/>
                      </a:solidFill>
                      <a:prstDash val="solid"/>
                      <a:round/>
                      <a:headEnd len="sm" w="sm" type="none"/>
                      <a:tailEnd len="sm" w="sm" type="none"/>
                    </a:lnR>
                    <a:lnT cap="flat" cmpd="sng" w="12700">
                      <a:solidFill>
                        <a:srgbClr val="7030A0"/>
                      </a:solidFill>
                      <a:prstDash val="solid"/>
                      <a:round/>
                      <a:headEnd len="sm" w="sm" type="none"/>
                      <a:tailEnd len="sm" w="sm" type="none"/>
                    </a:lnT>
                    <a:lnB cap="flat" cmpd="sng" w="12700">
                      <a:solidFill>
                        <a:srgbClr val="7030A0"/>
                      </a:solidFill>
                      <a:prstDash val="solid"/>
                      <a:round/>
                      <a:headEnd len="sm" w="sm" type="none"/>
                      <a:tailEnd len="sm" w="sm" type="none"/>
                    </a:lnB>
                  </a:tcPr>
                </a:tc>
                <a:tc gridSpan="2">
                  <a:txBody>
                    <a:bodyPr/>
                    <a:lstStyle/>
                    <a:p>
                      <a:pPr indent="0" lvl="0" marL="0" marR="39370" rtl="0" algn="l">
                        <a:lnSpc>
                          <a:spcPct val="95416"/>
                        </a:lnSpc>
                        <a:spcBef>
                          <a:spcPts val="0"/>
                        </a:spcBef>
                        <a:spcAft>
                          <a:spcPts val="0"/>
                        </a:spcAft>
                        <a:buNone/>
                      </a:pPr>
                      <a:r>
                        <a:rPr lang="es-MX" sz="1200">
                          <a:latin typeface="Calibri"/>
                          <a:ea typeface="Calibri"/>
                          <a:cs typeface="Calibri"/>
                          <a:sym typeface="Calibri"/>
                        </a:rPr>
                        <a:t>Tipos de profesiones en la plataforma.</a:t>
                      </a:r>
                      <a:endParaRPr sz="1200">
                        <a:latin typeface="Calibri"/>
                        <a:ea typeface="Calibri"/>
                        <a:cs typeface="Calibri"/>
                        <a:sym typeface="Calibri"/>
                      </a:endParaRPr>
                    </a:p>
                  </a:txBody>
                  <a:tcPr marT="63500" marB="63500" marR="63500" marL="63500">
                    <a:lnL cap="flat" cmpd="sng" w="12700">
                      <a:solidFill>
                        <a:srgbClr val="7030A0"/>
                      </a:solidFill>
                      <a:prstDash val="solid"/>
                      <a:round/>
                      <a:headEnd len="sm" w="sm" type="none"/>
                      <a:tailEnd len="sm" w="sm" type="none"/>
                    </a:lnL>
                    <a:lnR cap="flat" cmpd="sng" w="12700">
                      <a:solidFill>
                        <a:srgbClr val="7030A0"/>
                      </a:solidFill>
                      <a:prstDash val="solid"/>
                      <a:round/>
                      <a:headEnd len="sm" w="sm" type="none"/>
                      <a:tailEnd len="sm" w="sm" type="none"/>
                    </a:lnR>
                    <a:lnT cap="flat" cmpd="sng" w="12700">
                      <a:solidFill>
                        <a:srgbClr val="7030A0"/>
                      </a:solidFill>
                      <a:prstDash val="solid"/>
                      <a:round/>
                      <a:headEnd len="sm" w="sm" type="none"/>
                      <a:tailEnd len="sm" w="sm" type="none"/>
                    </a:lnT>
                    <a:lnB cap="flat" cmpd="sng" w="12700">
                      <a:solidFill>
                        <a:srgbClr val="7030A0"/>
                      </a:solidFill>
                      <a:prstDash val="solid"/>
                      <a:round/>
                      <a:headEnd len="sm" w="sm" type="none"/>
                      <a:tailEnd len="sm" w="sm" type="none"/>
                    </a:lnB>
                  </a:tcPr>
                </a:tc>
                <a:tc hMerge="1"/>
              </a:tr>
              <a:tr h="487675">
                <a:tc>
                  <a:txBody>
                    <a:bodyPr/>
                    <a:lstStyle/>
                    <a:p>
                      <a:pPr indent="0" lvl="0" marL="0" rtl="0" algn="l">
                        <a:spcBef>
                          <a:spcPts val="0"/>
                        </a:spcBef>
                        <a:spcAft>
                          <a:spcPts val="0"/>
                        </a:spcAft>
                        <a:buNone/>
                      </a:pPr>
                      <a:r>
                        <a:rPr b="1" lang="es-MX" sz="1200">
                          <a:latin typeface="Calibri"/>
                          <a:ea typeface="Calibri"/>
                          <a:cs typeface="Calibri"/>
                          <a:sym typeface="Calibri"/>
                        </a:rPr>
                        <a:t>Precondición</a:t>
                      </a:r>
                      <a:endParaRPr b="1" sz="1200">
                        <a:latin typeface="Calibri"/>
                        <a:ea typeface="Calibri"/>
                        <a:cs typeface="Calibri"/>
                        <a:sym typeface="Calibri"/>
                      </a:endParaRPr>
                    </a:p>
                  </a:txBody>
                  <a:tcPr marT="63500" marB="63500" marR="63500" marL="63500">
                    <a:lnL cap="flat" cmpd="sng" w="12700">
                      <a:solidFill>
                        <a:srgbClr val="7030A0"/>
                      </a:solidFill>
                      <a:prstDash val="solid"/>
                      <a:round/>
                      <a:headEnd len="sm" w="sm" type="none"/>
                      <a:tailEnd len="sm" w="sm" type="none"/>
                    </a:lnL>
                    <a:lnR cap="flat" cmpd="sng" w="12700">
                      <a:solidFill>
                        <a:srgbClr val="7030A0"/>
                      </a:solidFill>
                      <a:prstDash val="solid"/>
                      <a:round/>
                      <a:headEnd len="sm" w="sm" type="none"/>
                      <a:tailEnd len="sm" w="sm" type="none"/>
                    </a:lnR>
                    <a:lnT cap="flat" cmpd="sng" w="12700">
                      <a:solidFill>
                        <a:srgbClr val="7030A0"/>
                      </a:solidFill>
                      <a:prstDash val="solid"/>
                      <a:round/>
                      <a:headEnd len="sm" w="sm" type="none"/>
                      <a:tailEnd len="sm" w="sm" type="none"/>
                    </a:lnT>
                    <a:lnB cap="flat" cmpd="sng" w="12700">
                      <a:solidFill>
                        <a:srgbClr val="7030A0"/>
                      </a:solidFill>
                      <a:prstDash val="solid"/>
                      <a:round/>
                      <a:headEnd len="sm" w="sm" type="none"/>
                      <a:tailEnd len="sm" w="sm" type="none"/>
                    </a:lnB>
                  </a:tcPr>
                </a:tc>
                <a:tc gridSpan="2">
                  <a:txBody>
                    <a:bodyPr/>
                    <a:lstStyle/>
                    <a:p>
                      <a:pPr indent="0" lvl="0" marL="0" marR="39370" rtl="0" algn="l">
                        <a:lnSpc>
                          <a:spcPct val="95416"/>
                        </a:lnSpc>
                        <a:spcBef>
                          <a:spcPts val="0"/>
                        </a:spcBef>
                        <a:spcAft>
                          <a:spcPts val="0"/>
                        </a:spcAft>
                        <a:buNone/>
                      </a:pPr>
                      <a:r>
                        <a:rPr lang="es-MX" sz="1200">
                          <a:latin typeface="Calibri"/>
                          <a:ea typeface="Calibri"/>
                          <a:cs typeface="Calibri"/>
                          <a:sym typeface="Calibri"/>
                        </a:rPr>
                        <a:t>Debe estar registrada y verificada la cuenta.</a:t>
                      </a:r>
                      <a:endParaRPr sz="1200">
                        <a:latin typeface="Calibri"/>
                        <a:ea typeface="Calibri"/>
                        <a:cs typeface="Calibri"/>
                        <a:sym typeface="Calibri"/>
                      </a:endParaRPr>
                    </a:p>
                  </a:txBody>
                  <a:tcPr marT="63500" marB="63500" marR="63500" marL="63500">
                    <a:lnL cap="flat" cmpd="sng" w="12700">
                      <a:solidFill>
                        <a:srgbClr val="7030A0"/>
                      </a:solidFill>
                      <a:prstDash val="solid"/>
                      <a:round/>
                      <a:headEnd len="sm" w="sm" type="none"/>
                      <a:tailEnd len="sm" w="sm" type="none"/>
                    </a:lnL>
                    <a:lnR cap="flat" cmpd="sng" w="12700">
                      <a:solidFill>
                        <a:srgbClr val="7030A0"/>
                      </a:solidFill>
                      <a:prstDash val="solid"/>
                      <a:round/>
                      <a:headEnd len="sm" w="sm" type="none"/>
                      <a:tailEnd len="sm" w="sm" type="none"/>
                    </a:lnR>
                    <a:lnT cap="flat" cmpd="sng" w="12700">
                      <a:solidFill>
                        <a:srgbClr val="7030A0"/>
                      </a:solidFill>
                      <a:prstDash val="solid"/>
                      <a:round/>
                      <a:headEnd len="sm" w="sm" type="none"/>
                      <a:tailEnd len="sm" w="sm" type="none"/>
                    </a:lnT>
                    <a:lnB cap="flat" cmpd="sng" w="12700">
                      <a:solidFill>
                        <a:srgbClr val="7030A0"/>
                      </a:solidFill>
                      <a:prstDash val="solid"/>
                      <a:round/>
                      <a:headEnd len="sm" w="sm" type="none"/>
                      <a:tailEnd len="sm" w="sm" type="none"/>
                    </a:lnB>
                  </a:tcPr>
                </a:tc>
                <a:tc hMerge="1"/>
              </a:tr>
              <a:tr h="279400">
                <a:tc rowSpan="5">
                  <a:txBody>
                    <a:bodyPr/>
                    <a:lstStyle/>
                    <a:p>
                      <a:pPr indent="0" lvl="0" marL="87630" rtl="0" algn="l">
                        <a:spcBef>
                          <a:spcPts val="0"/>
                        </a:spcBef>
                        <a:spcAft>
                          <a:spcPts val="0"/>
                        </a:spcAft>
                        <a:buNone/>
                      </a:pPr>
                      <a:r>
                        <a:rPr b="1" lang="es-MX" sz="1200">
                          <a:latin typeface="Calibri"/>
                          <a:ea typeface="Calibri"/>
                          <a:cs typeface="Calibri"/>
                          <a:sym typeface="Calibri"/>
                        </a:rPr>
                        <a:t>Secuencia </a:t>
                      </a:r>
                      <a:endParaRPr b="1" sz="1200">
                        <a:latin typeface="Calibri"/>
                        <a:ea typeface="Calibri"/>
                        <a:cs typeface="Calibri"/>
                        <a:sym typeface="Calibri"/>
                      </a:endParaRPr>
                    </a:p>
                    <a:p>
                      <a:pPr indent="0" lvl="0" marL="92075" rtl="0" algn="l">
                        <a:spcBef>
                          <a:spcPts val="0"/>
                        </a:spcBef>
                        <a:spcAft>
                          <a:spcPts val="0"/>
                        </a:spcAft>
                        <a:buNone/>
                      </a:pPr>
                      <a:r>
                        <a:rPr b="1" lang="es-MX" sz="1200">
                          <a:latin typeface="Calibri"/>
                          <a:ea typeface="Calibri"/>
                          <a:cs typeface="Calibri"/>
                          <a:sym typeface="Calibri"/>
                        </a:rPr>
                        <a:t>Normal</a:t>
                      </a:r>
                      <a:endParaRPr b="1" sz="1200">
                        <a:latin typeface="Calibri"/>
                        <a:ea typeface="Calibri"/>
                        <a:cs typeface="Calibri"/>
                        <a:sym typeface="Calibri"/>
                      </a:endParaRPr>
                    </a:p>
                  </a:txBody>
                  <a:tcPr marT="63500" marB="63500" marR="63500" marL="63500">
                    <a:lnL cap="flat" cmpd="sng" w="12700">
                      <a:solidFill>
                        <a:srgbClr val="7030A0"/>
                      </a:solidFill>
                      <a:prstDash val="solid"/>
                      <a:round/>
                      <a:headEnd len="sm" w="sm" type="none"/>
                      <a:tailEnd len="sm" w="sm" type="none"/>
                    </a:lnL>
                    <a:lnR cap="flat" cmpd="sng" w="12700">
                      <a:solidFill>
                        <a:srgbClr val="7030A0"/>
                      </a:solidFill>
                      <a:prstDash val="solid"/>
                      <a:round/>
                      <a:headEnd len="sm" w="sm" type="none"/>
                      <a:tailEnd len="sm" w="sm" type="none"/>
                    </a:lnR>
                    <a:lnT cap="flat" cmpd="sng" w="12700">
                      <a:solidFill>
                        <a:srgbClr val="7030A0"/>
                      </a:solidFill>
                      <a:prstDash val="solid"/>
                      <a:round/>
                      <a:headEnd len="sm" w="sm" type="none"/>
                      <a:tailEnd len="sm" w="sm" type="none"/>
                    </a:lnT>
                    <a:lnB cap="flat" cmpd="sng" w="12700">
                      <a:solidFill>
                        <a:srgbClr val="7030A0"/>
                      </a:solidFill>
                      <a:prstDash val="solid"/>
                      <a:round/>
                      <a:headEnd len="sm" w="sm" type="none"/>
                      <a:tailEnd len="sm" w="sm" type="none"/>
                    </a:lnB>
                  </a:tcPr>
                </a:tc>
                <a:tc>
                  <a:txBody>
                    <a:bodyPr/>
                    <a:lstStyle/>
                    <a:p>
                      <a:pPr indent="0" lvl="0" marL="0" marR="72390" rtl="0" algn="l">
                        <a:spcBef>
                          <a:spcPts val="0"/>
                        </a:spcBef>
                        <a:spcAft>
                          <a:spcPts val="0"/>
                        </a:spcAft>
                        <a:buNone/>
                      </a:pPr>
                      <a:r>
                        <a:rPr b="1" lang="es-MX" sz="1200">
                          <a:latin typeface="Calibri"/>
                          <a:ea typeface="Calibri"/>
                          <a:cs typeface="Calibri"/>
                          <a:sym typeface="Calibri"/>
                        </a:rPr>
                        <a:t>Paso </a:t>
                      </a:r>
                      <a:endParaRPr b="1" sz="1200">
                        <a:latin typeface="Calibri"/>
                        <a:ea typeface="Calibri"/>
                        <a:cs typeface="Calibri"/>
                        <a:sym typeface="Calibri"/>
                      </a:endParaRPr>
                    </a:p>
                  </a:txBody>
                  <a:tcPr marT="63500" marB="63500" marR="63500" marL="63500">
                    <a:lnL cap="flat" cmpd="sng" w="12700">
                      <a:solidFill>
                        <a:srgbClr val="7030A0"/>
                      </a:solidFill>
                      <a:prstDash val="solid"/>
                      <a:round/>
                      <a:headEnd len="sm" w="sm" type="none"/>
                      <a:tailEnd len="sm" w="sm" type="none"/>
                    </a:lnL>
                    <a:lnR cap="flat" cmpd="sng" w="12700">
                      <a:solidFill>
                        <a:srgbClr val="7030A0"/>
                      </a:solidFill>
                      <a:prstDash val="solid"/>
                      <a:round/>
                      <a:headEnd len="sm" w="sm" type="none"/>
                      <a:tailEnd len="sm" w="sm" type="none"/>
                    </a:lnR>
                    <a:lnT cap="flat" cmpd="sng" w="12700">
                      <a:solidFill>
                        <a:srgbClr val="7030A0"/>
                      </a:solidFill>
                      <a:prstDash val="solid"/>
                      <a:round/>
                      <a:headEnd len="sm" w="sm" type="none"/>
                      <a:tailEnd len="sm" w="sm" type="none"/>
                    </a:lnT>
                    <a:lnB cap="flat" cmpd="sng" w="12700">
                      <a:solidFill>
                        <a:srgbClr val="7030A0"/>
                      </a:solidFill>
                      <a:prstDash val="solid"/>
                      <a:round/>
                      <a:headEnd len="sm" w="sm" type="none"/>
                      <a:tailEnd len="sm" w="sm" type="none"/>
                    </a:lnB>
                  </a:tcPr>
                </a:tc>
                <a:tc>
                  <a:txBody>
                    <a:bodyPr/>
                    <a:lstStyle/>
                    <a:p>
                      <a:pPr indent="0" lvl="0" marL="82550" rtl="0" algn="l">
                        <a:spcBef>
                          <a:spcPts val="0"/>
                        </a:spcBef>
                        <a:spcAft>
                          <a:spcPts val="0"/>
                        </a:spcAft>
                        <a:buNone/>
                      </a:pPr>
                      <a:r>
                        <a:rPr b="1" i="1" lang="es-MX" sz="1200">
                          <a:latin typeface="Calibri"/>
                          <a:ea typeface="Calibri"/>
                          <a:cs typeface="Calibri"/>
                          <a:sym typeface="Calibri"/>
                        </a:rPr>
                        <a:t>Acción</a:t>
                      </a:r>
                      <a:endParaRPr b="1" i="1" sz="1200">
                        <a:latin typeface="Calibri"/>
                        <a:ea typeface="Calibri"/>
                        <a:cs typeface="Calibri"/>
                        <a:sym typeface="Calibri"/>
                      </a:endParaRPr>
                    </a:p>
                  </a:txBody>
                  <a:tcPr marT="63500" marB="63500" marR="63500" marL="63500">
                    <a:lnL cap="flat" cmpd="sng" w="12700">
                      <a:solidFill>
                        <a:srgbClr val="7030A0"/>
                      </a:solidFill>
                      <a:prstDash val="solid"/>
                      <a:round/>
                      <a:headEnd len="sm" w="sm" type="none"/>
                      <a:tailEnd len="sm" w="sm" type="none"/>
                    </a:lnL>
                    <a:lnR cap="flat" cmpd="sng" w="12700">
                      <a:solidFill>
                        <a:srgbClr val="7030A0"/>
                      </a:solidFill>
                      <a:prstDash val="solid"/>
                      <a:round/>
                      <a:headEnd len="sm" w="sm" type="none"/>
                      <a:tailEnd len="sm" w="sm" type="none"/>
                    </a:lnR>
                    <a:lnT cap="flat" cmpd="sng" w="12700">
                      <a:solidFill>
                        <a:srgbClr val="7030A0"/>
                      </a:solidFill>
                      <a:prstDash val="solid"/>
                      <a:round/>
                      <a:headEnd len="sm" w="sm" type="none"/>
                      <a:tailEnd len="sm" w="sm" type="none"/>
                    </a:lnT>
                    <a:lnB cap="flat" cmpd="sng" w="12700">
                      <a:solidFill>
                        <a:srgbClr val="7030A0"/>
                      </a:solidFill>
                      <a:prstDash val="solid"/>
                      <a:round/>
                      <a:headEnd len="sm" w="sm" type="none"/>
                      <a:tailEnd len="sm" w="sm" type="none"/>
                    </a:lnB>
                  </a:tcPr>
                </a:tc>
              </a:tr>
              <a:tr h="279400">
                <a:tc vMerge="1"/>
                <a:tc>
                  <a:txBody>
                    <a:bodyPr/>
                    <a:lstStyle/>
                    <a:p>
                      <a:pPr indent="0" lvl="0" marL="0" marR="191135" rtl="0" algn="l">
                        <a:spcBef>
                          <a:spcPts val="0"/>
                        </a:spcBef>
                        <a:spcAft>
                          <a:spcPts val="0"/>
                        </a:spcAft>
                        <a:buNone/>
                      </a:pPr>
                      <a:r>
                        <a:rPr lang="es-MX" sz="1200">
                          <a:latin typeface="Calibri"/>
                          <a:ea typeface="Calibri"/>
                          <a:cs typeface="Calibri"/>
                          <a:sym typeface="Calibri"/>
                        </a:rPr>
                        <a:t>1 </a:t>
                      </a:r>
                      <a:endParaRPr sz="1200">
                        <a:latin typeface="Calibri"/>
                        <a:ea typeface="Calibri"/>
                        <a:cs typeface="Calibri"/>
                        <a:sym typeface="Calibri"/>
                      </a:endParaRPr>
                    </a:p>
                  </a:txBody>
                  <a:tcPr marT="63500" marB="63500" marR="63500" marL="63500">
                    <a:lnL cap="flat" cmpd="sng" w="12700">
                      <a:solidFill>
                        <a:srgbClr val="7030A0"/>
                      </a:solidFill>
                      <a:prstDash val="solid"/>
                      <a:round/>
                      <a:headEnd len="sm" w="sm" type="none"/>
                      <a:tailEnd len="sm" w="sm" type="none"/>
                    </a:lnL>
                    <a:lnR cap="flat" cmpd="sng" w="12700">
                      <a:solidFill>
                        <a:srgbClr val="7030A0"/>
                      </a:solidFill>
                      <a:prstDash val="solid"/>
                      <a:round/>
                      <a:headEnd len="sm" w="sm" type="none"/>
                      <a:tailEnd len="sm" w="sm" type="none"/>
                    </a:lnR>
                    <a:lnT cap="flat" cmpd="sng" w="12700">
                      <a:solidFill>
                        <a:srgbClr val="7030A0"/>
                      </a:solidFill>
                      <a:prstDash val="solid"/>
                      <a:round/>
                      <a:headEnd len="sm" w="sm" type="none"/>
                      <a:tailEnd len="sm" w="sm" type="none"/>
                    </a:lnT>
                    <a:lnB cap="flat" cmpd="sng" w="12700">
                      <a:solidFill>
                        <a:srgbClr val="7030A0"/>
                      </a:solidFill>
                      <a:prstDash val="solid"/>
                      <a:round/>
                      <a:headEnd len="sm" w="sm" type="none"/>
                      <a:tailEnd len="sm" w="sm" type="none"/>
                    </a:lnB>
                  </a:tcPr>
                </a:tc>
                <a:tc>
                  <a:txBody>
                    <a:bodyPr/>
                    <a:lstStyle/>
                    <a:p>
                      <a:pPr indent="0" lvl="0" marL="88265" rtl="0" algn="l">
                        <a:spcBef>
                          <a:spcPts val="0"/>
                        </a:spcBef>
                        <a:spcAft>
                          <a:spcPts val="0"/>
                        </a:spcAft>
                        <a:buNone/>
                      </a:pPr>
                      <a:r>
                        <a:rPr i="1" lang="es-MX" sz="1200">
                          <a:latin typeface="Calibri"/>
                          <a:ea typeface="Calibri"/>
                          <a:cs typeface="Calibri"/>
                          <a:sym typeface="Calibri"/>
                        </a:rPr>
                        <a:t>Ingresa a la cuenta.</a:t>
                      </a:r>
                      <a:endParaRPr i="1" sz="1200">
                        <a:latin typeface="Calibri"/>
                        <a:ea typeface="Calibri"/>
                        <a:cs typeface="Calibri"/>
                        <a:sym typeface="Calibri"/>
                      </a:endParaRPr>
                    </a:p>
                  </a:txBody>
                  <a:tcPr marT="63500" marB="63500" marR="63500" marL="63500">
                    <a:lnL cap="flat" cmpd="sng" w="12700">
                      <a:solidFill>
                        <a:srgbClr val="7030A0"/>
                      </a:solidFill>
                      <a:prstDash val="solid"/>
                      <a:round/>
                      <a:headEnd len="sm" w="sm" type="none"/>
                      <a:tailEnd len="sm" w="sm" type="none"/>
                    </a:lnL>
                    <a:lnR cap="flat" cmpd="sng" w="12700">
                      <a:solidFill>
                        <a:srgbClr val="7030A0"/>
                      </a:solidFill>
                      <a:prstDash val="solid"/>
                      <a:round/>
                      <a:headEnd len="sm" w="sm" type="none"/>
                      <a:tailEnd len="sm" w="sm" type="none"/>
                    </a:lnR>
                    <a:lnT cap="flat" cmpd="sng" w="12700">
                      <a:solidFill>
                        <a:srgbClr val="7030A0"/>
                      </a:solidFill>
                      <a:prstDash val="solid"/>
                      <a:round/>
                      <a:headEnd len="sm" w="sm" type="none"/>
                      <a:tailEnd len="sm" w="sm" type="none"/>
                    </a:lnT>
                    <a:lnB cap="flat" cmpd="sng" w="12700">
                      <a:solidFill>
                        <a:srgbClr val="7030A0"/>
                      </a:solidFill>
                      <a:prstDash val="solid"/>
                      <a:round/>
                      <a:headEnd len="sm" w="sm" type="none"/>
                      <a:tailEnd len="sm" w="sm" type="none"/>
                    </a:lnB>
                  </a:tcPr>
                </a:tc>
              </a:tr>
              <a:tr h="279400">
                <a:tc vMerge="1"/>
                <a:tc>
                  <a:txBody>
                    <a:bodyPr/>
                    <a:lstStyle/>
                    <a:p>
                      <a:pPr indent="0" lvl="0" marL="0" rtl="0" algn="l">
                        <a:spcBef>
                          <a:spcPts val="0"/>
                        </a:spcBef>
                        <a:spcAft>
                          <a:spcPts val="0"/>
                        </a:spcAft>
                        <a:buNone/>
                      </a:pPr>
                      <a:r>
                        <a:rPr lang="es-MX" sz="1200">
                          <a:latin typeface="Calibri"/>
                          <a:ea typeface="Calibri"/>
                          <a:cs typeface="Calibri"/>
                          <a:sym typeface="Calibri"/>
                        </a:rPr>
                        <a:t>2 </a:t>
                      </a:r>
                      <a:endParaRPr sz="1200">
                        <a:latin typeface="Calibri"/>
                        <a:ea typeface="Calibri"/>
                        <a:cs typeface="Calibri"/>
                        <a:sym typeface="Calibri"/>
                      </a:endParaRPr>
                    </a:p>
                  </a:txBody>
                  <a:tcPr marT="63500" marB="63500" marR="63500" marL="63500">
                    <a:lnL cap="flat" cmpd="sng" w="12700">
                      <a:solidFill>
                        <a:srgbClr val="7030A0"/>
                      </a:solidFill>
                      <a:prstDash val="solid"/>
                      <a:round/>
                      <a:headEnd len="sm" w="sm" type="none"/>
                      <a:tailEnd len="sm" w="sm" type="none"/>
                    </a:lnL>
                    <a:lnR cap="flat" cmpd="sng" w="12700">
                      <a:solidFill>
                        <a:srgbClr val="7030A0"/>
                      </a:solidFill>
                      <a:prstDash val="solid"/>
                      <a:round/>
                      <a:headEnd len="sm" w="sm" type="none"/>
                      <a:tailEnd len="sm" w="sm" type="none"/>
                    </a:lnR>
                    <a:lnT cap="flat" cmpd="sng" w="12700">
                      <a:solidFill>
                        <a:srgbClr val="7030A0"/>
                      </a:solidFill>
                      <a:prstDash val="solid"/>
                      <a:round/>
                      <a:headEnd len="sm" w="sm" type="none"/>
                      <a:tailEnd len="sm" w="sm" type="none"/>
                    </a:lnT>
                    <a:lnB cap="flat" cmpd="sng" w="12700">
                      <a:solidFill>
                        <a:srgbClr val="7030A0"/>
                      </a:solidFill>
                      <a:prstDash val="solid"/>
                      <a:round/>
                      <a:headEnd len="sm" w="sm" type="none"/>
                      <a:tailEnd len="sm" w="sm" type="none"/>
                    </a:lnB>
                  </a:tcPr>
                </a:tc>
                <a:tc>
                  <a:txBody>
                    <a:bodyPr/>
                    <a:lstStyle/>
                    <a:p>
                      <a:pPr indent="0" lvl="0" marL="88265" rtl="0" algn="l">
                        <a:spcBef>
                          <a:spcPts val="0"/>
                        </a:spcBef>
                        <a:spcAft>
                          <a:spcPts val="0"/>
                        </a:spcAft>
                        <a:buNone/>
                      </a:pPr>
                      <a:r>
                        <a:rPr i="1" lang="es-MX" sz="1200">
                          <a:latin typeface="Calibri"/>
                          <a:ea typeface="Calibri"/>
                          <a:cs typeface="Calibri"/>
                          <a:sym typeface="Calibri"/>
                        </a:rPr>
                        <a:t>Selecciona el apartado “profesiones”.</a:t>
                      </a:r>
                      <a:endParaRPr i="1" sz="1200">
                        <a:latin typeface="Calibri"/>
                        <a:ea typeface="Calibri"/>
                        <a:cs typeface="Calibri"/>
                        <a:sym typeface="Calibri"/>
                      </a:endParaRPr>
                    </a:p>
                  </a:txBody>
                  <a:tcPr marT="63500" marB="63500" marR="63500" marL="63500">
                    <a:lnL cap="flat" cmpd="sng" w="12700">
                      <a:solidFill>
                        <a:srgbClr val="7030A0"/>
                      </a:solidFill>
                      <a:prstDash val="solid"/>
                      <a:round/>
                      <a:headEnd len="sm" w="sm" type="none"/>
                      <a:tailEnd len="sm" w="sm" type="none"/>
                    </a:lnL>
                    <a:lnR cap="flat" cmpd="sng" w="12700">
                      <a:solidFill>
                        <a:srgbClr val="7030A0"/>
                      </a:solidFill>
                      <a:prstDash val="solid"/>
                      <a:round/>
                      <a:headEnd len="sm" w="sm" type="none"/>
                      <a:tailEnd len="sm" w="sm" type="none"/>
                    </a:lnR>
                    <a:lnT cap="flat" cmpd="sng" w="12700">
                      <a:solidFill>
                        <a:srgbClr val="7030A0"/>
                      </a:solidFill>
                      <a:prstDash val="solid"/>
                      <a:round/>
                      <a:headEnd len="sm" w="sm" type="none"/>
                      <a:tailEnd len="sm" w="sm" type="none"/>
                    </a:lnT>
                    <a:lnB cap="flat" cmpd="sng" w="12700">
                      <a:solidFill>
                        <a:srgbClr val="7030A0"/>
                      </a:solidFill>
                      <a:prstDash val="solid"/>
                      <a:round/>
                      <a:headEnd len="sm" w="sm" type="none"/>
                      <a:tailEnd len="sm" w="sm" type="none"/>
                    </a:lnB>
                  </a:tcPr>
                </a:tc>
              </a:tr>
              <a:tr h="279400">
                <a:tc vMerge="1"/>
                <a:tc>
                  <a:txBody>
                    <a:bodyPr/>
                    <a:lstStyle/>
                    <a:p>
                      <a:pPr indent="0" lvl="0" marL="0" rtl="0" algn="l">
                        <a:spcBef>
                          <a:spcPts val="0"/>
                        </a:spcBef>
                        <a:spcAft>
                          <a:spcPts val="0"/>
                        </a:spcAft>
                        <a:buNone/>
                      </a:pPr>
                      <a:r>
                        <a:rPr lang="es-MX" sz="1200">
                          <a:latin typeface="Calibri"/>
                          <a:ea typeface="Calibri"/>
                          <a:cs typeface="Calibri"/>
                          <a:sym typeface="Calibri"/>
                        </a:rPr>
                        <a:t>3 </a:t>
                      </a:r>
                      <a:endParaRPr sz="1200">
                        <a:latin typeface="Calibri"/>
                        <a:ea typeface="Calibri"/>
                        <a:cs typeface="Calibri"/>
                        <a:sym typeface="Calibri"/>
                      </a:endParaRPr>
                    </a:p>
                  </a:txBody>
                  <a:tcPr marT="63500" marB="63500" marR="63500" marL="63500">
                    <a:lnL cap="flat" cmpd="sng" w="12700">
                      <a:solidFill>
                        <a:srgbClr val="7030A0"/>
                      </a:solidFill>
                      <a:prstDash val="solid"/>
                      <a:round/>
                      <a:headEnd len="sm" w="sm" type="none"/>
                      <a:tailEnd len="sm" w="sm" type="none"/>
                    </a:lnL>
                    <a:lnR cap="flat" cmpd="sng" w="12700">
                      <a:solidFill>
                        <a:srgbClr val="7030A0"/>
                      </a:solidFill>
                      <a:prstDash val="solid"/>
                      <a:round/>
                      <a:headEnd len="sm" w="sm" type="none"/>
                      <a:tailEnd len="sm" w="sm" type="none"/>
                    </a:lnR>
                    <a:lnT cap="flat" cmpd="sng" w="12700">
                      <a:solidFill>
                        <a:srgbClr val="7030A0"/>
                      </a:solidFill>
                      <a:prstDash val="solid"/>
                      <a:round/>
                      <a:headEnd len="sm" w="sm" type="none"/>
                      <a:tailEnd len="sm" w="sm" type="none"/>
                    </a:lnT>
                    <a:lnB cap="flat" cmpd="sng" w="12700">
                      <a:solidFill>
                        <a:srgbClr val="7030A0"/>
                      </a:solidFill>
                      <a:prstDash val="solid"/>
                      <a:round/>
                      <a:headEnd len="sm" w="sm" type="none"/>
                      <a:tailEnd len="sm" w="sm" type="none"/>
                    </a:lnB>
                  </a:tcPr>
                </a:tc>
                <a:tc>
                  <a:txBody>
                    <a:bodyPr/>
                    <a:lstStyle/>
                    <a:p>
                      <a:pPr indent="0" lvl="0" marL="91440" rtl="0" algn="l">
                        <a:spcBef>
                          <a:spcPts val="0"/>
                        </a:spcBef>
                        <a:spcAft>
                          <a:spcPts val="0"/>
                        </a:spcAft>
                        <a:buNone/>
                      </a:pPr>
                      <a:r>
                        <a:rPr i="1" lang="es-MX" sz="1200">
                          <a:latin typeface="Calibri"/>
                          <a:ea typeface="Calibri"/>
                          <a:cs typeface="Calibri"/>
                          <a:sym typeface="Calibri"/>
                        </a:rPr>
                        <a:t>Buscar y/o visualizar los tipos de profesiones.</a:t>
                      </a:r>
                      <a:endParaRPr i="1" sz="1200">
                        <a:latin typeface="Calibri"/>
                        <a:ea typeface="Calibri"/>
                        <a:cs typeface="Calibri"/>
                        <a:sym typeface="Calibri"/>
                      </a:endParaRPr>
                    </a:p>
                  </a:txBody>
                  <a:tcPr marT="63500" marB="63500" marR="63500" marL="63500">
                    <a:lnL cap="flat" cmpd="sng" w="12700">
                      <a:solidFill>
                        <a:srgbClr val="7030A0"/>
                      </a:solidFill>
                      <a:prstDash val="solid"/>
                      <a:round/>
                      <a:headEnd len="sm" w="sm" type="none"/>
                      <a:tailEnd len="sm" w="sm" type="none"/>
                    </a:lnL>
                    <a:lnR cap="flat" cmpd="sng" w="12700">
                      <a:solidFill>
                        <a:srgbClr val="7030A0"/>
                      </a:solidFill>
                      <a:prstDash val="solid"/>
                      <a:round/>
                      <a:headEnd len="sm" w="sm" type="none"/>
                      <a:tailEnd len="sm" w="sm" type="none"/>
                    </a:lnR>
                    <a:lnT cap="flat" cmpd="sng" w="12700">
                      <a:solidFill>
                        <a:srgbClr val="7030A0"/>
                      </a:solidFill>
                      <a:prstDash val="solid"/>
                      <a:round/>
                      <a:headEnd len="sm" w="sm" type="none"/>
                      <a:tailEnd len="sm" w="sm" type="none"/>
                    </a:lnT>
                    <a:lnB cap="flat" cmpd="sng" w="12700">
                      <a:solidFill>
                        <a:srgbClr val="7030A0"/>
                      </a:solidFill>
                      <a:prstDash val="solid"/>
                      <a:round/>
                      <a:headEnd len="sm" w="sm" type="none"/>
                      <a:tailEnd len="sm" w="sm" type="none"/>
                    </a:lnB>
                  </a:tcPr>
                </a:tc>
              </a:tr>
              <a:tr h="279400">
                <a:tc vMerge="1"/>
                <a:tc>
                  <a:txBody>
                    <a:bodyPr/>
                    <a:lstStyle/>
                    <a:p>
                      <a:pPr indent="0" lvl="0" marL="0" rtl="0" algn="l">
                        <a:spcBef>
                          <a:spcPts val="0"/>
                        </a:spcBef>
                        <a:spcAft>
                          <a:spcPts val="0"/>
                        </a:spcAft>
                        <a:buNone/>
                      </a:pPr>
                      <a:r>
                        <a:rPr lang="es-MX" sz="1200">
                          <a:latin typeface="Calibri"/>
                          <a:ea typeface="Calibri"/>
                          <a:cs typeface="Calibri"/>
                          <a:sym typeface="Calibri"/>
                        </a:rPr>
                        <a:t>4</a:t>
                      </a:r>
                      <a:endParaRPr sz="1200">
                        <a:latin typeface="Calibri"/>
                        <a:ea typeface="Calibri"/>
                        <a:cs typeface="Calibri"/>
                        <a:sym typeface="Calibri"/>
                      </a:endParaRPr>
                    </a:p>
                  </a:txBody>
                  <a:tcPr marT="63500" marB="63500" marR="63500" marL="63500">
                    <a:lnL cap="flat" cmpd="sng" w="12700">
                      <a:solidFill>
                        <a:srgbClr val="7030A0"/>
                      </a:solidFill>
                      <a:prstDash val="solid"/>
                      <a:round/>
                      <a:headEnd len="sm" w="sm" type="none"/>
                      <a:tailEnd len="sm" w="sm" type="none"/>
                    </a:lnL>
                    <a:lnR cap="flat" cmpd="sng" w="12700">
                      <a:solidFill>
                        <a:srgbClr val="7030A0"/>
                      </a:solidFill>
                      <a:prstDash val="solid"/>
                      <a:round/>
                      <a:headEnd len="sm" w="sm" type="none"/>
                      <a:tailEnd len="sm" w="sm" type="none"/>
                    </a:lnR>
                    <a:lnT cap="flat" cmpd="sng" w="12700">
                      <a:solidFill>
                        <a:srgbClr val="7030A0"/>
                      </a:solidFill>
                      <a:prstDash val="solid"/>
                      <a:round/>
                      <a:headEnd len="sm" w="sm" type="none"/>
                      <a:tailEnd len="sm" w="sm" type="none"/>
                    </a:lnT>
                    <a:lnB cap="flat" cmpd="sng" w="12700">
                      <a:solidFill>
                        <a:srgbClr val="7030A0"/>
                      </a:solidFill>
                      <a:prstDash val="solid"/>
                      <a:round/>
                      <a:headEnd len="sm" w="sm" type="none"/>
                      <a:tailEnd len="sm" w="sm" type="none"/>
                    </a:lnB>
                  </a:tcPr>
                </a:tc>
                <a:tc>
                  <a:txBody>
                    <a:bodyPr/>
                    <a:lstStyle/>
                    <a:p>
                      <a:pPr indent="0" lvl="0" marL="91440" rtl="0" algn="l">
                        <a:spcBef>
                          <a:spcPts val="0"/>
                        </a:spcBef>
                        <a:spcAft>
                          <a:spcPts val="0"/>
                        </a:spcAft>
                        <a:buNone/>
                      </a:pPr>
                      <a:r>
                        <a:rPr i="1" lang="es-MX" sz="1200">
                          <a:latin typeface="Calibri"/>
                          <a:ea typeface="Calibri"/>
                          <a:cs typeface="Calibri"/>
                          <a:sym typeface="Calibri"/>
                        </a:rPr>
                        <a:t>Activar o desactivar los tipos de profesiones.</a:t>
                      </a:r>
                      <a:endParaRPr i="1" sz="1200">
                        <a:latin typeface="Calibri"/>
                        <a:ea typeface="Calibri"/>
                        <a:cs typeface="Calibri"/>
                        <a:sym typeface="Calibri"/>
                      </a:endParaRPr>
                    </a:p>
                  </a:txBody>
                  <a:tcPr marT="63500" marB="63500" marR="63500" marL="63500">
                    <a:lnL cap="flat" cmpd="sng" w="12700">
                      <a:solidFill>
                        <a:srgbClr val="7030A0"/>
                      </a:solidFill>
                      <a:prstDash val="solid"/>
                      <a:round/>
                      <a:headEnd len="sm" w="sm" type="none"/>
                      <a:tailEnd len="sm" w="sm" type="none"/>
                    </a:lnL>
                    <a:lnR cap="flat" cmpd="sng" w="12700">
                      <a:solidFill>
                        <a:srgbClr val="7030A0"/>
                      </a:solidFill>
                      <a:prstDash val="solid"/>
                      <a:round/>
                      <a:headEnd len="sm" w="sm" type="none"/>
                      <a:tailEnd len="sm" w="sm" type="none"/>
                    </a:lnR>
                    <a:lnT cap="flat" cmpd="sng" w="12700">
                      <a:solidFill>
                        <a:srgbClr val="7030A0"/>
                      </a:solidFill>
                      <a:prstDash val="solid"/>
                      <a:round/>
                      <a:headEnd len="sm" w="sm" type="none"/>
                      <a:tailEnd len="sm" w="sm" type="none"/>
                    </a:lnT>
                    <a:lnB cap="flat" cmpd="sng" w="12700">
                      <a:solidFill>
                        <a:srgbClr val="7030A0"/>
                      </a:solidFill>
                      <a:prstDash val="solid"/>
                      <a:round/>
                      <a:headEnd len="sm" w="sm" type="none"/>
                      <a:tailEnd len="sm" w="sm" type="none"/>
                    </a:lnB>
                  </a:tcPr>
                </a:tc>
              </a:tr>
              <a:tr h="304800">
                <a:tc>
                  <a:txBody>
                    <a:bodyPr/>
                    <a:lstStyle/>
                    <a:p>
                      <a:pPr indent="0" lvl="0" marL="0" rtl="0" algn="l">
                        <a:spcBef>
                          <a:spcPts val="0"/>
                        </a:spcBef>
                        <a:spcAft>
                          <a:spcPts val="0"/>
                        </a:spcAft>
                        <a:buNone/>
                      </a:pPr>
                      <a:r>
                        <a:rPr b="1" lang="es-MX" sz="1200">
                          <a:latin typeface="Calibri"/>
                          <a:ea typeface="Calibri"/>
                          <a:cs typeface="Calibri"/>
                          <a:sym typeface="Calibri"/>
                        </a:rPr>
                        <a:t>Postcondición </a:t>
                      </a:r>
                      <a:endParaRPr b="1" sz="1200">
                        <a:latin typeface="Calibri"/>
                        <a:ea typeface="Calibri"/>
                        <a:cs typeface="Calibri"/>
                        <a:sym typeface="Calibri"/>
                      </a:endParaRPr>
                    </a:p>
                  </a:txBody>
                  <a:tcPr marT="63500" marB="63500" marR="63500" marL="63500">
                    <a:lnL cap="flat" cmpd="sng" w="12700">
                      <a:solidFill>
                        <a:srgbClr val="7030A0"/>
                      </a:solidFill>
                      <a:prstDash val="solid"/>
                      <a:round/>
                      <a:headEnd len="sm" w="sm" type="none"/>
                      <a:tailEnd len="sm" w="sm" type="none"/>
                    </a:lnL>
                    <a:lnR cap="flat" cmpd="sng" w="12700">
                      <a:solidFill>
                        <a:srgbClr val="7030A0"/>
                      </a:solidFill>
                      <a:prstDash val="solid"/>
                      <a:round/>
                      <a:headEnd len="sm" w="sm" type="none"/>
                      <a:tailEnd len="sm" w="sm" type="none"/>
                    </a:lnR>
                    <a:lnT cap="flat" cmpd="sng" w="12700">
                      <a:solidFill>
                        <a:srgbClr val="7030A0"/>
                      </a:solidFill>
                      <a:prstDash val="solid"/>
                      <a:round/>
                      <a:headEnd len="sm" w="sm" type="none"/>
                      <a:tailEnd len="sm" w="sm" type="none"/>
                    </a:lnT>
                    <a:lnB cap="flat" cmpd="sng" w="12700">
                      <a:solidFill>
                        <a:srgbClr val="7030A0"/>
                      </a:solidFill>
                      <a:prstDash val="solid"/>
                      <a:round/>
                      <a:headEnd len="sm" w="sm" type="none"/>
                      <a:tailEnd len="sm" w="sm" type="none"/>
                    </a:lnB>
                  </a:tcPr>
                </a:tc>
                <a:tc gridSpan="2">
                  <a:txBody>
                    <a:bodyPr/>
                    <a:lstStyle/>
                    <a:p>
                      <a:pPr indent="6350" lvl="0" marL="88265" marR="252095" rtl="0" algn="l">
                        <a:lnSpc>
                          <a:spcPct val="95416"/>
                        </a:lnSpc>
                        <a:spcBef>
                          <a:spcPts val="0"/>
                        </a:spcBef>
                        <a:spcAft>
                          <a:spcPts val="0"/>
                        </a:spcAft>
                        <a:buNone/>
                      </a:pPr>
                      <a:r>
                        <a:rPr lang="es-MX" sz="1200">
                          <a:latin typeface="Calibri"/>
                          <a:ea typeface="Calibri"/>
                          <a:cs typeface="Calibri"/>
                          <a:sym typeface="Calibri"/>
                        </a:rPr>
                        <a:t>Deben existir registros en la plataforma.</a:t>
                      </a:r>
                      <a:endParaRPr sz="1200">
                        <a:latin typeface="Calibri"/>
                        <a:ea typeface="Calibri"/>
                        <a:cs typeface="Calibri"/>
                        <a:sym typeface="Calibri"/>
                      </a:endParaRPr>
                    </a:p>
                  </a:txBody>
                  <a:tcPr marT="63500" marB="63500" marR="63500" marL="63500">
                    <a:lnL cap="flat" cmpd="sng" w="12700">
                      <a:solidFill>
                        <a:srgbClr val="7030A0"/>
                      </a:solidFill>
                      <a:prstDash val="solid"/>
                      <a:round/>
                      <a:headEnd len="sm" w="sm" type="none"/>
                      <a:tailEnd len="sm" w="sm" type="none"/>
                    </a:lnL>
                    <a:lnR cap="flat" cmpd="sng" w="12700">
                      <a:solidFill>
                        <a:srgbClr val="7030A0"/>
                      </a:solidFill>
                      <a:prstDash val="solid"/>
                      <a:round/>
                      <a:headEnd len="sm" w="sm" type="none"/>
                      <a:tailEnd len="sm" w="sm" type="none"/>
                    </a:lnR>
                    <a:lnT cap="flat" cmpd="sng" w="12700">
                      <a:solidFill>
                        <a:srgbClr val="7030A0"/>
                      </a:solidFill>
                      <a:prstDash val="solid"/>
                      <a:round/>
                      <a:headEnd len="sm" w="sm" type="none"/>
                      <a:tailEnd len="sm" w="sm" type="none"/>
                    </a:lnT>
                    <a:lnB cap="flat" cmpd="sng" w="12700">
                      <a:solidFill>
                        <a:srgbClr val="7030A0"/>
                      </a:solidFill>
                      <a:prstDash val="solid"/>
                      <a:round/>
                      <a:headEnd len="sm" w="sm" type="none"/>
                      <a:tailEnd len="sm" w="sm" type="none"/>
                    </a:lnB>
                  </a:tcPr>
                </a:tc>
                <a:tc hMerge="1"/>
              </a:tr>
              <a:tr h="279400">
                <a:tc rowSpan="2">
                  <a:txBody>
                    <a:bodyPr/>
                    <a:lstStyle/>
                    <a:p>
                      <a:pPr indent="0" lvl="0" marL="0" rtl="0" algn="l">
                        <a:spcBef>
                          <a:spcPts val="0"/>
                        </a:spcBef>
                        <a:spcAft>
                          <a:spcPts val="0"/>
                        </a:spcAft>
                        <a:buNone/>
                      </a:pPr>
                      <a:r>
                        <a:rPr b="1" lang="es-MX" sz="1200">
                          <a:latin typeface="Calibri"/>
                          <a:ea typeface="Calibri"/>
                          <a:cs typeface="Calibri"/>
                          <a:sym typeface="Calibri"/>
                        </a:rPr>
                        <a:t>Excepciones </a:t>
                      </a:r>
                      <a:endParaRPr b="1" sz="1200">
                        <a:latin typeface="Calibri"/>
                        <a:ea typeface="Calibri"/>
                        <a:cs typeface="Calibri"/>
                        <a:sym typeface="Calibri"/>
                      </a:endParaRPr>
                    </a:p>
                  </a:txBody>
                  <a:tcPr marT="63500" marB="63500" marR="63500" marL="63500">
                    <a:lnL cap="flat" cmpd="sng" w="12700">
                      <a:solidFill>
                        <a:srgbClr val="7030A0"/>
                      </a:solidFill>
                      <a:prstDash val="solid"/>
                      <a:round/>
                      <a:headEnd len="sm" w="sm" type="none"/>
                      <a:tailEnd len="sm" w="sm" type="none"/>
                    </a:lnL>
                    <a:lnR cap="flat" cmpd="sng" w="12700">
                      <a:solidFill>
                        <a:srgbClr val="7030A0"/>
                      </a:solidFill>
                      <a:prstDash val="solid"/>
                      <a:round/>
                      <a:headEnd len="sm" w="sm" type="none"/>
                      <a:tailEnd len="sm" w="sm" type="none"/>
                    </a:lnR>
                    <a:lnT cap="flat" cmpd="sng" w="12700">
                      <a:solidFill>
                        <a:srgbClr val="7030A0"/>
                      </a:solidFill>
                      <a:prstDash val="solid"/>
                      <a:round/>
                      <a:headEnd len="sm" w="sm" type="none"/>
                      <a:tailEnd len="sm" w="sm" type="none"/>
                    </a:lnT>
                    <a:lnB cap="flat" cmpd="sng" w="12700">
                      <a:solidFill>
                        <a:srgbClr val="7030A0"/>
                      </a:solidFill>
                      <a:prstDash val="solid"/>
                      <a:round/>
                      <a:headEnd len="sm" w="sm" type="none"/>
                      <a:tailEnd len="sm" w="sm" type="none"/>
                    </a:lnB>
                  </a:tcPr>
                </a:tc>
                <a:tc>
                  <a:txBody>
                    <a:bodyPr/>
                    <a:lstStyle/>
                    <a:p>
                      <a:pPr indent="0" lvl="0" marL="0" marR="72390" rtl="0" algn="l">
                        <a:spcBef>
                          <a:spcPts val="0"/>
                        </a:spcBef>
                        <a:spcAft>
                          <a:spcPts val="0"/>
                        </a:spcAft>
                        <a:buNone/>
                      </a:pPr>
                      <a:r>
                        <a:rPr b="1" lang="es-MX" sz="1200">
                          <a:latin typeface="Calibri"/>
                          <a:ea typeface="Calibri"/>
                          <a:cs typeface="Calibri"/>
                          <a:sym typeface="Calibri"/>
                        </a:rPr>
                        <a:t>Paso </a:t>
                      </a:r>
                      <a:endParaRPr b="1" sz="1200">
                        <a:latin typeface="Calibri"/>
                        <a:ea typeface="Calibri"/>
                        <a:cs typeface="Calibri"/>
                        <a:sym typeface="Calibri"/>
                      </a:endParaRPr>
                    </a:p>
                  </a:txBody>
                  <a:tcPr marT="63500" marB="63500" marR="63500" marL="63500">
                    <a:lnL cap="flat" cmpd="sng" w="12700">
                      <a:solidFill>
                        <a:srgbClr val="7030A0"/>
                      </a:solidFill>
                      <a:prstDash val="solid"/>
                      <a:round/>
                      <a:headEnd len="sm" w="sm" type="none"/>
                      <a:tailEnd len="sm" w="sm" type="none"/>
                    </a:lnL>
                    <a:lnR cap="flat" cmpd="sng" w="12700">
                      <a:solidFill>
                        <a:srgbClr val="7030A0"/>
                      </a:solidFill>
                      <a:prstDash val="solid"/>
                      <a:round/>
                      <a:headEnd len="sm" w="sm" type="none"/>
                      <a:tailEnd len="sm" w="sm" type="none"/>
                    </a:lnR>
                    <a:lnT cap="flat" cmpd="sng" w="12700">
                      <a:solidFill>
                        <a:srgbClr val="7030A0"/>
                      </a:solidFill>
                      <a:prstDash val="solid"/>
                      <a:round/>
                      <a:headEnd len="sm" w="sm" type="none"/>
                      <a:tailEnd len="sm" w="sm" type="none"/>
                    </a:lnT>
                    <a:lnB cap="flat" cmpd="sng" w="12700">
                      <a:solidFill>
                        <a:srgbClr val="7030A0"/>
                      </a:solidFill>
                      <a:prstDash val="solid"/>
                      <a:round/>
                      <a:headEnd len="sm" w="sm" type="none"/>
                      <a:tailEnd len="sm" w="sm" type="none"/>
                    </a:lnB>
                  </a:tcPr>
                </a:tc>
                <a:tc>
                  <a:txBody>
                    <a:bodyPr/>
                    <a:lstStyle/>
                    <a:p>
                      <a:pPr indent="0" lvl="0" marL="82550" rtl="0" algn="l">
                        <a:spcBef>
                          <a:spcPts val="0"/>
                        </a:spcBef>
                        <a:spcAft>
                          <a:spcPts val="0"/>
                        </a:spcAft>
                        <a:buNone/>
                      </a:pPr>
                      <a:r>
                        <a:rPr b="1" i="1" lang="es-MX" sz="1200">
                          <a:latin typeface="Calibri"/>
                          <a:ea typeface="Calibri"/>
                          <a:cs typeface="Calibri"/>
                          <a:sym typeface="Calibri"/>
                        </a:rPr>
                        <a:t>Acción</a:t>
                      </a:r>
                      <a:endParaRPr b="1" i="1" sz="1200">
                        <a:latin typeface="Calibri"/>
                        <a:ea typeface="Calibri"/>
                        <a:cs typeface="Calibri"/>
                        <a:sym typeface="Calibri"/>
                      </a:endParaRPr>
                    </a:p>
                  </a:txBody>
                  <a:tcPr marT="63500" marB="63500" marR="63500" marL="63500">
                    <a:lnL cap="flat" cmpd="sng" w="12700">
                      <a:solidFill>
                        <a:srgbClr val="7030A0"/>
                      </a:solidFill>
                      <a:prstDash val="solid"/>
                      <a:round/>
                      <a:headEnd len="sm" w="sm" type="none"/>
                      <a:tailEnd len="sm" w="sm" type="none"/>
                    </a:lnL>
                    <a:lnR cap="flat" cmpd="sng" w="12700">
                      <a:solidFill>
                        <a:srgbClr val="7030A0"/>
                      </a:solidFill>
                      <a:prstDash val="solid"/>
                      <a:round/>
                      <a:headEnd len="sm" w="sm" type="none"/>
                      <a:tailEnd len="sm" w="sm" type="none"/>
                    </a:lnR>
                    <a:lnT cap="flat" cmpd="sng" w="12700">
                      <a:solidFill>
                        <a:srgbClr val="7030A0"/>
                      </a:solidFill>
                      <a:prstDash val="solid"/>
                      <a:round/>
                      <a:headEnd len="sm" w="sm" type="none"/>
                      <a:tailEnd len="sm" w="sm" type="none"/>
                    </a:lnT>
                    <a:lnB cap="flat" cmpd="sng" w="12700">
                      <a:solidFill>
                        <a:srgbClr val="7030A0"/>
                      </a:solidFill>
                      <a:prstDash val="solid"/>
                      <a:round/>
                      <a:headEnd len="sm" w="sm" type="none"/>
                      <a:tailEnd len="sm" w="sm" type="none"/>
                    </a:lnB>
                  </a:tcPr>
                </a:tc>
              </a:tr>
              <a:tr h="279400">
                <a:tc vMerge="1"/>
                <a:tc>
                  <a:txBody>
                    <a:bodyPr/>
                    <a:lstStyle/>
                    <a:p>
                      <a:pPr indent="0" lvl="0" marL="0" marR="137795" rtl="0" algn="l">
                        <a:spcBef>
                          <a:spcPts val="0"/>
                        </a:spcBef>
                        <a:spcAft>
                          <a:spcPts val="0"/>
                        </a:spcAft>
                        <a:buNone/>
                      </a:pPr>
                      <a:r>
                        <a:rPr lang="es-MX" sz="1200">
                          <a:latin typeface="Calibri"/>
                          <a:ea typeface="Calibri"/>
                          <a:cs typeface="Calibri"/>
                          <a:sym typeface="Calibri"/>
                        </a:rPr>
                        <a:t> 1.1</a:t>
                      </a:r>
                      <a:endParaRPr sz="1200">
                        <a:latin typeface="Calibri"/>
                        <a:ea typeface="Calibri"/>
                        <a:cs typeface="Calibri"/>
                        <a:sym typeface="Calibri"/>
                      </a:endParaRPr>
                    </a:p>
                  </a:txBody>
                  <a:tcPr marT="63500" marB="63500" marR="63500" marL="63500">
                    <a:lnL cap="flat" cmpd="sng" w="12700">
                      <a:solidFill>
                        <a:srgbClr val="7030A0"/>
                      </a:solidFill>
                      <a:prstDash val="solid"/>
                      <a:round/>
                      <a:headEnd len="sm" w="sm" type="none"/>
                      <a:tailEnd len="sm" w="sm" type="none"/>
                    </a:lnL>
                    <a:lnR cap="flat" cmpd="sng" w="12700">
                      <a:solidFill>
                        <a:srgbClr val="7030A0"/>
                      </a:solidFill>
                      <a:prstDash val="solid"/>
                      <a:round/>
                      <a:headEnd len="sm" w="sm" type="none"/>
                      <a:tailEnd len="sm" w="sm" type="none"/>
                    </a:lnR>
                    <a:lnT cap="flat" cmpd="sng" w="12700">
                      <a:solidFill>
                        <a:srgbClr val="7030A0"/>
                      </a:solidFill>
                      <a:prstDash val="solid"/>
                      <a:round/>
                      <a:headEnd len="sm" w="sm" type="none"/>
                      <a:tailEnd len="sm" w="sm" type="none"/>
                    </a:lnT>
                    <a:lnB cap="flat" cmpd="sng" w="12700">
                      <a:solidFill>
                        <a:srgbClr val="7030A0"/>
                      </a:solidFill>
                      <a:prstDash val="solid"/>
                      <a:round/>
                      <a:headEnd len="sm" w="sm" type="none"/>
                      <a:tailEnd len="sm" w="sm" type="none"/>
                    </a:lnB>
                  </a:tcPr>
                </a:tc>
                <a:tc>
                  <a:txBody>
                    <a:bodyPr/>
                    <a:lstStyle/>
                    <a:p>
                      <a:pPr indent="0" lvl="0" marL="88265" rtl="0" algn="l">
                        <a:spcBef>
                          <a:spcPts val="0"/>
                        </a:spcBef>
                        <a:spcAft>
                          <a:spcPts val="0"/>
                        </a:spcAft>
                        <a:buNone/>
                      </a:pPr>
                      <a:r>
                        <a:rPr i="1" lang="es-MX" sz="1200">
                          <a:latin typeface="Calibri"/>
                          <a:ea typeface="Calibri"/>
                          <a:cs typeface="Calibri"/>
                          <a:sym typeface="Calibri"/>
                        </a:rPr>
                        <a:t>No hay tipos de profesiones registrados</a:t>
                      </a:r>
                      <a:endParaRPr i="1" sz="1200">
                        <a:latin typeface="Calibri"/>
                        <a:ea typeface="Calibri"/>
                        <a:cs typeface="Calibri"/>
                        <a:sym typeface="Calibri"/>
                      </a:endParaRPr>
                    </a:p>
                  </a:txBody>
                  <a:tcPr marT="63500" marB="63500" marR="63500" marL="63500">
                    <a:lnL cap="flat" cmpd="sng" w="12700">
                      <a:solidFill>
                        <a:srgbClr val="7030A0"/>
                      </a:solidFill>
                      <a:prstDash val="solid"/>
                      <a:round/>
                      <a:headEnd len="sm" w="sm" type="none"/>
                      <a:tailEnd len="sm" w="sm" type="none"/>
                    </a:lnL>
                    <a:lnR cap="flat" cmpd="sng" w="12700">
                      <a:solidFill>
                        <a:srgbClr val="7030A0"/>
                      </a:solidFill>
                      <a:prstDash val="solid"/>
                      <a:round/>
                      <a:headEnd len="sm" w="sm" type="none"/>
                      <a:tailEnd len="sm" w="sm" type="none"/>
                    </a:lnR>
                    <a:lnT cap="flat" cmpd="sng" w="12700">
                      <a:solidFill>
                        <a:srgbClr val="7030A0"/>
                      </a:solidFill>
                      <a:prstDash val="solid"/>
                      <a:round/>
                      <a:headEnd len="sm" w="sm" type="none"/>
                      <a:tailEnd len="sm" w="sm" type="none"/>
                    </a:lnT>
                    <a:lnB cap="flat" cmpd="sng" w="12700">
                      <a:solidFill>
                        <a:srgbClr val="7030A0"/>
                      </a:solidFill>
                      <a:prstDash val="solid"/>
                      <a:round/>
                      <a:headEnd len="sm" w="sm" type="none"/>
                      <a:tailEnd len="sm" w="sm" type="none"/>
                    </a:lnB>
                  </a:tcPr>
                </a:tc>
              </a:tr>
              <a:tr h="279400">
                <a:tc rowSpan="2">
                  <a:txBody>
                    <a:bodyPr/>
                    <a:lstStyle/>
                    <a:p>
                      <a:pPr indent="0" lvl="0" marL="0" rtl="0" algn="l">
                        <a:lnSpc>
                          <a:spcPct val="115000"/>
                        </a:lnSpc>
                        <a:spcBef>
                          <a:spcPts val="0"/>
                        </a:spcBef>
                        <a:spcAft>
                          <a:spcPts val="0"/>
                        </a:spcAft>
                        <a:buNone/>
                      </a:pPr>
                      <a:r>
                        <a:rPr b="1" lang="es-MX" sz="1200">
                          <a:latin typeface="Calibri"/>
                          <a:ea typeface="Calibri"/>
                          <a:cs typeface="Calibri"/>
                          <a:sym typeface="Calibri"/>
                        </a:rPr>
                        <a:t>Rendimiento</a:t>
                      </a:r>
                      <a:endParaRPr b="1" sz="1200">
                        <a:latin typeface="Calibri"/>
                        <a:ea typeface="Calibri"/>
                        <a:cs typeface="Calibri"/>
                        <a:sym typeface="Calibri"/>
                      </a:endParaRPr>
                    </a:p>
                  </a:txBody>
                  <a:tcPr marT="63500" marB="63500" marR="63500" marL="63500">
                    <a:lnL cap="flat" cmpd="sng" w="12700">
                      <a:solidFill>
                        <a:srgbClr val="7030A0"/>
                      </a:solidFill>
                      <a:prstDash val="solid"/>
                      <a:round/>
                      <a:headEnd len="sm" w="sm" type="none"/>
                      <a:tailEnd len="sm" w="sm" type="none"/>
                    </a:lnL>
                    <a:lnR cap="flat" cmpd="sng" w="12700">
                      <a:solidFill>
                        <a:srgbClr val="7030A0"/>
                      </a:solidFill>
                      <a:prstDash val="solid"/>
                      <a:round/>
                      <a:headEnd len="sm" w="sm" type="none"/>
                      <a:tailEnd len="sm" w="sm" type="none"/>
                    </a:lnR>
                    <a:lnT cap="flat" cmpd="sng" w="12700">
                      <a:solidFill>
                        <a:srgbClr val="7030A0"/>
                      </a:solidFill>
                      <a:prstDash val="solid"/>
                      <a:round/>
                      <a:headEnd len="sm" w="sm" type="none"/>
                      <a:tailEnd len="sm" w="sm" type="none"/>
                    </a:lnT>
                    <a:lnB cap="flat" cmpd="sng" w="12700">
                      <a:solidFill>
                        <a:srgbClr val="7030A0"/>
                      </a:solidFill>
                      <a:prstDash val="solid"/>
                      <a:round/>
                      <a:headEnd len="sm" w="sm" type="none"/>
                      <a:tailEnd len="sm" w="sm" type="none"/>
                    </a:lnB>
                  </a:tcPr>
                </a:tc>
                <a:tc>
                  <a:txBody>
                    <a:bodyPr/>
                    <a:lstStyle/>
                    <a:p>
                      <a:pPr indent="0" lvl="0" marL="0" marR="137795" rtl="0" algn="l">
                        <a:spcBef>
                          <a:spcPts val="0"/>
                        </a:spcBef>
                        <a:spcAft>
                          <a:spcPts val="0"/>
                        </a:spcAft>
                        <a:buNone/>
                      </a:pPr>
                      <a:r>
                        <a:rPr b="1" lang="es-MX" sz="1200">
                          <a:latin typeface="Calibri"/>
                          <a:ea typeface="Calibri"/>
                          <a:cs typeface="Calibri"/>
                          <a:sym typeface="Calibri"/>
                        </a:rPr>
                        <a:t>Paso</a:t>
                      </a:r>
                      <a:endParaRPr b="1" sz="1200">
                        <a:latin typeface="Calibri"/>
                        <a:ea typeface="Calibri"/>
                        <a:cs typeface="Calibri"/>
                        <a:sym typeface="Calibri"/>
                      </a:endParaRPr>
                    </a:p>
                  </a:txBody>
                  <a:tcPr marT="63500" marB="63500" marR="63500" marL="63500">
                    <a:lnL cap="flat" cmpd="sng" w="12700">
                      <a:solidFill>
                        <a:srgbClr val="7030A0"/>
                      </a:solidFill>
                      <a:prstDash val="solid"/>
                      <a:round/>
                      <a:headEnd len="sm" w="sm" type="none"/>
                      <a:tailEnd len="sm" w="sm" type="none"/>
                    </a:lnL>
                    <a:lnR cap="flat" cmpd="sng" w="12700">
                      <a:solidFill>
                        <a:srgbClr val="7030A0"/>
                      </a:solidFill>
                      <a:prstDash val="solid"/>
                      <a:round/>
                      <a:headEnd len="sm" w="sm" type="none"/>
                      <a:tailEnd len="sm" w="sm" type="none"/>
                    </a:lnR>
                    <a:lnT cap="flat" cmpd="sng" w="12700">
                      <a:solidFill>
                        <a:srgbClr val="7030A0"/>
                      </a:solidFill>
                      <a:prstDash val="solid"/>
                      <a:round/>
                      <a:headEnd len="sm" w="sm" type="none"/>
                      <a:tailEnd len="sm" w="sm" type="none"/>
                    </a:lnT>
                    <a:lnB cap="flat" cmpd="sng" w="12700">
                      <a:solidFill>
                        <a:srgbClr val="7030A0"/>
                      </a:solidFill>
                      <a:prstDash val="solid"/>
                      <a:round/>
                      <a:headEnd len="sm" w="sm" type="none"/>
                      <a:tailEnd len="sm" w="sm" type="none"/>
                    </a:lnB>
                  </a:tcPr>
                </a:tc>
                <a:tc>
                  <a:txBody>
                    <a:bodyPr/>
                    <a:lstStyle/>
                    <a:p>
                      <a:pPr indent="0" lvl="0" marL="88265" rtl="0" algn="l">
                        <a:spcBef>
                          <a:spcPts val="0"/>
                        </a:spcBef>
                        <a:spcAft>
                          <a:spcPts val="0"/>
                        </a:spcAft>
                        <a:buNone/>
                      </a:pPr>
                      <a:r>
                        <a:rPr b="1" i="1" lang="es-MX" sz="1200">
                          <a:latin typeface="Calibri"/>
                          <a:ea typeface="Calibri"/>
                          <a:cs typeface="Calibri"/>
                          <a:sym typeface="Calibri"/>
                        </a:rPr>
                        <a:t>Cuota de tiempo</a:t>
                      </a:r>
                      <a:endParaRPr b="1" i="1" sz="1200">
                        <a:latin typeface="Calibri"/>
                        <a:ea typeface="Calibri"/>
                        <a:cs typeface="Calibri"/>
                        <a:sym typeface="Calibri"/>
                      </a:endParaRPr>
                    </a:p>
                  </a:txBody>
                  <a:tcPr marT="63500" marB="63500" marR="63500" marL="63500">
                    <a:lnL cap="flat" cmpd="sng" w="12700">
                      <a:solidFill>
                        <a:srgbClr val="7030A0"/>
                      </a:solidFill>
                      <a:prstDash val="solid"/>
                      <a:round/>
                      <a:headEnd len="sm" w="sm" type="none"/>
                      <a:tailEnd len="sm" w="sm" type="none"/>
                    </a:lnL>
                    <a:lnR cap="flat" cmpd="sng" w="12700">
                      <a:solidFill>
                        <a:srgbClr val="7030A0"/>
                      </a:solidFill>
                      <a:prstDash val="solid"/>
                      <a:round/>
                      <a:headEnd len="sm" w="sm" type="none"/>
                      <a:tailEnd len="sm" w="sm" type="none"/>
                    </a:lnR>
                    <a:lnT cap="flat" cmpd="sng" w="12700">
                      <a:solidFill>
                        <a:srgbClr val="7030A0"/>
                      </a:solidFill>
                      <a:prstDash val="solid"/>
                      <a:round/>
                      <a:headEnd len="sm" w="sm" type="none"/>
                      <a:tailEnd len="sm" w="sm" type="none"/>
                    </a:lnT>
                    <a:lnB cap="flat" cmpd="sng" w="12700">
                      <a:solidFill>
                        <a:srgbClr val="7030A0"/>
                      </a:solidFill>
                      <a:prstDash val="solid"/>
                      <a:round/>
                      <a:headEnd len="sm" w="sm" type="none"/>
                      <a:tailEnd len="sm" w="sm" type="none"/>
                    </a:lnB>
                  </a:tcPr>
                </a:tc>
              </a:tr>
              <a:tr h="279400">
                <a:tc vMerge="1"/>
                <a:tc>
                  <a:txBody>
                    <a:bodyPr/>
                    <a:lstStyle/>
                    <a:p>
                      <a:pPr indent="0" lvl="0" marL="0" marR="137795" rtl="0" algn="l">
                        <a:spcBef>
                          <a:spcPts val="0"/>
                        </a:spcBef>
                        <a:spcAft>
                          <a:spcPts val="0"/>
                        </a:spcAft>
                        <a:buNone/>
                      </a:pPr>
                      <a:r>
                        <a:rPr lang="es-MX" sz="1200">
                          <a:latin typeface="Calibri"/>
                          <a:ea typeface="Calibri"/>
                          <a:cs typeface="Calibri"/>
                          <a:sym typeface="Calibri"/>
                        </a:rPr>
                        <a:t>3</a:t>
                      </a:r>
                      <a:endParaRPr sz="1200">
                        <a:latin typeface="Calibri"/>
                        <a:ea typeface="Calibri"/>
                        <a:cs typeface="Calibri"/>
                        <a:sym typeface="Calibri"/>
                      </a:endParaRPr>
                    </a:p>
                  </a:txBody>
                  <a:tcPr marT="63500" marB="63500" marR="63500" marL="63500">
                    <a:lnL cap="flat" cmpd="sng" w="12700">
                      <a:solidFill>
                        <a:srgbClr val="7030A0"/>
                      </a:solidFill>
                      <a:prstDash val="solid"/>
                      <a:round/>
                      <a:headEnd len="sm" w="sm" type="none"/>
                      <a:tailEnd len="sm" w="sm" type="none"/>
                    </a:lnL>
                    <a:lnR cap="flat" cmpd="sng" w="12700">
                      <a:solidFill>
                        <a:srgbClr val="7030A0"/>
                      </a:solidFill>
                      <a:prstDash val="solid"/>
                      <a:round/>
                      <a:headEnd len="sm" w="sm" type="none"/>
                      <a:tailEnd len="sm" w="sm" type="none"/>
                    </a:lnR>
                    <a:lnT cap="flat" cmpd="sng" w="12700">
                      <a:solidFill>
                        <a:srgbClr val="7030A0"/>
                      </a:solidFill>
                      <a:prstDash val="solid"/>
                      <a:round/>
                      <a:headEnd len="sm" w="sm" type="none"/>
                      <a:tailEnd len="sm" w="sm" type="none"/>
                    </a:lnT>
                    <a:lnB cap="flat" cmpd="sng" w="12700">
                      <a:solidFill>
                        <a:srgbClr val="7030A0"/>
                      </a:solidFill>
                      <a:prstDash val="solid"/>
                      <a:round/>
                      <a:headEnd len="sm" w="sm" type="none"/>
                      <a:tailEnd len="sm" w="sm" type="none"/>
                    </a:lnB>
                  </a:tcPr>
                </a:tc>
                <a:tc>
                  <a:txBody>
                    <a:bodyPr/>
                    <a:lstStyle/>
                    <a:p>
                      <a:pPr indent="0" lvl="0" marL="88265" rtl="0" algn="l">
                        <a:spcBef>
                          <a:spcPts val="0"/>
                        </a:spcBef>
                        <a:spcAft>
                          <a:spcPts val="0"/>
                        </a:spcAft>
                        <a:buNone/>
                      </a:pPr>
                      <a:r>
                        <a:rPr lang="es-MX" sz="1200">
                          <a:latin typeface="Calibri"/>
                          <a:ea typeface="Calibri"/>
                          <a:cs typeface="Calibri"/>
                          <a:sym typeface="Calibri"/>
                        </a:rPr>
                        <a:t>10 min.</a:t>
                      </a:r>
                      <a:endParaRPr sz="1200">
                        <a:latin typeface="Calibri"/>
                        <a:ea typeface="Calibri"/>
                        <a:cs typeface="Calibri"/>
                        <a:sym typeface="Calibri"/>
                      </a:endParaRPr>
                    </a:p>
                  </a:txBody>
                  <a:tcPr marT="63500" marB="63500" marR="63500" marL="63500">
                    <a:lnL cap="flat" cmpd="sng" w="12700">
                      <a:solidFill>
                        <a:srgbClr val="7030A0"/>
                      </a:solidFill>
                      <a:prstDash val="solid"/>
                      <a:round/>
                      <a:headEnd len="sm" w="sm" type="none"/>
                      <a:tailEnd len="sm" w="sm" type="none"/>
                    </a:lnL>
                    <a:lnR cap="flat" cmpd="sng" w="12700">
                      <a:solidFill>
                        <a:srgbClr val="7030A0"/>
                      </a:solidFill>
                      <a:prstDash val="solid"/>
                      <a:round/>
                      <a:headEnd len="sm" w="sm" type="none"/>
                      <a:tailEnd len="sm" w="sm" type="none"/>
                    </a:lnR>
                    <a:lnT cap="flat" cmpd="sng" w="12700">
                      <a:solidFill>
                        <a:srgbClr val="7030A0"/>
                      </a:solidFill>
                      <a:prstDash val="solid"/>
                      <a:round/>
                      <a:headEnd len="sm" w="sm" type="none"/>
                      <a:tailEnd len="sm" w="sm" type="none"/>
                    </a:lnT>
                    <a:lnB cap="flat" cmpd="sng" w="12700">
                      <a:solidFill>
                        <a:srgbClr val="7030A0"/>
                      </a:solidFill>
                      <a:prstDash val="solid"/>
                      <a:round/>
                      <a:headEnd len="sm" w="sm" type="none"/>
                      <a:tailEnd len="sm" w="sm" type="none"/>
                    </a:lnB>
                  </a:tcPr>
                </a:tc>
              </a:tr>
              <a:tr h="254000">
                <a:tc>
                  <a:txBody>
                    <a:bodyPr/>
                    <a:lstStyle/>
                    <a:p>
                      <a:pPr indent="0" lvl="0" marL="0" rtl="0" algn="l">
                        <a:lnSpc>
                          <a:spcPct val="115000"/>
                        </a:lnSpc>
                        <a:spcBef>
                          <a:spcPts val="0"/>
                        </a:spcBef>
                        <a:spcAft>
                          <a:spcPts val="0"/>
                        </a:spcAft>
                        <a:buNone/>
                      </a:pPr>
                      <a:r>
                        <a:rPr b="1" lang="es-MX" sz="1200">
                          <a:latin typeface="Calibri"/>
                          <a:ea typeface="Calibri"/>
                          <a:cs typeface="Calibri"/>
                          <a:sym typeface="Calibri"/>
                        </a:rPr>
                        <a:t>Frecuencia</a:t>
                      </a:r>
                      <a:endParaRPr b="1" sz="1200">
                        <a:latin typeface="Calibri"/>
                        <a:ea typeface="Calibri"/>
                        <a:cs typeface="Calibri"/>
                        <a:sym typeface="Calibri"/>
                      </a:endParaRPr>
                    </a:p>
                  </a:txBody>
                  <a:tcPr marT="63500" marB="63500" marR="63500" marL="63500">
                    <a:lnL cap="flat" cmpd="sng" w="12700">
                      <a:solidFill>
                        <a:srgbClr val="7030A0"/>
                      </a:solidFill>
                      <a:prstDash val="solid"/>
                      <a:round/>
                      <a:headEnd len="sm" w="sm" type="none"/>
                      <a:tailEnd len="sm" w="sm" type="none"/>
                    </a:lnL>
                    <a:lnR cap="flat" cmpd="sng" w="12700">
                      <a:solidFill>
                        <a:srgbClr val="7030A0"/>
                      </a:solidFill>
                      <a:prstDash val="solid"/>
                      <a:round/>
                      <a:headEnd len="sm" w="sm" type="none"/>
                      <a:tailEnd len="sm" w="sm" type="none"/>
                    </a:lnR>
                    <a:lnT cap="flat" cmpd="sng" w="12700">
                      <a:solidFill>
                        <a:srgbClr val="7030A0"/>
                      </a:solidFill>
                      <a:prstDash val="solid"/>
                      <a:round/>
                      <a:headEnd len="sm" w="sm" type="none"/>
                      <a:tailEnd len="sm" w="sm" type="none"/>
                    </a:lnT>
                    <a:lnB cap="flat" cmpd="sng" w="12700">
                      <a:solidFill>
                        <a:srgbClr val="7030A0"/>
                      </a:solidFill>
                      <a:prstDash val="solid"/>
                      <a:round/>
                      <a:headEnd len="sm" w="sm" type="none"/>
                      <a:tailEnd len="sm" w="sm" type="none"/>
                    </a:lnB>
                  </a:tcPr>
                </a:tc>
                <a:tc gridSpan="2">
                  <a:txBody>
                    <a:bodyPr/>
                    <a:lstStyle/>
                    <a:p>
                      <a:pPr indent="0" lvl="0" marL="0" marR="137795" rtl="0" algn="l">
                        <a:spcBef>
                          <a:spcPts val="0"/>
                        </a:spcBef>
                        <a:spcAft>
                          <a:spcPts val="0"/>
                        </a:spcAft>
                        <a:buNone/>
                      </a:pPr>
                      <a:r>
                        <a:rPr lang="es-MX" sz="1200">
                          <a:latin typeface="Calibri"/>
                          <a:ea typeface="Calibri"/>
                          <a:cs typeface="Calibri"/>
                          <a:sym typeface="Calibri"/>
                        </a:rPr>
                        <a:t>Cada vez que sea necesario acudir a esta información</a:t>
                      </a:r>
                      <a:endParaRPr sz="1200">
                        <a:latin typeface="Calibri"/>
                        <a:ea typeface="Calibri"/>
                        <a:cs typeface="Calibri"/>
                        <a:sym typeface="Calibri"/>
                      </a:endParaRPr>
                    </a:p>
                  </a:txBody>
                  <a:tcPr marT="63500" marB="63500" marR="63500" marL="63500">
                    <a:lnL cap="flat" cmpd="sng" w="12700">
                      <a:solidFill>
                        <a:srgbClr val="7030A0"/>
                      </a:solidFill>
                      <a:prstDash val="solid"/>
                      <a:round/>
                      <a:headEnd len="sm" w="sm" type="none"/>
                      <a:tailEnd len="sm" w="sm" type="none"/>
                    </a:lnL>
                    <a:lnR cap="flat" cmpd="sng" w="12700">
                      <a:solidFill>
                        <a:srgbClr val="7030A0"/>
                      </a:solidFill>
                      <a:prstDash val="solid"/>
                      <a:round/>
                      <a:headEnd len="sm" w="sm" type="none"/>
                      <a:tailEnd len="sm" w="sm" type="none"/>
                    </a:lnR>
                    <a:lnT cap="flat" cmpd="sng" w="12700">
                      <a:solidFill>
                        <a:srgbClr val="7030A0"/>
                      </a:solidFill>
                      <a:prstDash val="solid"/>
                      <a:round/>
                      <a:headEnd len="sm" w="sm" type="none"/>
                      <a:tailEnd len="sm" w="sm" type="none"/>
                    </a:lnT>
                    <a:lnB cap="flat" cmpd="sng" w="12700">
                      <a:solidFill>
                        <a:srgbClr val="7030A0"/>
                      </a:solidFill>
                      <a:prstDash val="solid"/>
                      <a:round/>
                      <a:headEnd len="sm" w="sm" type="none"/>
                      <a:tailEnd len="sm" w="sm" type="none"/>
                    </a:lnB>
                  </a:tcPr>
                </a:tc>
                <a:tc hMerge="1"/>
              </a:tr>
              <a:tr h="254000">
                <a:tc>
                  <a:txBody>
                    <a:bodyPr/>
                    <a:lstStyle/>
                    <a:p>
                      <a:pPr indent="0" lvl="0" marL="0" rtl="0" algn="l">
                        <a:lnSpc>
                          <a:spcPct val="115000"/>
                        </a:lnSpc>
                        <a:spcBef>
                          <a:spcPts val="0"/>
                        </a:spcBef>
                        <a:spcAft>
                          <a:spcPts val="0"/>
                        </a:spcAft>
                        <a:buNone/>
                      </a:pPr>
                      <a:r>
                        <a:rPr b="1" lang="es-MX" sz="1200">
                          <a:latin typeface="Calibri"/>
                          <a:ea typeface="Calibri"/>
                          <a:cs typeface="Calibri"/>
                          <a:sym typeface="Calibri"/>
                        </a:rPr>
                        <a:t>Comentarios</a:t>
                      </a:r>
                      <a:endParaRPr b="1" sz="1200">
                        <a:latin typeface="Calibri"/>
                        <a:ea typeface="Calibri"/>
                        <a:cs typeface="Calibri"/>
                        <a:sym typeface="Calibri"/>
                      </a:endParaRPr>
                    </a:p>
                  </a:txBody>
                  <a:tcPr marT="63500" marB="63500" marR="63500" marL="63500">
                    <a:lnL cap="flat" cmpd="sng" w="12700">
                      <a:solidFill>
                        <a:srgbClr val="7030A0"/>
                      </a:solidFill>
                      <a:prstDash val="solid"/>
                      <a:round/>
                      <a:headEnd len="sm" w="sm" type="none"/>
                      <a:tailEnd len="sm" w="sm" type="none"/>
                    </a:lnL>
                    <a:lnR cap="flat" cmpd="sng" w="12700">
                      <a:solidFill>
                        <a:srgbClr val="7030A0"/>
                      </a:solidFill>
                      <a:prstDash val="solid"/>
                      <a:round/>
                      <a:headEnd len="sm" w="sm" type="none"/>
                      <a:tailEnd len="sm" w="sm" type="none"/>
                    </a:lnR>
                    <a:lnT cap="flat" cmpd="sng" w="12700">
                      <a:solidFill>
                        <a:srgbClr val="7030A0"/>
                      </a:solidFill>
                      <a:prstDash val="solid"/>
                      <a:round/>
                      <a:headEnd len="sm" w="sm" type="none"/>
                      <a:tailEnd len="sm" w="sm" type="none"/>
                    </a:lnT>
                    <a:lnB cap="flat" cmpd="sng" w="12700">
                      <a:solidFill>
                        <a:srgbClr val="7030A0"/>
                      </a:solidFill>
                      <a:prstDash val="solid"/>
                      <a:round/>
                      <a:headEnd len="sm" w="sm" type="none"/>
                      <a:tailEnd len="sm" w="sm" type="none"/>
                    </a:lnB>
                  </a:tcPr>
                </a:tc>
                <a:tc gridSpan="2">
                  <a:txBody>
                    <a:bodyPr/>
                    <a:lstStyle/>
                    <a:p>
                      <a:pPr indent="0" lvl="0" marL="0" marR="137795" rtl="0" algn="l">
                        <a:spcBef>
                          <a:spcPts val="0"/>
                        </a:spcBef>
                        <a:spcAft>
                          <a:spcPts val="0"/>
                        </a:spcAft>
                        <a:buNone/>
                      </a:pPr>
                      <a:r>
                        <a:rPr lang="es-MX" sz="1200">
                          <a:latin typeface="Calibri"/>
                          <a:ea typeface="Calibri"/>
                          <a:cs typeface="Calibri"/>
                          <a:sym typeface="Calibri"/>
                        </a:rPr>
                        <a:t>Si no existen registros el administrador no visualizará información alguna.</a:t>
                      </a:r>
                      <a:endParaRPr sz="1200">
                        <a:latin typeface="Calibri"/>
                        <a:ea typeface="Calibri"/>
                        <a:cs typeface="Calibri"/>
                        <a:sym typeface="Calibri"/>
                      </a:endParaRPr>
                    </a:p>
                  </a:txBody>
                  <a:tcPr marT="63500" marB="63500" marR="63500" marL="63500">
                    <a:lnL cap="flat" cmpd="sng" w="12700">
                      <a:solidFill>
                        <a:srgbClr val="7030A0"/>
                      </a:solidFill>
                      <a:prstDash val="solid"/>
                      <a:round/>
                      <a:headEnd len="sm" w="sm" type="none"/>
                      <a:tailEnd len="sm" w="sm" type="none"/>
                    </a:lnL>
                    <a:lnR cap="flat" cmpd="sng" w="12700">
                      <a:solidFill>
                        <a:srgbClr val="7030A0"/>
                      </a:solidFill>
                      <a:prstDash val="solid"/>
                      <a:round/>
                      <a:headEnd len="sm" w="sm" type="none"/>
                      <a:tailEnd len="sm" w="sm" type="none"/>
                    </a:lnR>
                    <a:lnT cap="flat" cmpd="sng" w="12700">
                      <a:solidFill>
                        <a:srgbClr val="7030A0"/>
                      </a:solidFill>
                      <a:prstDash val="solid"/>
                      <a:round/>
                      <a:headEnd len="sm" w="sm" type="none"/>
                      <a:tailEnd len="sm" w="sm" type="none"/>
                    </a:lnT>
                    <a:lnB cap="flat" cmpd="sng" w="12700">
                      <a:solidFill>
                        <a:srgbClr val="7030A0"/>
                      </a:solidFill>
                      <a:prstDash val="solid"/>
                      <a:round/>
                      <a:headEnd len="sm" w="sm" type="none"/>
                      <a:tailEnd len="sm" w="sm" type="none"/>
                    </a:lnB>
                  </a:tcPr>
                </a:tc>
                <a:tc hMerge="1"/>
              </a:tr>
            </a:tbl>
          </a:graphicData>
        </a:graphic>
      </p:graphicFrame>
      <p:pic>
        <p:nvPicPr>
          <p:cNvPr id="906" name="Google Shape;906;g1ab1390640c_0_212"/>
          <p:cNvPicPr preferRelativeResize="0"/>
          <p:nvPr/>
        </p:nvPicPr>
        <p:blipFill>
          <a:blip r:embed="rId3">
            <a:alphaModFix/>
          </a:blip>
          <a:stretch>
            <a:fillRect/>
          </a:stretch>
        </p:blipFill>
        <p:spPr>
          <a:xfrm>
            <a:off x="1066075" y="295925"/>
            <a:ext cx="409575" cy="381000"/>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0" name="Shape 910"/>
        <p:cNvGrpSpPr/>
        <p:nvPr/>
      </p:nvGrpSpPr>
      <p:grpSpPr>
        <a:xfrm>
          <a:off x="0" y="0"/>
          <a:ext cx="0" cy="0"/>
          <a:chOff x="0" y="0"/>
          <a:chExt cx="0" cy="0"/>
        </a:xfrm>
      </p:grpSpPr>
      <p:graphicFrame>
        <p:nvGraphicFramePr>
          <p:cNvPr id="911" name="Google Shape;911;g1ab1390640c_0_223"/>
          <p:cNvGraphicFramePr/>
          <p:nvPr/>
        </p:nvGraphicFramePr>
        <p:xfrm>
          <a:off x="304800" y="304800"/>
          <a:ext cx="3000000" cy="3000000"/>
        </p:xfrm>
        <a:graphic>
          <a:graphicData uri="http://schemas.openxmlformats.org/drawingml/2006/table">
            <a:tbl>
              <a:tblPr>
                <a:noFill/>
                <a:tableStyleId>{1460034C-6092-4E9E-AEC0-49A24A3E4ADF}</a:tableStyleId>
              </a:tblPr>
              <a:tblGrid>
                <a:gridCol w="2098675"/>
                <a:gridCol w="1247850"/>
                <a:gridCol w="8262325"/>
              </a:tblGrid>
              <a:tr h="346000">
                <a:tc>
                  <a:txBody>
                    <a:bodyPr/>
                    <a:lstStyle/>
                    <a:p>
                      <a:pPr indent="0" lvl="0" marL="0" rtl="0" algn="ctr">
                        <a:spcBef>
                          <a:spcPts val="0"/>
                        </a:spcBef>
                        <a:spcAft>
                          <a:spcPts val="0"/>
                        </a:spcAft>
                        <a:buNone/>
                      </a:pPr>
                      <a:r>
                        <a:t/>
                      </a:r>
                      <a:endParaRPr sz="1200">
                        <a:latin typeface="Calibri"/>
                        <a:ea typeface="Calibri"/>
                        <a:cs typeface="Calibri"/>
                        <a:sym typeface="Calibri"/>
                      </a:endParaRPr>
                    </a:p>
                  </a:txBody>
                  <a:tcPr marT="63500" marB="63500" marR="63500" marL="63500">
                    <a:lnL cap="flat" cmpd="sng" w="12700">
                      <a:solidFill>
                        <a:srgbClr val="47C4D1"/>
                      </a:solidFill>
                      <a:prstDash val="solid"/>
                      <a:round/>
                      <a:headEnd len="sm" w="sm" type="none"/>
                      <a:tailEnd len="sm" w="sm" type="none"/>
                    </a:lnL>
                    <a:lnR cap="flat" cmpd="sng" w="12700">
                      <a:solidFill>
                        <a:srgbClr val="47C4D1"/>
                      </a:solidFill>
                      <a:prstDash val="solid"/>
                      <a:round/>
                      <a:headEnd len="sm" w="sm" type="none"/>
                      <a:tailEnd len="sm" w="sm" type="none"/>
                    </a:lnR>
                    <a:lnT cap="flat" cmpd="sng" w="12700">
                      <a:solidFill>
                        <a:srgbClr val="47C4D1"/>
                      </a:solidFill>
                      <a:prstDash val="solid"/>
                      <a:round/>
                      <a:headEnd len="sm" w="sm" type="none"/>
                      <a:tailEnd len="sm" w="sm" type="none"/>
                    </a:lnT>
                    <a:lnB cap="flat" cmpd="sng" w="12700">
                      <a:solidFill>
                        <a:srgbClr val="47C4D1"/>
                      </a:solidFill>
                      <a:prstDash val="solid"/>
                      <a:round/>
                      <a:headEnd len="sm" w="sm" type="none"/>
                      <a:tailEnd len="sm" w="sm" type="none"/>
                    </a:lnB>
                  </a:tcPr>
                </a:tc>
                <a:tc gridSpan="2">
                  <a:txBody>
                    <a:bodyPr/>
                    <a:lstStyle/>
                    <a:p>
                      <a:pPr indent="0" lvl="0" marL="0" rtl="0" algn="ctr">
                        <a:spcBef>
                          <a:spcPts val="0"/>
                        </a:spcBef>
                        <a:spcAft>
                          <a:spcPts val="0"/>
                        </a:spcAft>
                        <a:buNone/>
                      </a:pPr>
                      <a:r>
                        <a:rPr b="1" lang="es-MX" sz="1200">
                          <a:latin typeface="Calibri"/>
                          <a:ea typeface="Calibri"/>
                          <a:cs typeface="Calibri"/>
                          <a:sym typeface="Calibri"/>
                        </a:rPr>
                        <a:t>DOCUMENTO DE TRABAJO ESPECIFICACIÓN CASOS DE USO ADSI – CSF</a:t>
                      </a:r>
                      <a:endParaRPr b="1" sz="1200">
                        <a:latin typeface="Calibri"/>
                        <a:ea typeface="Calibri"/>
                        <a:cs typeface="Calibri"/>
                        <a:sym typeface="Calibri"/>
                      </a:endParaRPr>
                    </a:p>
                  </a:txBody>
                  <a:tcPr marT="63500" marB="63500" marR="63500" marL="63500">
                    <a:lnL cap="flat" cmpd="sng" w="12700">
                      <a:solidFill>
                        <a:srgbClr val="47C4D1"/>
                      </a:solidFill>
                      <a:prstDash val="solid"/>
                      <a:round/>
                      <a:headEnd len="sm" w="sm" type="none"/>
                      <a:tailEnd len="sm" w="sm" type="none"/>
                    </a:lnL>
                    <a:lnR cap="flat" cmpd="sng" w="12700">
                      <a:solidFill>
                        <a:srgbClr val="47C4D1"/>
                      </a:solidFill>
                      <a:prstDash val="solid"/>
                      <a:round/>
                      <a:headEnd len="sm" w="sm" type="none"/>
                      <a:tailEnd len="sm" w="sm" type="none"/>
                    </a:lnR>
                    <a:lnT cap="flat" cmpd="sng" w="12700">
                      <a:solidFill>
                        <a:srgbClr val="47C4D1"/>
                      </a:solidFill>
                      <a:prstDash val="solid"/>
                      <a:round/>
                      <a:headEnd len="sm" w="sm" type="none"/>
                      <a:tailEnd len="sm" w="sm" type="none"/>
                    </a:lnT>
                    <a:lnB cap="flat" cmpd="sng" w="12700">
                      <a:solidFill>
                        <a:srgbClr val="47C4D1"/>
                      </a:solidFill>
                      <a:prstDash val="solid"/>
                      <a:round/>
                      <a:headEnd len="sm" w="sm" type="none"/>
                      <a:tailEnd len="sm" w="sm" type="none"/>
                    </a:lnB>
                  </a:tcPr>
                </a:tc>
                <a:tc hMerge="1"/>
              </a:tr>
              <a:tr h="246775">
                <a:tc>
                  <a:txBody>
                    <a:bodyPr/>
                    <a:lstStyle/>
                    <a:p>
                      <a:pPr indent="0" lvl="0" marL="92075" rtl="0" algn="l">
                        <a:spcBef>
                          <a:spcPts val="0"/>
                        </a:spcBef>
                        <a:spcAft>
                          <a:spcPts val="0"/>
                        </a:spcAft>
                        <a:buNone/>
                      </a:pPr>
                      <a:r>
                        <a:rPr b="1" lang="es-MX" sz="1200">
                          <a:latin typeface="Calibri"/>
                          <a:ea typeface="Calibri"/>
                          <a:cs typeface="Calibri"/>
                          <a:sym typeface="Calibri"/>
                        </a:rPr>
                        <a:t>UC-12</a:t>
                      </a:r>
                      <a:endParaRPr b="1" sz="1200">
                        <a:latin typeface="Calibri"/>
                        <a:ea typeface="Calibri"/>
                        <a:cs typeface="Calibri"/>
                        <a:sym typeface="Calibri"/>
                      </a:endParaRPr>
                    </a:p>
                  </a:txBody>
                  <a:tcPr marT="63500" marB="63500" marR="63500" marL="63500">
                    <a:lnL cap="flat" cmpd="sng" w="12700">
                      <a:solidFill>
                        <a:srgbClr val="47C4D1"/>
                      </a:solidFill>
                      <a:prstDash val="solid"/>
                      <a:round/>
                      <a:headEnd len="sm" w="sm" type="none"/>
                      <a:tailEnd len="sm" w="sm" type="none"/>
                    </a:lnL>
                    <a:lnR cap="flat" cmpd="sng" w="12700">
                      <a:solidFill>
                        <a:srgbClr val="47C4D1"/>
                      </a:solidFill>
                      <a:prstDash val="solid"/>
                      <a:round/>
                      <a:headEnd len="sm" w="sm" type="none"/>
                      <a:tailEnd len="sm" w="sm" type="none"/>
                    </a:lnR>
                    <a:lnT cap="flat" cmpd="sng" w="12700">
                      <a:solidFill>
                        <a:srgbClr val="47C4D1"/>
                      </a:solidFill>
                      <a:prstDash val="solid"/>
                      <a:round/>
                      <a:headEnd len="sm" w="sm" type="none"/>
                      <a:tailEnd len="sm" w="sm" type="none"/>
                    </a:lnT>
                    <a:lnB cap="flat" cmpd="sng" w="12700">
                      <a:solidFill>
                        <a:srgbClr val="47C4D1"/>
                      </a:solidFill>
                      <a:prstDash val="solid"/>
                      <a:round/>
                      <a:headEnd len="sm" w="sm" type="none"/>
                      <a:tailEnd len="sm" w="sm" type="none"/>
                    </a:lnB>
                  </a:tcPr>
                </a:tc>
                <a:tc gridSpan="2">
                  <a:txBody>
                    <a:bodyPr/>
                    <a:lstStyle/>
                    <a:p>
                      <a:pPr indent="0" lvl="0" marL="0" rtl="0" algn="ctr">
                        <a:spcBef>
                          <a:spcPts val="0"/>
                        </a:spcBef>
                        <a:spcAft>
                          <a:spcPts val="0"/>
                        </a:spcAft>
                        <a:buNone/>
                      </a:pPr>
                      <a:r>
                        <a:rPr i="1" lang="es-MX" sz="1200">
                          <a:latin typeface="Calibri"/>
                          <a:ea typeface="Calibri"/>
                          <a:cs typeface="Calibri"/>
                          <a:sym typeface="Calibri"/>
                        </a:rPr>
                        <a:t>Apartado administrador áreas</a:t>
                      </a:r>
                      <a:endParaRPr i="1" sz="1200">
                        <a:latin typeface="Calibri"/>
                        <a:ea typeface="Calibri"/>
                        <a:cs typeface="Calibri"/>
                        <a:sym typeface="Calibri"/>
                      </a:endParaRPr>
                    </a:p>
                  </a:txBody>
                  <a:tcPr marT="63500" marB="63500" marR="63500" marL="63500">
                    <a:lnL cap="flat" cmpd="sng" w="12700">
                      <a:solidFill>
                        <a:srgbClr val="47C4D1"/>
                      </a:solidFill>
                      <a:prstDash val="solid"/>
                      <a:round/>
                      <a:headEnd len="sm" w="sm" type="none"/>
                      <a:tailEnd len="sm" w="sm" type="none"/>
                    </a:lnL>
                    <a:lnR cap="flat" cmpd="sng" w="12700">
                      <a:solidFill>
                        <a:srgbClr val="47C4D1"/>
                      </a:solidFill>
                      <a:prstDash val="solid"/>
                      <a:round/>
                      <a:headEnd len="sm" w="sm" type="none"/>
                      <a:tailEnd len="sm" w="sm" type="none"/>
                    </a:lnR>
                    <a:lnT cap="flat" cmpd="sng" w="12700">
                      <a:solidFill>
                        <a:srgbClr val="47C4D1"/>
                      </a:solidFill>
                      <a:prstDash val="solid"/>
                      <a:round/>
                      <a:headEnd len="sm" w="sm" type="none"/>
                      <a:tailEnd len="sm" w="sm" type="none"/>
                    </a:lnT>
                    <a:lnB cap="flat" cmpd="sng" w="12700">
                      <a:solidFill>
                        <a:srgbClr val="47C4D1"/>
                      </a:solidFill>
                      <a:prstDash val="solid"/>
                      <a:round/>
                      <a:headEnd len="sm" w="sm" type="none"/>
                      <a:tailEnd len="sm" w="sm" type="none"/>
                    </a:lnB>
                  </a:tcPr>
                </a:tc>
                <a:tc hMerge="1"/>
              </a:tr>
              <a:tr h="391800">
                <a:tc>
                  <a:txBody>
                    <a:bodyPr/>
                    <a:lstStyle/>
                    <a:p>
                      <a:pPr indent="0" lvl="0" marL="88265" rtl="0" algn="l">
                        <a:spcBef>
                          <a:spcPts val="0"/>
                        </a:spcBef>
                        <a:spcAft>
                          <a:spcPts val="0"/>
                        </a:spcAft>
                        <a:buNone/>
                      </a:pPr>
                      <a:r>
                        <a:rPr b="1" lang="es-MX" sz="1200">
                          <a:latin typeface="Calibri"/>
                          <a:ea typeface="Calibri"/>
                          <a:cs typeface="Calibri"/>
                          <a:sym typeface="Calibri"/>
                        </a:rPr>
                        <a:t>Objetivos </a:t>
                      </a:r>
                      <a:endParaRPr b="1" sz="1200">
                        <a:latin typeface="Calibri"/>
                        <a:ea typeface="Calibri"/>
                        <a:cs typeface="Calibri"/>
                        <a:sym typeface="Calibri"/>
                      </a:endParaRPr>
                    </a:p>
                    <a:p>
                      <a:pPr indent="0" lvl="0" marL="87630" rtl="0" algn="l">
                        <a:spcBef>
                          <a:spcPts val="0"/>
                        </a:spcBef>
                        <a:spcAft>
                          <a:spcPts val="0"/>
                        </a:spcAft>
                        <a:buNone/>
                      </a:pPr>
                      <a:r>
                        <a:rPr b="1" lang="es-MX" sz="1200">
                          <a:latin typeface="Calibri"/>
                          <a:ea typeface="Calibri"/>
                          <a:cs typeface="Calibri"/>
                          <a:sym typeface="Calibri"/>
                        </a:rPr>
                        <a:t>asociados</a:t>
                      </a:r>
                      <a:endParaRPr b="1" sz="1200">
                        <a:latin typeface="Calibri"/>
                        <a:ea typeface="Calibri"/>
                        <a:cs typeface="Calibri"/>
                        <a:sym typeface="Calibri"/>
                      </a:endParaRPr>
                    </a:p>
                  </a:txBody>
                  <a:tcPr marT="63500" marB="63500" marR="63500" marL="63500">
                    <a:lnL cap="flat" cmpd="sng" w="12700">
                      <a:solidFill>
                        <a:srgbClr val="47C4D1"/>
                      </a:solidFill>
                      <a:prstDash val="solid"/>
                      <a:round/>
                      <a:headEnd len="sm" w="sm" type="none"/>
                      <a:tailEnd len="sm" w="sm" type="none"/>
                    </a:lnL>
                    <a:lnR cap="flat" cmpd="sng" w="12700">
                      <a:solidFill>
                        <a:srgbClr val="47C4D1"/>
                      </a:solidFill>
                      <a:prstDash val="solid"/>
                      <a:round/>
                      <a:headEnd len="sm" w="sm" type="none"/>
                      <a:tailEnd len="sm" w="sm" type="none"/>
                    </a:lnR>
                    <a:lnT cap="flat" cmpd="sng" w="12700">
                      <a:solidFill>
                        <a:srgbClr val="47C4D1"/>
                      </a:solidFill>
                      <a:prstDash val="solid"/>
                      <a:round/>
                      <a:headEnd len="sm" w="sm" type="none"/>
                      <a:tailEnd len="sm" w="sm" type="none"/>
                    </a:lnT>
                    <a:lnB cap="flat" cmpd="sng" w="12700">
                      <a:solidFill>
                        <a:srgbClr val="47C4D1"/>
                      </a:solidFill>
                      <a:prstDash val="solid"/>
                      <a:round/>
                      <a:headEnd len="sm" w="sm" type="none"/>
                      <a:tailEnd len="sm" w="sm" type="none"/>
                    </a:lnB>
                  </a:tcPr>
                </a:tc>
                <a:tc gridSpan="2">
                  <a:txBody>
                    <a:bodyPr/>
                    <a:lstStyle/>
                    <a:p>
                      <a:pPr indent="0" lvl="0" marL="0" rtl="0" algn="l">
                        <a:spcBef>
                          <a:spcPts val="0"/>
                        </a:spcBef>
                        <a:spcAft>
                          <a:spcPts val="0"/>
                        </a:spcAft>
                        <a:buNone/>
                      </a:pPr>
                      <a:r>
                        <a:rPr lang="es-MX" sz="1200">
                          <a:latin typeface="Calibri"/>
                          <a:ea typeface="Calibri"/>
                          <a:cs typeface="Calibri"/>
                          <a:sym typeface="Calibri"/>
                        </a:rPr>
                        <a:t>Visualizar, buscar, activar o desactivar los tipos de </a:t>
                      </a:r>
                      <a:r>
                        <a:rPr i="1" lang="es-MX" sz="1200">
                          <a:latin typeface="Calibri"/>
                          <a:ea typeface="Calibri"/>
                          <a:cs typeface="Calibri"/>
                          <a:sym typeface="Calibri"/>
                        </a:rPr>
                        <a:t>áreas</a:t>
                      </a:r>
                      <a:r>
                        <a:rPr lang="es-MX" sz="1200">
                          <a:latin typeface="Calibri"/>
                          <a:ea typeface="Calibri"/>
                          <a:cs typeface="Calibri"/>
                          <a:sym typeface="Calibri"/>
                        </a:rPr>
                        <a:t> registradas en la institución.</a:t>
                      </a:r>
                      <a:endParaRPr sz="1200">
                        <a:latin typeface="Calibri"/>
                        <a:ea typeface="Calibri"/>
                        <a:cs typeface="Calibri"/>
                        <a:sym typeface="Calibri"/>
                      </a:endParaRPr>
                    </a:p>
                  </a:txBody>
                  <a:tcPr marT="63500" marB="63500" marR="63500" marL="63500">
                    <a:lnL cap="flat" cmpd="sng" w="12700">
                      <a:solidFill>
                        <a:srgbClr val="47C4D1"/>
                      </a:solidFill>
                      <a:prstDash val="solid"/>
                      <a:round/>
                      <a:headEnd len="sm" w="sm" type="none"/>
                      <a:tailEnd len="sm" w="sm" type="none"/>
                    </a:lnL>
                    <a:lnR cap="flat" cmpd="sng" w="12700">
                      <a:solidFill>
                        <a:srgbClr val="47C4D1"/>
                      </a:solidFill>
                      <a:prstDash val="solid"/>
                      <a:round/>
                      <a:headEnd len="sm" w="sm" type="none"/>
                      <a:tailEnd len="sm" w="sm" type="none"/>
                    </a:lnR>
                    <a:lnT cap="flat" cmpd="sng" w="12700">
                      <a:solidFill>
                        <a:srgbClr val="47C4D1"/>
                      </a:solidFill>
                      <a:prstDash val="solid"/>
                      <a:round/>
                      <a:headEnd len="sm" w="sm" type="none"/>
                      <a:tailEnd len="sm" w="sm" type="none"/>
                    </a:lnT>
                    <a:lnB cap="flat" cmpd="sng" w="12700">
                      <a:solidFill>
                        <a:srgbClr val="47C4D1"/>
                      </a:solidFill>
                      <a:prstDash val="solid"/>
                      <a:round/>
                      <a:headEnd len="sm" w="sm" type="none"/>
                      <a:tailEnd len="sm" w="sm" type="none"/>
                    </a:lnB>
                  </a:tcPr>
                </a:tc>
                <a:tc hMerge="1"/>
              </a:tr>
              <a:tr h="391800">
                <a:tc>
                  <a:txBody>
                    <a:bodyPr/>
                    <a:lstStyle/>
                    <a:p>
                      <a:pPr indent="0" lvl="0" marL="92075" rtl="0" algn="l">
                        <a:spcBef>
                          <a:spcPts val="0"/>
                        </a:spcBef>
                        <a:spcAft>
                          <a:spcPts val="0"/>
                        </a:spcAft>
                        <a:buNone/>
                      </a:pPr>
                      <a:r>
                        <a:rPr b="1" lang="es-MX" sz="1200">
                          <a:latin typeface="Calibri"/>
                          <a:ea typeface="Calibri"/>
                          <a:cs typeface="Calibri"/>
                          <a:sym typeface="Calibri"/>
                        </a:rPr>
                        <a:t>Requisitos </a:t>
                      </a:r>
                      <a:endParaRPr b="1" sz="1200">
                        <a:latin typeface="Calibri"/>
                        <a:ea typeface="Calibri"/>
                        <a:cs typeface="Calibri"/>
                        <a:sym typeface="Calibri"/>
                      </a:endParaRPr>
                    </a:p>
                    <a:p>
                      <a:pPr indent="0" lvl="0" marL="87630" rtl="0" algn="l">
                        <a:spcBef>
                          <a:spcPts val="0"/>
                        </a:spcBef>
                        <a:spcAft>
                          <a:spcPts val="0"/>
                        </a:spcAft>
                        <a:buNone/>
                      </a:pPr>
                      <a:r>
                        <a:rPr b="1" lang="es-MX" sz="1200">
                          <a:latin typeface="Calibri"/>
                          <a:ea typeface="Calibri"/>
                          <a:cs typeface="Calibri"/>
                          <a:sym typeface="Calibri"/>
                        </a:rPr>
                        <a:t>asociados</a:t>
                      </a:r>
                      <a:endParaRPr b="1" sz="1200">
                        <a:latin typeface="Calibri"/>
                        <a:ea typeface="Calibri"/>
                        <a:cs typeface="Calibri"/>
                        <a:sym typeface="Calibri"/>
                      </a:endParaRPr>
                    </a:p>
                  </a:txBody>
                  <a:tcPr marT="63500" marB="63500" marR="63500" marL="63500">
                    <a:lnL cap="flat" cmpd="sng" w="12700">
                      <a:solidFill>
                        <a:srgbClr val="47C4D1"/>
                      </a:solidFill>
                      <a:prstDash val="solid"/>
                      <a:round/>
                      <a:headEnd len="sm" w="sm" type="none"/>
                      <a:tailEnd len="sm" w="sm" type="none"/>
                    </a:lnL>
                    <a:lnR cap="flat" cmpd="sng" w="12700">
                      <a:solidFill>
                        <a:srgbClr val="47C4D1"/>
                      </a:solidFill>
                      <a:prstDash val="solid"/>
                      <a:round/>
                      <a:headEnd len="sm" w="sm" type="none"/>
                      <a:tailEnd len="sm" w="sm" type="none"/>
                    </a:lnR>
                    <a:lnT cap="flat" cmpd="sng" w="12700">
                      <a:solidFill>
                        <a:srgbClr val="47C4D1"/>
                      </a:solidFill>
                      <a:prstDash val="solid"/>
                      <a:round/>
                      <a:headEnd len="sm" w="sm" type="none"/>
                      <a:tailEnd len="sm" w="sm" type="none"/>
                    </a:lnT>
                    <a:lnB cap="flat" cmpd="sng" w="12700">
                      <a:solidFill>
                        <a:srgbClr val="47C4D1"/>
                      </a:solidFill>
                      <a:prstDash val="solid"/>
                      <a:round/>
                      <a:headEnd len="sm" w="sm" type="none"/>
                      <a:tailEnd len="sm" w="sm" type="none"/>
                    </a:lnB>
                  </a:tcPr>
                </a:tc>
                <a:tc gridSpan="2">
                  <a:txBody>
                    <a:bodyPr/>
                    <a:lstStyle/>
                    <a:p>
                      <a:pPr indent="0" lvl="0" marL="0" rtl="0" algn="l">
                        <a:spcBef>
                          <a:spcPts val="0"/>
                        </a:spcBef>
                        <a:spcAft>
                          <a:spcPts val="0"/>
                        </a:spcAft>
                        <a:buNone/>
                      </a:pPr>
                      <a:r>
                        <a:rPr lang="es-MX" sz="1200">
                          <a:latin typeface="Calibri"/>
                          <a:ea typeface="Calibri"/>
                          <a:cs typeface="Calibri"/>
                          <a:sym typeface="Calibri"/>
                        </a:rPr>
                        <a:t>Debe ser administrador para poder visualizar este apartado.</a:t>
                      </a:r>
                      <a:endParaRPr sz="1200">
                        <a:latin typeface="Calibri"/>
                        <a:ea typeface="Calibri"/>
                        <a:cs typeface="Calibri"/>
                        <a:sym typeface="Calibri"/>
                      </a:endParaRPr>
                    </a:p>
                  </a:txBody>
                  <a:tcPr marT="63500" marB="63500" marR="63500" marL="63500">
                    <a:lnL cap="flat" cmpd="sng" w="12700">
                      <a:solidFill>
                        <a:srgbClr val="47C4D1"/>
                      </a:solidFill>
                      <a:prstDash val="solid"/>
                      <a:round/>
                      <a:headEnd len="sm" w="sm" type="none"/>
                      <a:tailEnd len="sm" w="sm" type="none"/>
                    </a:lnL>
                    <a:lnR cap="flat" cmpd="sng" w="12700">
                      <a:solidFill>
                        <a:srgbClr val="47C4D1"/>
                      </a:solidFill>
                      <a:prstDash val="solid"/>
                      <a:round/>
                      <a:headEnd len="sm" w="sm" type="none"/>
                      <a:tailEnd len="sm" w="sm" type="none"/>
                    </a:lnR>
                    <a:lnT cap="flat" cmpd="sng" w="12700">
                      <a:solidFill>
                        <a:srgbClr val="47C4D1"/>
                      </a:solidFill>
                      <a:prstDash val="solid"/>
                      <a:round/>
                      <a:headEnd len="sm" w="sm" type="none"/>
                      <a:tailEnd len="sm" w="sm" type="none"/>
                    </a:lnT>
                    <a:lnB cap="flat" cmpd="sng" w="12700">
                      <a:solidFill>
                        <a:srgbClr val="47C4D1"/>
                      </a:solidFill>
                      <a:prstDash val="solid"/>
                      <a:round/>
                      <a:headEnd len="sm" w="sm" type="none"/>
                      <a:tailEnd len="sm" w="sm" type="none"/>
                    </a:lnB>
                  </a:tcPr>
                </a:tc>
                <a:tc hMerge="1"/>
              </a:tr>
              <a:tr h="246775">
                <a:tc>
                  <a:txBody>
                    <a:bodyPr/>
                    <a:lstStyle/>
                    <a:p>
                      <a:pPr indent="0" lvl="0" marL="92075" rtl="0" algn="l">
                        <a:spcBef>
                          <a:spcPts val="0"/>
                        </a:spcBef>
                        <a:spcAft>
                          <a:spcPts val="0"/>
                        </a:spcAft>
                        <a:buNone/>
                      </a:pPr>
                      <a:r>
                        <a:rPr b="1" lang="es-MX" sz="1200">
                          <a:latin typeface="Calibri"/>
                          <a:ea typeface="Calibri"/>
                          <a:cs typeface="Calibri"/>
                          <a:sym typeface="Calibri"/>
                        </a:rPr>
                        <a:t>Descripción </a:t>
                      </a:r>
                      <a:endParaRPr b="1" sz="1200">
                        <a:latin typeface="Calibri"/>
                        <a:ea typeface="Calibri"/>
                        <a:cs typeface="Calibri"/>
                        <a:sym typeface="Calibri"/>
                      </a:endParaRPr>
                    </a:p>
                  </a:txBody>
                  <a:tcPr marT="63500" marB="63500" marR="63500" marL="63500">
                    <a:lnL cap="flat" cmpd="sng" w="12700">
                      <a:solidFill>
                        <a:srgbClr val="47C4D1"/>
                      </a:solidFill>
                      <a:prstDash val="solid"/>
                      <a:round/>
                      <a:headEnd len="sm" w="sm" type="none"/>
                      <a:tailEnd len="sm" w="sm" type="none"/>
                    </a:lnL>
                    <a:lnR cap="flat" cmpd="sng" w="12700">
                      <a:solidFill>
                        <a:srgbClr val="47C4D1"/>
                      </a:solidFill>
                      <a:prstDash val="solid"/>
                      <a:round/>
                      <a:headEnd len="sm" w="sm" type="none"/>
                      <a:tailEnd len="sm" w="sm" type="none"/>
                    </a:lnR>
                    <a:lnT cap="flat" cmpd="sng" w="12700">
                      <a:solidFill>
                        <a:srgbClr val="47C4D1"/>
                      </a:solidFill>
                      <a:prstDash val="solid"/>
                      <a:round/>
                      <a:headEnd len="sm" w="sm" type="none"/>
                      <a:tailEnd len="sm" w="sm" type="none"/>
                    </a:lnT>
                    <a:lnB cap="flat" cmpd="sng" w="12700">
                      <a:solidFill>
                        <a:srgbClr val="47C4D1"/>
                      </a:solidFill>
                      <a:prstDash val="solid"/>
                      <a:round/>
                      <a:headEnd len="sm" w="sm" type="none"/>
                      <a:tailEnd len="sm" w="sm" type="none"/>
                    </a:lnB>
                  </a:tcPr>
                </a:tc>
                <a:tc gridSpan="2">
                  <a:txBody>
                    <a:bodyPr/>
                    <a:lstStyle/>
                    <a:p>
                      <a:pPr indent="0" lvl="0" marL="0" marR="39370" rtl="0" algn="l">
                        <a:lnSpc>
                          <a:spcPct val="95416"/>
                        </a:lnSpc>
                        <a:spcBef>
                          <a:spcPts val="0"/>
                        </a:spcBef>
                        <a:spcAft>
                          <a:spcPts val="0"/>
                        </a:spcAft>
                        <a:buNone/>
                      </a:pPr>
                      <a:r>
                        <a:rPr lang="es-MX" sz="1200">
                          <a:latin typeface="Calibri"/>
                          <a:ea typeface="Calibri"/>
                          <a:cs typeface="Calibri"/>
                          <a:sym typeface="Calibri"/>
                        </a:rPr>
                        <a:t>Tipos de </a:t>
                      </a:r>
                      <a:r>
                        <a:rPr i="1" lang="es-MX" sz="1200">
                          <a:latin typeface="Calibri"/>
                          <a:ea typeface="Calibri"/>
                          <a:cs typeface="Calibri"/>
                          <a:sym typeface="Calibri"/>
                        </a:rPr>
                        <a:t>áreas </a:t>
                      </a:r>
                      <a:r>
                        <a:rPr lang="es-MX" sz="1200">
                          <a:latin typeface="Calibri"/>
                          <a:ea typeface="Calibri"/>
                          <a:cs typeface="Calibri"/>
                          <a:sym typeface="Calibri"/>
                        </a:rPr>
                        <a:t>en la plataforma.</a:t>
                      </a:r>
                      <a:endParaRPr sz="1200">
                        <a:latin typeface="Calibri"/>
                        <a:ea typeface="Calibri"/>
                        <a:cs typeface="Calibri"/>
                        <a:sym typeface="Calibri"/>
                      </a:endParaRPr>
                    </a:p>
                  </a:txBody>
                  <a:tcPr marT="63500" marB="63500" marR="63500" marL="63500">
                    <a:lnL cap="flat" cmpd="sng" w="12700">
                      <a:solidFill>
                        <a:srgbClr val="47C4D1"/>
                      </a:solidFill>
                      <a:prstDash val="solid"/>
                      <a:round/>
                      <a:headEnd len="sm" w="sm" type="none"/>
                      <a:tailEnd len="sm" w="sm" type="none"/>
                    </a:lnL>
                    <a:lnR cap="flat" cmpd="sng" w="12700">
                      <a:solidFill>
                        <a:srgbClr val="47C4D1"/>
                      </a:solidFill>
                      <a:prstDash val="solid"/>
                      <a:round/>
                      <a:headEnd len="sm" w="sm" type="none"/>
                      <a:tailEnd len="sm" w="sm" type="none"/>
                    </a:lnR>
                    <a:lnT cap="flat" cmpd="sng" w="12700">
                      <a:solidFill>
                        <a:srgbClr val="47C4D1"/>
                      </a:solidFill>
                      <a:prstDash val="solid"/>
                      <a:round/>
                      <a:headEnd len="sm" w="sm" type="none"/>
                      <a:tailEnd len="sm" w="sm" type="none"/>
                    </a:lnT>
                    <a:lnB cap="flat" cmpd="sng" w="12700">
                      <a:solidFill>
                        <a:srgbClr val="47C4D1"/>
                      </a:solidFill>
                      <a:prstDash val="solid"/>
                      <a:round/>
                      <a:headEnd len="sm" w="sm" type="none"/>
                      <a:tailEnd len="sm" w="sm" type="none"/>
                    </a:lnB>
                  </a:tcPr>
                </a:tc>
                <a:tc hMerge="1"/>
              </a:tr>
              <a:tr h="390775">
                <a:tc>
                  <a:txBody>
                    <a:bodyPr/>
                    <a:lstStyle/>
                    <a:p>
                      <a:pPr indent="0" lvl="0" marL="0" rtl="0" algn="l">
                        <a:spcBef>
                          <a:spcPts val="0"/>
                        </a:spcBef>
                        <a:spcAft>
                          <a:spcPts val="0"/>
                        </a:spcAft>
                        <a:buNone/>
                      </a:pPr>
                      <a:r>
                        <a:rPr b="1" lang="es-MX" sz="1200">
                          <a:latin typeface="Calibri"/>
                          <a:ea typeface="Calibri"/>
                          <a:cs typeface="Calibri"/>
                          <a:sym typeface="Calibri"/>
                        </a:rPr>
                        <a:t>Precondición</a:t>
                      </a:r>
                      <a:endParaRPr b="1" sz="1200">
                        <a:latin typeface="Calibri"/>
                        <a:ea typeface="Calibri"/>
                        <a:cs typeface="Calibri"/>
                        <a:sym typeface="Calibri"/>
                      </a:endParaRPr>
                    </a:p>
                  </a:txBody>
                  <a:tcPr marT="63500" marB="63500" marR="63500" marL="63500">
                    <a:lnL cap="flat" cmpd="sng" w="12700">
                      <a:solidFill>
                        <a:srgbClr val="47C4D1"/>
                      </a:solidFill>
                      <a:prstDash val="solid"/>
                      <a:round/>
                      <a:headEnd len="sm" w="sm" type="none"/>
                      <a:tailEnd len="sm" w="sm" type="none"/>
                    </a:lnL>
                    <a:lnR cap="flat" cmpd="sng" w="12700">
                      <a:solidFill>
                        <a:srgbClr val="47C4D1"/>
                      </a:solidFill>
                      <a:prstDash val="solid"/>
                      <a:round/>
                      <a:headEnd len="sm" w="sm" type="none"/>
                      <a:tailEnd len="sm" w="sm" type="none"/>
                    </a:lnR>
                    <a:lnT cap="flat" cmpd="sng" w="12700">
                      <a:solidFill>
                        <a:srgbClr val="47C4D1"/>
                      </a:solidFill>
                      <a:prstDash val="solid"/>
                      <a:round/>
                      <a:headEnd len="sm" w="sm" type="none"/>
                      <a:tailEnd len="sm" w="sm" type="none"/>
                    </a:lnT>
                    <a:lnB cap="flat" cmpd="sng" w="12700">
                      <a:solidFill>
                        <a:srgbClr val="47C4D1"/>
                      </a:solidFill>
                      <a:prstDash val="solid"/>
                      <a:round/>
                      <a:headEnd len="sm" w="sm" type="none"/>
                      <a:tailEnd len="sm" w="sm" type="none"/>
                    </a:lnB>
                  </a:tcPr>
                </a:tc>
                <a:tc gridSpan="2">
                  <a:txBody>
                    <a:bodyPr/>
                    <a:lstStyle/>
                    <a:p>
                      <a:pPr indent="0" lvl="0" marL="0" marR="39370" rtl="0" algn="l">
                        <a:lnSpc>
                          <a:spcPct val="95416"/>
                        </a:lnSpc>
                        <a:spcBef>
                          <a:spcPts val="0"/>
                        </a:spcBef>
                        <a:spcAft>
                          <a:spcPts val="0"/>
                        </a:spcAft>
                        <a:buNone/>
                      </a:pPr>
                      <a:r>
                        <a:rPr lang="es-MX" sz="1200">
                          <a:latin typeface="Calibri"/>
                          <a:ea typeface="Calibri"/>
                          <a:cs typeface="Calibri"/>
                          <a:sym typeface="Calibri"/>
                        </a:rPr>
                        <a:t>Debe estar registrada y verificada la cuenta.</a:t>
                      </a:r>
                      <a:endParaRPr sz="1200">
                        <a:latin typeface="Calibri"/>
                        <a:ea typeface="Calibri"/>
                        <a:cs typeface="Calibri"/>
                        <a:sym typeface="Calibri"/>
                      </a:endParaRPr>
                    </a:p>
                  </a:txBody>
                  <a:tcPr marT="63500" marB="63500" marR="63500" marL="63500">
                    <a:lnL cap="flat" cmpd="sng" w="12700">
                      <a:solidFill>
                        <a:srgbClr val="47C4D1"/>
                      </a:solidFill>
                      <a:prstDash val="solid"/>
                      <a:round/>
                      <a:headEnd len="sm" w="sm" type="none"/>
                      <a:tailEnd len="sm" w="sm" type="none"/>
                    </a:lnL>
                    <a:lnR cap="flat" cmpd="sng" w="12700">
                      <a:solidFill>
                        <a:srgbClr val="47C4D1"/>
                      </a:solidFill>
                      <a:prstDash val="solid"/>
                      <a:round/>
                      <a:headEnd len="sm" w="sm" type="none"/>
                      <a:tailEnd len="sm" w="sm" type="none"/>
                    </a:lnR>
                    <a:lnT cap="flat" cmpd="sng" w="12700">
                      <a:solidFill>
                        <a:srgbClr val="47C4D1"/>
                      </a:solidFill>
                      <a:prstDash val="solid"/>
                      <a:round/>
                      <a:headEnd len="sm" w="sm" type="none"/>
                      <a:tailEnd len="sm" w="sm" type="none"/>
                    </a:lnT>
                    <a:lnB cap="flat" cmpd="sng" w="12700">
                      <a:solidFill>
                        <a:srgbClr val="47C4D1"/>
                      </a:solidFill>
                      <a:prstDash val="solid"/>
                      <a:round/>
                      <a:headEnd len="sm" w="sm" type="none"/>
                      <a:tailEnd len="sm" w="sm" type="none"/>
                    </a:lnB>
                  </a:tcPr>
                </a:tc>
                <a:tc hMerge="1"/>
              </a:tr>
              <a:tr h="246775">
                <a:tc rowSpan="5">
                  <a:txBody>
                    <a:bodyPr/>
                    <a:lstStyle/>
                    <a:p>
                      <a:pPr indent="0" lvl="0" marL="87630" rtl="0" algn="l">
                        <a:spcBef>
                          <a:spcPts val="0"/>
                        </a:spcBef>
                        <a:spcAft>
                          <a:spcPts val="0"/>
                        </a:spcAft>
                        <a:buNone/>
                      </a:pPr>
                      <a:r>
                        <a:rPr b="1" lang="es-MX" sz="1200">
                          <a:latin typeface="Calibri"/>
                          <a:ea typeface="Calibri"/>
                          <a:cs typeface="Calibri"/>
                          <a:sym typeface="Calibri"/>
                        </a:rPr>
                        <a:t>Secuencia </a:t>
                      </a:r>
                      <a:endParaRPr b="1" sz="1200">
                        <a:latin typeface="Calibri"/>
                        <a:ea typeface="Calibri"/>
                        <a:cs typeface="Calibri"/>
                        <a:sym typeface="Calibri"/>
                      </a:endParaRPr>
                    </a:p>
                    <a:p>
                      <a:pPr indent="0" lvl="0" marL="92075" rtl="0" algn="l">
                        <a:spcBef>
                          <a:spcPts val="0"/>
                        </a:spcBef>
                        <a:spcAft>
                          <a:spcPts val="0"/>
                        </a:spcAft>
                        <a:buNone/>
                      </a:pPr>
                      <a:r>
                        <a:rPr b="1" lang="es-MX" sz="1200">
                          <a:latin typeface="Calibri"/>
                          <a:ea typeface="Calibri"/>
                          <a:cs typeface="Calibri"/>
                          <a:sym typeface="Calibri"/>
                        </a:rPr>
                        <a:t>Normal</a:t>
                      </a:r>
                      <a:endParaRPr b="1" sz="1200">
                        <a:latin typeface="Calibri"/>
                        <a:ea typeface="Calibri"/>
                        <a:cs typeface="Calibri"/>
                        <a:sym typeface="Calibri"/>
                      </a:endParaRPr>
                    </a:p>
                  </a:txBody>
                  <a:tcPr marT="63500" marB="63500" marR="63500" marL="63500">
                    <a:lnL cap="flat" cmpd="sng" w="12700">
                      <a:solidFill>
                        <a:srgbClr val="47C4D1"/>
                      </a:solidFill>
                      <a:prstDash val="solid"/>
                      <a:round/>
                      <a:headEnd len="sm" w="sm" type="none"/>
                      <a:tailEnd len="sm" w="sm" type="none"/>
                    </a:lnL>
                    <a:lnR cap="flat" cmpd="sng" w="12700">
                      <a:solidFill>
                        <a:srgbClr val="47C4D1"/>
                      </a:solidFill>
                      <a:prstDash val="solid"/>
                      <a:round/>
                      <a:headEnd len="sm" w="sm" type="none"/>
                      <a:tailEnd len="sm" w="sm" type="none"/>
                    </a:lnR>
                    <a:lnT cap="flat" cmpd="sng" w="12700">
                      <a:solidFill>
                        <a:srgbClr val="47C4D1"/>
                      </a:solidFill>
                      <a:prstDash val="solid"/>
                      <a:round/>
                      <a:headEnd len="sm" w="sm" type="none"/>
                      <a:tailEnd len="sm" w="sm" type="none"/>
                    </a:lnT>
                    <a:lnB cap="flat" cmpd="sng" w="12700">
                      <a:solidFill>
                        <a:srgbClr val="47C4D1"/>
                      </a:solidFill>
                      <a:prstDash val="solid"/>
                      <a:round/>
                      <a:headEnd len="sm" w="sm" type="none"/>
                      <a:tailEnd len="sm" w="sm" type="none"/>
                    </a:lnB>
                  </a:tcPr>
                </a:tc>
                <a:tc>
                  <a:txBody>
                    <a:bodyPr/>
                    <a:lstStyle/>
                    <a:p>
                      <a:pPr indent="0" lvl="0" marL="0" marR="72390" rtl="0" algn="l">
                        <a:spcBef>
                          <a:spcPts val="0"/>
                        </a:spcBef>
                        <a:spcAft>
                          <a:spcPts val="0"/>
                        </a:spcAft>
                        <a:buNone/>
                      </a:pPr>
                      <a:r>
                        <a:rPr b="1" lang="es-MX" sz="1200">
                          <a:latin typeface="Calibri"/>
                          <a:ea typeface="Calibri"/>
                          <a:cs typeface="Calibri"/>
                          <a:sym typeface="Calibri"/>
                        </a:rPr>
                        <a:t>Paso </a:t>
                      </a:r>
                      <a:endParaRPr b="1" sz="1200">
                        <a:latin typeface="Calibri"/>
                        <a:ea typeface="Calibri"/>
                        <a:cs typeface="Calibri"/>
                        <a:sym typeface="Calibri"/>
                      </a:endParaRPr>
                    </a:p>
                  </a:txBody>
                  <a:tcPr marT="63500" marB="63500" marR="63500" marL="63500">
                    <a:lnL cap="flat" cmpd="sng" w="12700">
                      <a:solidFill>
                        <a:srgbClr val="47C4D1"/>
                      </a:solidFill>
                      <a:prstDash val="solid"/>
                      <a:round/>
                      <a:headEnd len="sm" w="sm" type="none"/>
                      <a:tailEnd len="sm" w="sm" type="none"/>
                    </a:lnL>
                    <a:lnR cap="flat" cmpd="sng" w="12700">
                      <a:solidFill>
                        <a:srgbClr val="47C4D1"/>
                      </a:solidFill>
                      <a:prstDash val="solid"/>
                      <a:round/>
                      <a:headEnd len="sm" w="sm" type="none"/>
                      <a:tailEnd len="sm" w="sm" type="none"/>
                    </a:lnR>
                    <a:lnT cap="flat" cmpd="sng" w="12700">
                      <a:solidFill>
                        <a:srgbClr val="47C4D1"/>
                      </a:solidFill>
                      <a:prstDash val="solid"/>
                      <a:round/>
                      <a:headEnd len="sm" w="sm" type="none"/>
                      <a:tailEnd len="sm" w="sm" type="none"/>
                    </a:lnT>
                    <a:lnB cap="flat" cmpd="sng" w="12700">
                      <a:solidFill>
                        <a:srgbClr val="47C4D1"/>
                      </a:solidFill>
                      <a:prstDash val="solid"/>
                      <a:round/>
                      <a:headEnd len="sm" w="sm" type="none"/>
                      <a:tailEnd len="sm" w="sm" type="none"/>
                    </a:lnB>
                  </a:tcPr>
                </a:tc>
                <a:tc>
                  <a:txBody>
                    <a:bodyPr/>
                    <a:lstStyle/>
                    <a:p>
                      <a:pPr indent="0" lvl="0" marL="82550" rtl="0" algn="l">
                        <a:spcBef>
                          <a:spcPts val="0"/>
                        </a:spcBef>
                        <a:spcAft>
                          <a:spcPts val="0"/>
                        </a:spcAft>
                        <a:buNone/>
                      </a:pPr>
                      <a:r>
                        <a:rPr b="1" i="1" lang="es-MX" sz="1200">
                          <a:latin typeface="Calibri"/>
                          <a:ea typeface="Calibri"/>
                          <a:cs typeface="Calibri"/>
                          <a:sym typeface="Calibri"/>
                        </a:rPr>
                        <a:t>Acción</a:t>
                      </a:r>
                      <a:endParaRPr b="1" i="1" sz="1200">
                        <a:latin typeface="Calibri"/>
                        <a:ea typeface="Calibri"/>
                        <a:cs typeface="Calibri"/>
                        <a:sym typeface="Calibri"/>
                      </a:endParaRPr>
                    </a:p>
                  </a:txBody>
                  <a:tcPr marT="63500" marB="63500" marR="63500" marL="63500">
                    <a:lnL cap="flat" cmpd="sng" w="12700">
                      <a:solidFill>
                        <a:srgbClr val="47C4D1"/>
                      </a:solidFill>
                      <a:prstDash val="solid"/>
                      <a:round/>
                      <a:headEnd len="sm" w="sm" type="none"/>
                      <a:tailEnd len="sm" w="sm" type="none"/>
                    </a:lnL>
                    <a:lnR cap="flat" cmpd="sng" w="12700">
                      <a:solidFill>
                        <a:srgbClr val="47C4D1"/>
                      </a:solidFill>
                      <a:prstDash val="solid"/>
                      <a:round/>
                      <a:headEnd len="sm" w="sm" type="none"/>
                      <a:tailEnd len="sm" w="sm" type="none"/>
                    </a:lnR>
                    <a:lnT cap="flat" cmpd="sng" w="12700">
                      <a:solidFill>
                        <a:srgbClr val="47C4D1"/>
                      </a:solidFill>
                      <a:prstDash val="solid"/>
                      <a:round/>
                      <a:headEnd len="sm" w="sm" type="none"/>
                      <a:tailEnd len="sm" w="sm" type="none"/>
                    </a:lnT>
                    <a:lnB cap="flat" cmpd="sng" w="12700">
                      <a:solidFill>
                        <a:srgbClr val="47C4D1"/>
                      </a:solidFill>
                      <a:prstDash val="solid"/>
                      <a:round/>
                      <a:headEnd len="sm" w="sm" type="none"/>
                      <a:tailEnd len="sm" w="sm" type="none"/>
                    </a:lnB>
                  </a:tcPr>
                </a:tc>
              </a:tr>
              <a:tr h="246775">
                <a:tc vMerge="1"/>
                <a:tc>
                  <a:txBody>
                    <a:bodyPr/>
                    <a:lstStyle/>
                    <a:p>
                      <a:pPr indent="0" lvl="0" marL="0" marR="191135" rtl="0" algn="l">
                        <a:spcBef>
                          <a:spcPts val="0"/>
                        </a:spcBef>
                        <a:spcAft>
                          <a:spcPts val="0"/>
                        </a:spcAft>
                        <a:buNone/>
                      </a:pPr>
                      <a:r>
                        <a:rPr lang="es-MX" sz="1200">
                          <a:latin typeface="Calibri"/>
                          <a:ea typeface="Calibri"/>
                          <a:cs typeface="Calibri"/>
                          <a:sym typeface="Calibri"/>
                        </a:rPr>
                        <a:t>1 </a:t>
                      </a:r>
                      <a:endParaRPr sz="1200">
                        <a:latin typeface="Calibri"/>
                        <a:ea typeface="Calibri"/>
                        <a:cs typeface="Calibri"/>
                        <a:sym typeface="Calibri"/>
                      </a:endParaRPr>
                    </a:p>
                  </a:txBody>
                  <a:tcPr marT="63500" marB="63500" marR="63500" marL="63500">
                    <a:lnL cap="flat" cmpd="sng" w="12700">
                      <a:solidFill>
                        <a:srgbClr val="47C4D1"/>
                      </a:solidFill>
                      <a:prstDash val="solid"/>
                      <a:round/>
                      <a:headEnd len="sm" w="sm" type="none"/>
                      <a:tailEnd len="sm" w="sm" type="none"/>
                    </a:lnL>
                    <a:lnR cap="flat" cmpd="sng" w="12700">
                      <a:solidFill>
                        <a:srgbClr val="47C4D1"/>
                      </a:solidFill>
                      <a:prstDash val="solid"/>
                      <a:round/>
                      <a:headEnd len="sm" w="sm" type="none"/>
                      <a:tailEnd len="sm" w="sm" type="none"/>
                    </a:lnR>
                    <a:lnT cap="flat" cmpd="sng" w="12700">
                      <a:solidFill>
                        <a:srgbClr val="47C4D1"/>
                      </a:solidFill>
                      <a:prstDash val="solid"/>
                      <a:round/>
                      <a:headEnd len="sm" w="sm" type="none"/>
                      <a:tailEnd len="sm" w="sm" type="none"/>
                    </a:lnT>
                    <a:lnB cap="flat" cmpd="sng" w="12700">
                      <a:solidFill>
                        <a:srgbClr val="47C4D1"/>
                      </a:solidFill>
                      <a:prstDash val="solid"/>
                      <a:round/>
                      <a:headEnd len="sm" w="sm" type="none"/>
                      <a:tailEnd len="sm" w="sm" type="none"/>
                    </a:lnB>
                  </a:tcPr>
                </a:tc>
                <a:tc>
                  <a:txBody>
                    <a:bodyPr/>
                    <a:lstStyle/>
                    <a:p>
                      <a:pPr indent="0" lvl="0" marL="88265" rtl="0" algn="l">
                        <a:spcBef>
                          <a:spcPts val="0"/>
                        </a:spcBef>
                        <a:spcAft>
                          <a:spcPts val="0"/>
                        </a:spcAft>
                        <a:buNone/>
                      </a:pPr>
                      <a:r>
                        <a:rPr i="1" lang="es-MX" sz="1200">
                          <a:latin typeface="Calibri"/>
                          <a:ea typeface="Calibri"/>
                          <a:cs typeface="Calibri"/>
                          <a:sym typeface="Calibri"/>
                        </a:rPr>
                        <a:t>Ingresa a la cuenta.</a:t>
                      </a:r>
                      <a:endParaRPr i="1" sz="1200">
                        <a:latin typeface="Calibri"/>
                        <a:ea typeface="Calibri"/>
                        <a:cs typeface="Calibri"/>
                        <a:sym typeface="Calibri"/>
                      </a:endParaRPr>
                    </a:p>
                  </a:txBody>
                  <a:tcPr marT="63500" marB="63500" marR="63500" marL="63500">
                    <a:lnL cap="flat" cmpd="sng" w="12700">
                      <a:solidFill>
                        <a:srgbClr val="47C4D1"/>
                      </a:solidFill>
                      <a:prstDash val="solid"/>
                      <a:round/>
                      <a:headEnd len="sm" w="sm" type="none"/>
                      <a:tailEnd len="sm" w="sm" type="none"/>
                    </a:lnL>
                    <a:lnR cap="flat" cmpd="sng" w="12700">
                      <a:solidFill>
                        <a:srgbClr val="47C4D1"/>
                      </a:solidFill>
                      <a:prstDash val="solid"/>
                      <a:round/>
                      <a:headEnd len="sm" w="sm" type="none"/>
                      <a:tailEnd len="sm" w="sm" type="none"/>
                    </a:lnR>
                    <a:lnT cap="flat" cmpd="sng" w="12700">
                      <a:solidFill>
                        <a:srgbClr val="47C4D1"/>
                      </a:solidFill>
                      <a:prstDash val="solid"/>
                      <a:round/>
                      <a:headEnd len="sm" w="sm" type="none"/>
                      <a:tailEnd len="sm" w="sm" type="none"/>
                    </a:lnT>
                    <a:lnB cap="flat" cmpd="sng" w="12700">
                      <a:solidFill>
                        <a:srgbClr val="47C4D1"/>
                      </a:solidFill>
                      <a:prstDash val="solid"/>
                      <a:round/>
                      <a:headEnd len="sm" w="sm" type="none"/>
                      <a:tailEnd len="sm" w="sm" type="none"/>
                    </a:lnB>
                  </a:tcPr>
                </a:tc>
              </a:tr>
              <a:tr h="246775">
                <a:tc vMerge="1"/>
                <a:tc>
                  <a:txBody>
                    <a:bodyPr/>
                    <a:lstStyle/>
                    <a:p>
                      <a:pPr indent="0" lvl="0" marL="0" rtl="0" algn="l">
                        <a:spcBef>
                          <a:spcPts val="0"/>
                        </a:spcBef>
                        <a:spcAft>
                          <a:spcPts val="0"/>
                        </a:spcAft>
                        <a:buNone/>
                      </a:pPr>
                      <a:r>
                        <a:rPr lang="es-MX" sz="1200">
                          <a:latin typeface="Calibri"/>
                          <a:ea typeface="Calibri"/>
                          <a:cs typeface="Calibri"/>
                          <a:sym typeface="Calibri"/>
                        </a:rPr>
                        <a:t>2 </a:t>
                      </a:r>
                      <a:endParaRPr sz="1200">
                        <a:latin typeface="Calibri"/>
                        <a:ea typeface="Calibri"/>
                        <a:cs typeface="Calibri"/>
                        <a:sym typeface="Calibri"/>
                      </a:endParaRPr>
                    </a:p>
                  </a:txBody>
                  <a:tcPr marT="63500" marB="63500" marR="63500" marL="63500">
                    <a:lnL cap="flat" cmpd="sng" w="12700">
                      <a:solidFill>
                        <a:srgbClr val="47C4D1"/>
                      </a:solidFill>
                      <a:prstDash val="solid"/>
                      <a:round/>
                      <a:headEnd len="sm" w="sm" type="none"/>
                      <a:tailEnd len="sm" w="sm" type="none"/>
                    </a:lnL>
                    <a:lnR cap="flat" cmpd="sng" w="12700">
                      <a:solidFill>
                        <a:srgbClr val="47C4D1"/>
                      </a:solidFill>
                      <a:prstDash val="solid"/>
                      <a:round/>
                      <a:headEnd len="sm" w="sm" type="none"/>
                      <a:tailEnd len="sm" w="sm" type="none"/>
                    </a:lnR>
                    <a:lnT cap="flat" cmpd="sng" w="12700">
                      <a:solidFill>
                        <a:srgbClr val="47C4D1"/>
                      </a:solidFill>
                      <a:prstDash val="solid"/>
                      <a:round/>
                      <a:headEnd len="sm" w="sm" type="none"/>
                      <a:tailEnd len="sm" w="sm" type="none"/>
                    </a:lnT>
                    <a:lnB cap="flat" cmpd="sng" w="12700">
                      <a:solidFill>
                        <a:srgbClr val="47C4D1"/>
                      </a:solidFill>
                      <a:prstDash val="solid"/>
                      <a:round/>
                      <a:headEnd len="sm" w="sm" type="none"/>
                      <a:tailEnd len="sm" w="sm" type="none"/>
                    </a:lnB>
                  </a:tcPr>
                </a:tc>
                <a:tc>
                  <a:txBody>
                    <a:bodyPr/>
                    <a:lstStyle/>
                    <a:p>
                      <a:pPr indent="0" lvl="0" marL="88265" rtl="0" algn="l">
                        <a:spcBef>
                          <a:spcPts val="0"/>
                        </a:spcBef>
                        <a:spcAft>
                          <a:spcPts val="0"/>
                        </a:spcAft>
                        <a:buNone/>
                      </a:pPr>
                      <a:r>
                        <a:rPr i="1" lang="es-MX" sz="1200">
                          <a:latin typeface="Calibri"/>
                          <a:ea typeface="Calibri"/>
                          <a:cs typeface="Calibri"/>
                          <a:sym typeface="Calibri"/>
                        </a:rPr>
                        <a:t>Selecciona el apartado “áreas”.</a:t>
                      </a:r>
                      <a:endParaRPr i="1" sz="1200">
                        <a:latin typeface="Calibri"/>
                        <a:ea typeface="Calibri"/>
                        <a:cs typeface="Calibri"/>
                        <a:sym typeface="Calibri"/>
                      </a:endParaRPr>
                    </a:p>
                  </a:txBody>
                  <a:tcPr marT="63500" marB="63500" marR="63500" marL="63500">
                    <a:lnL cap="flat" cmpd="sng" w="12700">
                      <a:solidFill>
                        <a:srgbClr val="47C4D1"/>
                      </a:solidFill>
                      <a:prstDash val="solid"/>
                      <a:round/>
                      <a:headEnd len="sm" w="sm" type="none"/>
                      <a:tailEnd len="sm" w="sm" type="none"/>
                    </a:lnL>
                    <a:lnR cap="flat" cmpd="sng" w="12700">
                      <a:solidFill>
                        <a:srgbClr val="47C4D1"/>
                      </a:solidFill>
                      <a:prstDash val="solid"/>
                      <a:round/>
                      <a:headEnd len="sm" w="sm" type="none"/>
                      <a:tailEnd len="sm" w="sm" type="none"/>
                    </a:lnR>
                    <a:lnT cap="flat" cmpd="sng" w="12700">
                      <a:solidFill>
                        <a:srgbClr val="47C4D1"/>
                      </a:solidFill>
                      <a:prstDash val="solid"/>
                      <a:round/>
                      <a:headEnd len="sm" w="sm" type="none"/>
                      <a:tailEnd len="sm" w="sm" type="none"/>
                    </a:lnT>
                    <a:lnB cap="flat" cmpd="sng" w="12700">
                      <a:solidFill>
                        <a:srgbClr val="47C4D1"/>
                      </a:solidFill>
                      <a:prstDash val="solid"/>
                      <a:round/>
                      <a:headEnd len="sm" w="sm" type="none"/>
                      <a:tailEnd len="sm" w="sm" type="none"/>
                    </a:lnB>
                  </a:tcPr>
                </a:tc>
              </a:tr>
              <a:tr h="246775">
                <a:tc vMerge="1"/>
                <a:tc>
                  <a:txBody>
                    <a:bodyPr/>
                    <a:lstStyle/>
                    <a:p>
                      <a:pPr indent="0" lvl="0" marL="0" rtl="0" algn="l">
                        <a:spcBef>
                          <a:spcPts val="0"/>
                        </a:spcBef>
                        <a:spcAft>
                          <a:spcPts val="0"/>
                        </a:spcAft>
                        <a:buNone/>
                      </a:pPr>
                      <a:r>
                        <a:rPr lang="es-MX" sz="1200">
                          <a:latin typeface="Calibri"/>
                          <a:ea typeface="Calibri"/>
                          <a:cs typeface="Calibri"/>
                          <a:sym typeface="Calibri"/>
                        </a:rPr>
                        <a:t>3 </a:t>
                      </a:r>
                      <a:endParaRPr sz="1200">
                        <a:latin typeface="Calibri"/>
                        <a:ea typeface="Calibri"/>
                        <a:cs typeface="Calibri"/>
                        <a:sym typeface="Calibri"/>
                      </a:endParaRPr>
                    </a:p>
                  </a:txBody>
                  <a:tcPr marT="63500" marB="63500" marR="63500" marL="63500">
                    <a:lnL cap="flat" cmpd="sng" w="12700">
                      <a:solidFill>
                        <a:srgbClr val="47C4D1"/>
                      </a:solidFill>
                      <a:prstDash val="solid"/>
                      <a:round/>
                      <a:headEnd len="sm" w="sm" type="none"/>
                      <a:tailEnd len="sm" w="sm" type="none"/>
                    </a:lnL>
                    <a:lnR cap="flat" cmpd="sng" w="12700">
                      <a:solidFill>
                        <a:srgbClr val="47C4D1"/>
                      </a:solidFill>
                      <a:prstDash val="solid"/>
                      <a:round/>
                      <a:headEnd len="sm" w="sm" type="none"/>
                      <a:tailEnd len="sm" w="sm" type="none"/>
                    </a:lnR>
                    <a:lnT cap="flat" cmpd="sng" w="12700">
                      <a:solidFill>
                        <a:srgbClr val="47C4D1"/>
                      </a:solidFill>
                      <a:prstDash val="solid"/>
                      <a:round/>
                      <a:headEnd len="sm" w="sm" type="none"/>
                      <a:tailEnd len="sm" w="sm" type="none"/>
                    </a:lnT>
                    <a:lnB cap="flat" cmpd="sng" w="12700">
                      <a:solidFill>
                        <a:srgbClr val="47C4D1"/>
                      </a:solidFill>
                      <a:prstDash val="solid"/>
                      <a:round/>
                      <a:headEnd len="sm" w="sm" type="none"/>
                      <a:tailEnd len="sm" w="sm" type="none"/>
                    </a:lnB>
                  </a:tcPr>
                </a:tc>
                <a:tc>
                  <a:txBody>
                    <a:bodyPr/>
                    <a:lstStyle/>
                    <a:p>
                      <a:pPr indent="0" lvl="0" marL="91440" rtl="0" algn="l">
                        <a:spcBef>
                          <a:spcPts val="0"/>
                        </a:spcBef>
                        <a:spcAft>
                          <a:spcPts val="0"/>
                        </a:spcAft>
                        <a:buNone/>
                      </a:pPr>
                      <a:r>
                        <a:rPr i="1" lang="es-MX" sz="1200">
                          <a:latin typeface="Calibri"/>
                          <a:ea typeface="Calibri"/>
                          <a:cs typeface="Calibri"/>
                          <a:sym typeface="Calibri"/>
                        </a:rPr>
                        <a:t>Buscar y/o visualizar los tipos de áreas.</a:t>
                      </a:r>
                      <a:endParaRPr i="1" sz="1200">
                        <a:latin typeface="Calibri"/>
                        <a:ea typeface="Calibri"/>
                        <a:cs typeface="Calibri"/>
                        <a:sym typeface="Calibri"/>
                      </a:endParaRPr>
                    </a:p>
                  </a:txBody>
                  <a:tcPr marT="63500" marB="63500" marR="63500" marL="63500">
                    <a:lnL cap="flat" cmpd="sng" w="12700">
                      <a:solidFill>
                        <a:srgbClr val="47C4D1"/>
                      </a:solidFill>
                      <a:prstDash val="solid"/>
                      <a:round/>
                      <a:headEnd len="sm" w="sm" type="none"/>
                      <a:tailEnd len="sm" w="sm" type="none"/>
                    </a:lnL>
                    <a:lnR cap="flat" cmpd="sng" w="12700">
                      <a:solidFill>
                        <a:srgbClr val="47C4D1"/>
                      </a:solidFill>
                      <a:prstDash val="solid"/>
                      <a:round/>
                      <a:headEnd len="sm" w="sm" type="none"/>
                      <a:tailEnd len="sm" w="sm" type="none"/>
                    </a:lnR>
                    <a:lnT cap="flat" cmpd="sng" w="12700">
                      <a:solidFill>
                        <a:srgbClr val="47C4D1"/>
                      </a:solidFill>
                      <a:prstDash val="solid"/>
                      <a:round/>
                      <a:headEnd len="sm" w="sm" type="none"/>
                      <a:tailEnd len="sm" w="sm" type="none"/>
                    </a:lnT>
                    <a:lnB cap="flat" cmpd="sng" w="12700">
                      <a:solidFill>
                        <a:srgbClr val="47C4D1"/>
                      </a:solidFill>
                      <a:prstDash val="solid"/>
                      <a:round/>
                      <a:headEnd len="sm" w="sm" type="none"/>
                      <a:tailEnd len="sm" w="sm" type="none"/>
                    </a:lnB>
                  </a:tcPr>
                </a:tc>
              </a:tr>
              <a:tr h="246775">
                <a:tc vMerge="1"/>
                <a:tc>
                  <a:txBody>
                    <a:bodyPr/>
                    <a:lstStyle/>
                    <a:p>
                      <a:pPr indent="0" lvl="0" marL="0" rtl="0" algn="l">
                        <a:spcBef>
                          <a:spcPts val="0"/>
                        </a:spcBef>
                        <a:spcAft>
                          <a:spcPts val="0"/>
                        </a:spcAft>
                        <a:buNone/>
                      </a:pPr>
                      <a:r>
                        <a:rPr lang="es-MX" sz="1200">
                          <a:latin typeface="Calibri"/>
                          <a:ea typeface="Calibri"/>
                          <a:cs typeface="Calibri"/>
                          <a:sym typeface="Calibri"/>
                        </a:rPr>
                        <a:t>4</a:t>
                      </a:r>
                      <a:endParaRPr sz="1200">
                        <a:latin typeface="Calibri"/>
                        <a:ea typeface="Calibri"/>
                        <a:cs typeface="Calibri"/>
                        <a:sym typeface="Calibri"/>
                      </a:endParaRPr>
                    </a:p>
                  </a:txBody>
                  <a:tcPr marT="63500" marB="63500" marR="63500" marL="63500">
                    <a:lnL cap="flat" cmpd="sng" w="12700">
                      <a:solidFill>
                        <a:srgbClr val="47C4D1"/>
                      </a:solidFill>
                      <a:prstDash val="solid"/>
                      <a:round/>
                      <a:headEnd len="sm" w="sm" type="none"/>
                      <a:tailEnd len="sm" w="sm" type="none"/>
                    </a:lnL>
                    <a:lnR cap="flat" cmpd="sng" w="12700">
                      <a:solidFill>
                        <a:srgbClr val="47C4D1"/>
                      </a:solidFill>
                      <a:prstDash val="solid"/>
                      <a:round/>
                      <a:headEnd len="sm" w="sm" type="none"/>
                      <a:tailEnd len="sm" w="sm" type="none"/>
                    </a:lnR>
                    <a:lnT cap="flat" cmpd="sng" w="12700">
                      <a:solidFill>
                        <a:srgbClr val="47C4D1"/>
                      </a:solidFill>
                      <a:prstDash val="solid"/>
                      <a:round/>
                      <a:headEnd len="sm" w="sm" type="none"/>
                      <a:tailEnd len="sm" w="sm" type="none"/>
                    </a:lnT>
                    <a:lnB cap="flat" cmpd="sng" w="12700">
                      <a:solidFill>
                        <a:srgbClr val="47C4D1"/>
                      </a:solidFill>
                      <a:prstDash val="solid"/>
                      <a:round/>
                      <a:headEnd len="sm" w="sm" type="none"/>
                      <a:tailEnd len="sm" w="sm" type="none"/>
                    </a:lnB>
                  </a:tcPr>
                </a:tc>
                <a:tc>
                  <a:txBody>
                    <a:bodyPr/>
                    <a:lstStyle/>
                    <a:p>
                      <a:pPr indent="0" lvl="0" marL="91440" rtl="0" algn="l">
                        <a:spcBef>
                          <a:spcPts val="0"/>
                        </a:spcBef>
                        <a:spcAft>
                          <a:spcPts val="0"/>
                        </a:spcAft>
                        <a:buNone/>
                      </a:pPr>
                      <a:r>
                        <a:rPr i="1" lang="es-MX" sz="1200">
                          <a:latin typeface="Calibri"/>
                          <a:ea typeface="Calibri"/>
                          <a:cs typeface="Calibri"/>
                          <a:sym typeface="Calibri"/>
                        </a:rPr>
                        <a:t>Activar o desactivar los tipos de áreas.</a:t>
                      </a:r>
                      <a:endParaRPr i="1" sz="1200">
                        <a:latin typeface="Calibri"/>
                        <a:ea typeface="Calibri"/>
                        <a:cs typeface="Calibri"/>
                        <a:sym typeface="Calibri"/>
                      </a:endParaRPr>
                    </a:p>
                  </a:txBody>
                  <a:tcPr marT="63500" marB="63500" marR="63500" marL="63500">
                    <a:lnL cap="flat" cmpd="sng" w="12700">
                      <a:solidFill>
                        <a:srgbClr val="47C4D1"/>
                      </a:solidFill>
                      <a:prstDash val="solid"/>
                      <a:round/>
                      <a:headEnd len="sm" w="sm" type="none"/>
                      <a:tailEnd len="sm" w="sm" type="none"/>
                    </a:lnL>
                    <a:lnR cap="flat" cmpd="sng" w="12700">
                      <a:solidFill>
                        <a:srgbClr val="47C4D1"/>
                      </a:solidFill>
                      <a:prstDash val="solid"/>
                      <a:round/>
                      <a:headEnd len="sm" w="sm" type="none"/>
                      <a:tailEnd len="sm" w="sm" type="none"/>
                    </a:lnR>
                    <a:lnT cap="flat" cmpd="sng" w="12700">
                      <a:solidFill>
                        <a:srgbClr val="47C4D1"/>
                      </a:solidFill>
                      <a:prstDash val="solid"/>
                      <a:round/>
                      <a:headEnd len="sm" w="sm" type="none"/>
                      <a:tailEnd len="sm" w="sm" type="none"/>
                    </a:lnT>
                    <a:lnB cap="flat" cmpd="sng" w="12700">
                      <a:solidFill>
                        <a:srgbClr val="47C4D1"/>
                      </a:solidFill>
                      <a:prstDash val="solid"/>
                      <a:round/>
                      <a:headEnd len="sm" w="sm" type="none"/>
                      <a:tailEnd len="sm" w="sm" type="none"/>
                    </a:lnB>
                  </a:tcPr>
                </a:tc>
              </a:tr>
              <a:tr h="246775">
                <a:tc>
                  <a:txBody>
                    <a:bodyPr/>
                    <a:lstStyle/>
                    <a:p>
                      <a:pPr indent="0" lvl="0" marL="0" rtl="0" algn="l">
                        <a:spcBef>
                          <a:spcPts val="0"/>
                        </a:spcBef>
                        <a:spcAft>
                          <a:spcPts val="0"/>
                        </a:spcAft>
                        <a:buNone/>
                      </a:pPr>
                      <a:r>
                        <a:rPr b="1" lang="es-MX" sz="1200">
                          <a:latin typeface="Calibri"/>
                          <a:ea typeface="Calibri"/>
                          <a:cs typeface="Calibri"/>
                          <a:sym typeface="Calibri"/>
                        </a:rPr>
                        <a:t>Postcondición </a:t>
                      </a:r>
                      <a:endParaRPr b="1" sz="1200">
                        <a:latin typeface="Calibri"/>
                        <a:ea typeface="Calibri"/>
                        <a:cs typeface="Calibri"/>
                        <a:sym typeface="Calibri"/>
                      </a:endParaRPr>
                    </a:p>
                  </a:txBody>
                  <a:tcPr marT="63500" marB="63500" marR="63500" marL="63500">
                    <a:lnL cap="flat" cmpd="sng" w="12700">
                      <a:solidFill>
                        <a:srgbClr val="47C4D1"/>
                      </a:solidFill>
                      <a:prstDash val="solid"/>
                      <a:round/>
                      <a:headEnd len="sm" w="sm" type="none"/>
                      <a:tailEnd len="sm" w="sm" type="none"/>
                    </a:lnL>
                    <a:lnR cap="flat" cmpd="sng" w="12700">
                      <a:solidFill>
                        <a:srgbClr val="47C4D1"/>
                      </a:solidFill>
                      <a:prstDash val="solid"/>
                      <a:round/>
                      <a:headEnd len="sm" w="sm" type="none"/>
                      <a:tailEnd len="sm" w="sm" type="none"/>
                    </a:lnR>
                    <a:lnT cap="flat" cmpd="sng" w="12700">
                      <a:solidFill>
                        <a:srgbClr val="47C4D1"/>
                      </a:solidFill>
                      <a:prstDash val="solid"/>
                      <a:round/>
                      <a:headEnd len="sm" w="sm" type="none"/>
                      <a:tailEnd len="sm" w="sm" type="none"/>
                    </a:lnT>
                    <a:lnB cap="flat" cmpd="sng" w="12700">
                      <a:solidFill>
                        <a:srgbClr val="47C4D1"/>
                      </a:solidFill>
                      <a:prstDash val="solid"/>
                      <a:round/>
                      <a:headEnd len="sm" w="sm" type="none"/>
                      <a:tailEnd len="sm" w="sm" type="none"/>
                    </a:lnB>
                  </a:tcPr>
                </a:tc>
                <a:tc gridSpan="2">
                  <a:txBody>
                    <a:bodyPr/>
                    <a:lstStyle/>
                    <a:p>
                      <a:pPr indent="6350" lvl="0" marL="88265" marR="252095" rtl="0" algn="l">
                        <a:lnSpc>
                          <a:spcPct val="95416"/>
                        </a:lnSpc>
                        <a:spcBef>
                          <a:spcPts val="0"/>
                        </a:spcBef>
                        <a:spcAft>
                          <a:spcPts val="0"/>
                        </a:spcAft>
                        <a:buNone/>
                      </a:pPr>
                      <a:r>
                        <a:rPr lang="es-MX" sz="1200">
                          <a:latin typeface="Calibri"/>
                          <a:ea typeface="Calibri"/>
                          <a:cs typeface="Calibri"/>
                          <a:sym typeface="Calibri"/>
                        </a:rPr>
                        <a:t>Deben existir registros en la plataforma.</a:t>
                      </a:r>
                      <a:endParaRPr sz="1200">
                        <a:latin typeface="Calibri"/>
                        <a:ea typeface="Calibri"/>
                        <a:cs typeface="Calibri"/>
                        <a:sym typeface="Calibri"/>
                      </a:endParaRPr>
                    </a:p>
                  </a:txBody>
                  <a:tcPr marT="63500" marB="63500" marR="63500" marL="63500">
                    <a:lnL cap="flat" cmpd="sng" w="12700">
                      <a:solidFill>
                        <a:srgbClr val="47C4D1"/>
                      </a:solidFill>
                      <a:prstDash val="solid"/>
                      <a:round/>
                      <a:headEnd len="sm" w="sm" type="none"/>
                      <a:tailEnd len="sm" w="sm" type="none"/>
                    </a:lnL>
                    <a:lnR cap="flat" cmpd="sng" w="12700">
                      <a:solidFill>
                        <a:srgbClr val="47C4D1"/>
                      </a:solidFill>
                      <a:prstDash val="solid"/>
                      <a:round/>
                      <a:headEnd len="sm" w="sm" type="none"/>
                      <a:tailEnd len="sm" w="sm" type="none"/>
                    </a:lnR>
                    <a:lnT cap="flat" cmpd="sng" w="12700">
                      <a:solidFill>
                        <a:srgbClr val="47C4D1"/>
                      </a:solidFill>
                      <a:prstDash val="solid"/>
                      <a:round/>
                      <a:headEnd len="sm" w="sm" type="none"/>
                      <a:tailEnd len="sm" w="sm" type="none"/>
                    </a:lnT>
                    <a:lnB cap="flat" cmpd="sng" w="12700">
                      <a:solidFill>
                        <a:srgbClr val="47C4D1"/>
                      </a:solidFill>
                      <a:prstDash val="solid"/>
                      <a:round/>
                      <a:headEnd len="sm" w="sm" type="none"/>
                      <a:tailEnd len="sm" w="sm" type="none"/>
                    </a:lnB>
                  </a:tcPr>
                </a:tc>
                <a:tc hMerge="1"/>
              </a:tr>
              <a:tr h="246775">
                <a:tc rowSpan="3">
                  <a:txBody>
                    <a:bodyPr/>
                    <a:lstStyle/>
                    <a:p>
                      <a:pPr indent="0" lvl="0" marL="0" rtl="0" algn="l">
                        <a:spcBef>
                          <a:spcPts val="0"/>
                        </a:spcBef>
                        <a:spcAft>
                          <a:spcPts val="0"/>
                        </a:spcAft>
                        <a:buNone/>
                      </a:pPr>
                      <a:r>
                        <a:rPr b="1" lang="es-MX" sz="1200">
                          <a:latin typeface="Calibri"/>
                          <a:ea typeface="Calibri"/>
                          <a:cs typeface="Calibri"/>
                          <a:sym typeface="Calibri"/>
                        </a:rPr>
                        <a:t>Excepciones </a:t>
                      </a:r>
                      <a:endParaRPr b="1" sz="1200">
                        <a:latin typeface="Calibri"/>
                        <a:ea typeface="Calibri"/>
                        <a:cs typeface="Calibri"/>
                        <a:sym typeface="Calibri"/>
                      </a:endParaRPr>
                    </a:p>
                  </a:txBody>
                  <a:tcPr marT="63500" marB="63500" marR="63500" marL="63500">
                    <a:lnL cap="flat" cmpd="sng" w="12700">
                      <a:solidFill>
                        <a:srgbClr val="47C4D1"/>
                      </a:solidFill>
                      <a:prstDash val="solid"/>
                      <a:round/>
                      <a:headEnd len="sm" w="sm" type="none"/>
                      <a:tailEnd len="sm" w="sm" type="none"/>
                    </a:lnL>
                    <a:lnR cap="flat" cmpd="sng" w="12700">
                      <a:solidFill>
                        <a:srgbClr val="47C4D1"/>
                      </a:solidFill>
                      <a:prstDash val="solid"/>
                      <a:round/>
                      <a:headEnd len="sm" w="sm" type="none"/>
                      <a:tailEnd len="sm" w="sm" type="none"/>
                    </a:lnR>
                    <a:lnT cap="flat" cmpd="sng" w="12700">
                      <a:solidFill>
                        <a:srgbClr val="47C4D1"/>
                      </a:solidFill>
                      <a:prstDash val="solid"/>
                      <a:round/>
                      <a:headEnd len="sm" w="sm" type="none"/>
                      <a:tailEnd len="sm" w="sm" type="none"/>
                    </a:lnT>
                    <a:lnB cap="flat" cmpd="sng" w="12700">
                      <a:solidFill>
                        <a:srgbClr val="47C4D1"/>
                      </a:solidFill>
                      <a:prstDash val="solid"/>
                      <a:round/>
                      <a:headEnd len="sm" w="sm" type="none"/>
                      <a:tailEnd len="sm" w="sm" type="none"/>
                    </a:lnB>
                  </a:tcPr>
                </a:tc>
                <a:tc>
                  <a:txBody>
                    <a:bodyPr/>
                    <a:lstStyle/>
                    <a:p>
                      <a:pPr indent="0" lvl="0" marL="0" marR="72390" rtl="0" algn="l">
                        <a:spcBef>
                          <a:spcPts val="0"/>
                        </a:spcBef>
                        <a:spcAft>
                          <a:spcPts val="0"/>
                        </a:spcAft>
                        <a:buNone/>
                      </a:pPr>
                      <a:r>
                        <a:rPr b="1" lang="es-MX" sz="1200">
                          <a:latin typeface="Calibri"/>
                          <a:ea typeface="Calibri"/>
                          <a:cs typeface="Calibri"/>
                          <a:sym typeface="Calibri"/>
                        </a:rPr>
                        <a:t>Paso </a:t>
                      </a:r>
                      <a:endParaRPr b="1" sz="1200">
                        <a:latin typeface="Calibri"/>
                        <a:ea typeface="Calibri"/>
                        <a:cs typeface="Calibri"/>
                        <a:sym typeface="Calibri"/>
                      </a:endParaRPr>
                    </a:p>
                  </a:txBody>
                  <a:tcPr marT="63500" marB="63500" marR="63500" marL="63500">
                    <a:lnL cap="flat" cmpd="sng" w="12700">
                      <a:solidFill>
                        <a:srgbClr val="47C4D1"/>
                      </a:solidFill>
                      <a:prstDash val="solid"/>
                      <a:round/>
                      <a:headEnd len="sm" w="sm" type="none"/>
                      <a:tailEnd len="sm" w="sm" type="none"/>
                    </a:lnL>
                    <a:lnR cap="flat" cmpd="sng" w="12700">
                      <a:solidFill>
                        <a:srgbClr val="47C4D1"/>
                      </a:solidFill>
                      <a:prstDash val="solid"/>
                      <a:round/>
                      <a:headEnd len="sm" w="sm" type="none"/>
                      <a:tailEnd len="sm" w="sm" type="none"/>
                    </a:lnR>
                    <a:lnT cap="flat" cmpd="sng" w="12700">
                      <a:solidFill>
                        <a:srgbClr val="47C4D1"/>
                      </a:solidFill>
                      <a:prstDash val="solid"/>
                      <a:round/>
                      <a:headEnd len="sm" w="sm" type="none"/>
                      <a:tailEnd len="sm" w="sm" type="none"/>
                    </a:lnT>
                    <a:lnB cap="flat" cmpd="sng" w="12700">
                      <a:solidFill>
                        <a:srgbClr val="47C4D1"/>
                      </a:solidFill>
                      <a:prstDash val="solid"/>
                      <a:round/>
                      <a:headEnd len="sm" w="sm" type="none"/>
                      <a:tailEnd len="sm" w="sm" type="none"/>
                    </a:lnB>
                  </a:tcPr>
                </a:tc>
                <a:tc>
                  <a:txBody>
                    <a:bodyPr/>
                    <a:lstStyle/>
                    <a:p>
                      <a:pPr indent="0" lvl="0" marL="82550" rtl="0" algn="l">
                        <a:spcBef>
                          <a:spcPts val="0"/>
                        </a:spcBef>
                        <a:spcAft>
                          <a:spcPts val="0"/>
                        </a:spcAft>
                        <a:buNone/>
                      </a:pPr>
                      <a:r>
                        <a:rPr b="1" i="1" lang="es-MX" sz="1200">
                          <a:latin typeface="Calibri"/>
                          <a:ea typeface="Calibri"/>
                          <a:cs typeface="Calibri"/>
                          <a:sym typeface="Calibri"/>
                        </a:rPr>
                        <a:t>Acción</a:t>
                      </a:r>
                      <a:endParaRPr b="1" i="1" sz="1200">
                        <a:latin typeface="Calibri"/>
                        <a:ea typeface="Calibri"/>
                        <a:cs typeface="Calibri"/>
                        <a:sym typeface="Calibri"/>
                      </a:endParaRPr>
                    </a:p>
                  </a:txBody>
                  <a:tcPr marT="63500" marB="63500" marR="63500" marL="63500">
                    <a:lnL cap="flat" cmpd="sng" w="12700">
                      <a:solidFill>
                        <a:srgbClr val="47C4D1"/>
                      </a:solidFill>
                      <a:prstDash val="solid"/>
                      <a:round/>
                      <a:headEnd len="sm" w="sm" type="none"/>
                      <a:tailEnd len="sm" w="sm" type="none"/>
                    </a:lnL>
                    <a:lnR cap="flat" cmpd="sng" w="12700">
                      <a:solidFill>
                        <a:srgbClr val="47C4D1"/>
                      </a:solidFill>
                      <a:prstDash val="solid"/>
                      <a:round/>
                      <a:headEnd len="sm" w="sm" type="none"/>
                      <a:tailEnd len="sm" w="sm" type="none"/>
                    </a:lnR>
                    <a:lnT cap="flat" cmpd="sng" w="12700">
                      <a:solidFill>
                        <a:srgbClr val="47C4D1"/>
                      </a:solidFill>
                      <a:prstDash val="solid"/>
                      <a:round/>
                      <a:headEnd len="sm" w="sm" type="none"/>
                      <a:tailEnd len="sm" w="sm" type="none"/>
                    </a:lnT>
                    <a:lnB cap="flat" cmpd="sng" w="12700">
                      <a:solidFill>
                        <a:srgbClr val="47C4D1"/>
                      </a:solidFill>
                      <a:prstDash val="solid"/>
                      <a:round/>
                      <a:headEnd len="sm" w="sm" type="none"/>
                      <a:tailEnd len="sm" w="sm" type="none"/>
                    </a:lnB>
                  </a:tcPr>
                </a:tc>
              </a:tr>
              <a:tr h="246775">
                <a:tc vMerge="1"/>
                <a:tc>
                  <a:txBody>
                    <a:bodyPr/>
                    <a:lstStyle/>
                    <a:p>
                      <a:pPr indent="0" lvl="0" marL="0" marR="137795" rtl="0" algn="l">
                        <a:spcBef>
                          <a:spcPts val="0"/>
                        </a:spcBef>
                        <a:spcAft>
                          <a:spcPts val="0"/>
                        </a:spcAft>
                        <a:buNone/>
                      </a:pPr>
                      <a:r>
                        <a:rPr lang="es-MX" sz="1200">
                          <a:latin typeface="Calibri"/>
                          <a:ea typeface="Calibri"/>
                          <a:cs typeface="Calibri"/>
                          <a:sym typeface="Calibri"/>
                        </a:rPr>
                        <a:t> 1.1</a:t>
                      </a:r>
                      <a:endParaRPr sz="1200">
                        <a:latin typeface="Calibri"/>
                        <a:ea typeface="Calibri"/>
                        <a:cs typeface="Calibri"/>
                        <a:sym typeface="Calibri"/>
                      </a:endParaRPr>
                    </a:p>
                  </a:txBody>
                  <a:tcPr marT="63500" marB="63500" marR="63500" marL="63500">
                    <a:lnL cap="flat" cmpd="sng" w="12700">
                      <a:solidFill>
                        <a:srgbClr val="47C4D1"/>
                      </a:solidFill>
                      <a:prstDash val="solid"/>
                      <a:round/>
                      <a:headEnd len="sm" w="sm" type="none"/>
                      <a:tailEnd len="sm" w="sm" type="none"/>
                    </a:lnL>
                    <a:lnR cap="flat" cmpd="sng" w="12700">
                      <a:solidFill>
                        <a:srgbClr val="47C4D1"/>
                      </a:solidFill>
                      <a:prstDash val="solid"/>
                      <a:round/>
                      <a:headEnd len="sm" w="sm" type="none"/>
                      <a:tailEnd len="sm" w="sm" type="none"/>
                    </a:lnR>
                    <a:lnT cap="flat" cmpd="sng" w="12700">
                      <a:solidFill>
                        <a:srgbClr val="47C4D1"/>
                      </a:solidFill>
                      <a:prstDash val="solid"/>
                      <a:round/>
                      <a:headEnd len="sm" w="sm" type="none"/>
                      <a:tailEnd len="sm" w="sm" type="none"/>
                    </a:lnT>
                    <a:lnB cap="flat" cmpd="sng" w="12700">
                      <a:solidFill>
                        <a:srgbClr val="47C4D1"/>
                      </a:solidFill>
                      <a:prstDash val="solid"/>
                      <a:round/>
                      <a:headEnd len="sm" w="sm" type="none"/>
                      <a:tailEnd len="sm" w="sm" type="none"/>
                    </a:lnB>
                  </a:tcPr>
                </a:tc>
                <a:tc>
                  <a:txBody>
                    <a:bodyPr/>
                    <a:lstStyle/>
                    <a:p>
                      <a:pPr indent="0" lvl="0" marL="88265" rtl="0" algn="l">
                        <a:spcBef>
                          <a:spcPts val="0"/>
                        </a:spcBef>
                        <a:spcAft>
                          <a:spcPts val="0"/>
                        </a:spcAft>
                        <a:buNone/>
                      </a:pPr>
                      <a:r>
                        <a:rPr i="1" lang="es-MX" sz="1200">
                          <a:latin typeface="Calibri"/>
                          <a:ea typeface="Calibri"/>
                          <a:cs typeface="Calibri"/>
                          <a:sym typeface="Calibri"/>
                        </a:rPr>
                        <a:t>No hay tipos de áreas registradas</a:t>
                      </a:r>
                      <a:endParaRPr i="1" sz="1200">
                        <a:latin typeface="Calibri"/>
                        <a:ea typeface="Calibri"/>
                        <a:cs typeface="Calibri"/>
                        <a:sym typeface="Calibri"/>
                      </a:endParaRPr>
                    </a:p>
                  </a:txBody>
                  <a:tcPr marT="63500" marB="63500" marR="63500" marL="63500">
                    <a:lnL cap="flat" cmpd="sng" w="12700">
                      <a:solidFill>
                        <a:srgbClr val="47C4D1"/>
                      </a:solidFill>
                      <a:prstDash val="solid"/>
                      <a:round/>
                      <a:headEnd len="sm" w="sm" type="none"/>
                      <a:tailEnd len="sm" w="sm" type="none"/>
                    </a:lnL>
                    <a:lnR cap="flat" cmpd="sng" w="12700">
                      <a:solidFill>
                        <a:srgbClr val="47C4D1"/>
                      </a:solidFill>
                      <a:prstDash val="solid"/>
                      <a:round/>
                      <a:headEnd len="sm" w="sm" type="none"/>
                      <a:tailEnd len="sm" w="sm" type="none"/>
                    </a:lnR>
                    <a:lnT cap="flat" cmpd="sng" w="12700">
                      <a:solidFill>
                        <a:srgbClr val="47C4D1"/>
                      </a:solidFill>
                      <a:prstDash val="solid"/>
                      <a:round/>
                      <a:headEnd len="sm" w="sm" type="none"/>
                      <a:tailEnd len="sm" w="sm" type="none"/>
                    </a:lnT>
                    <a:lnB cap="flat" cmpd="sng" w="12700">
                      <a:solidFill>
                        <a:srgbClr val="47C4D1"/>
                      </a:solidFill>
                      <a:prstDash val="solid"/>
                      <a:round/>
                      <a:headEnd len="sm" w="sm" type="none"/>
                      <a:tailEnd len="sm" w="sm" type="none"/>
                    </a:lnB>
                  </a:tcPr>
                </a:tc>
              </a:tr>
              <a:tr h="246775">
                <a:tc vMerge="1"/>
                <a:tc>
                  <a:txBody>
                    <a:bodyPr/>
                    <a:lstStyle/>
                    <a:p>
                      <a:pPr indent="0" lvl="0" marL="0" marR="137795" rtl="0" algn="l">
                        <a:spcBef>
                          <a:spcPts val="0"/>
                        </a:spcBef>
                        <a:spcAft>
                          <a:spcPts val="0"/>
                        </a:spcAft>
                        <a:buNone/>
                      </a:pPr>
                      <a:r>
                        <a:rPr b="1" lang="es-MX" sz="1200">
                          <a:latin typeface="Calibri"/>
                          <a:ea typeface="Calibri"/>
                          <a:cs typeface="Calibri"/>
                          <a:sym typeface="Calibri"/>
                        </a:rPr>
                        <a:t>Paso</a:t>
                      </a:r>
                      <a:endParaRPr b="1" sz="1200">
                        <a:latin typeface="Calibri"/>
                        <a:ea typeface="Calibri"/>
                        <a:cs typeface="Calibri"/>
                        <a:sym typeface="Calibri"/>
                      </a:endParaRPr>
                    </a:p>
                  </a:txBody>
                  <a:tcPr marT="63500" marB="63500" marR="63500" marL="63500">
                    <a:lnL cap="flat" cmpd="sng" w="12700">
                      <a:solidFill>
                        <a:srgbClr val="47C4D1"/>
                      </a:solidFill>
                      <a:prstDash val="solid"/>
                      <a:round/>
                      <a:headEnd len="sm" w="sm" type="none"/>
                      <a:tailEnd len="sm" w="sm" type="none"/>
                    </a:lnL>
                    <a:lnR cap="flat" cmpd="sng" w="12700">
                      <a:solidFill>
                        <a:srgbClr val="47C4D1"/>
                      </a:solidFill>
                      <a:prstDash val="solid"/>
                      <a:round/>
                      <a:headEnd len="sm" w="sm" type="none"/>
                      <a:tailEnd len="sm" w="sm" type="none"/>
                    </a:lnR>
                    <a:lnT cap="flat" cmpd="sng" w="12700">
                      <a:solidFill>
                        <a:srgbClr val="47C4D1"/>
                      </a:solidFill>
                      <a:prstDash val="solid"/>
                      <a:round/>
                      <a:headEnd len="sm" w="sm" type="none"/>
                      <a:tailEnd len="sm" w="sm" type="none"/>
                    </a:lnT>
                    <a:lnB cap="flat" cmpd="sng" w="12700">
                      <a:solidFill>
                        <a:srgbClr val="47C4D1"/>
                      </a:solidFill>
                      <a:prstDash val="solid"/>
                      <a:round/>
                      <a:headEnd len="sm" w="sm" type="none"/>
                      <a:tailEnd len="sm" w="sm" type="none"/>
                    </a:lnB>
                  </a:tcPr>
                </a:tc>
                <a:tc>
                  <a:txBody>
                    <a:bodyPr/>
                    <a:lstStyle/>
                    <a:p>
                      <a:pPr indent="0" lvl="0" marL="88265" rtl="0" algn="l">
                        <a:spcBef>
                          <a:spcPts val="0"/>
                        </a:spcBef>
                        <a:spcAft>
                          <a:spcPts val="0"/>
                        </a:spcAft>
                        <a:buNone/>
                      </a:pPr>
                      <a:r>
                        <a:rPr b="1" i="1" lang="es-MX" sz="1200">
                          <a:latin typeface="Calibri"/>
                          <a:ea typeface="Calibri"/>
                          <a:cs typeface="Calibri"/>
                          <a:sym typeface="Calibri"/>
                        </a:rPr>
                        <a:t>Cuota de tiempo</a:t>
                      </a:r>
                      <a:endParaRPr b="1" i="1" sz="1200">
                        <a:latin typeface="Calibri"/>
                        <a:ea typeface="Calibri"/>
                        <a:cs typeface="Calibri"/>
                        <a:sym typeface="Calibri"/>
                      </a:endParaRPr>
                    </a:p>
                  </a:txBody>
                  <a:tcPr marT="63500" marB="63500" marR="63500" marL="63500">
                    <a:lnL cap="flat" cmpd="sng" w="12700">
                      <a:solidFill>
                        <a:srgbClr val="47C4D1"/>
                      </a:solidFill>
                      <a:prstDash val="solid"/>
                      <a:round/>
                      <a:headEnd len="sm" w="sm" type="none"/>
                      <a:tailEnd len="sm" w="sm" type="none"/>
                    </a:lnL>
                    <a:lnR cap="flat" cmpd="sng" w="12700">
                      <a:solidFill>
                        <a:srgbClr val="47C4D1"/>
                      </a:solidFill>
                      <a:prstDash val="solid"/>
                      <a:round/>
                      <a:headEnd len="sm" w="sm" type="none"/>
                      <a:tailEnd len="sm" w="sm" type="none"/>
                    </a:lnR>
                    <a:lnT cap="flat" cmpd="sng" w="12700">
                      <a:solidFill>
                        <a:srgbClr val="47C4D1"/>
                      </a:solidFill>
                      <a:prstDash val="solid"/>
                      <a:round/>
                      <a:headEnd len="sm" w="sm" type="none"/>
                      <a:tailEnd len="sm" w="sm" type="none"/>
                    </a:lnT>
                    <a:lnB cap="flat" cmpd="sng" w="12700">
                      <a:solidFill>
                        <a:srgbClr val="47C4D1"/>
                      </a:solidFill>
                      <a:prstDash val="solid"/>
                      <a:round/>
                      <a:headEnd len="sm" w="sm" type="none"/>
                      <a:tailEnd len="sm" w="sm" type="none"/>
                    </a:lnB>
                  </a:tcPr>
                </a:tc>
              </a:tr>
              <a:tr h="246775">
                <a:tc rowSpan="2">
                  <a:txBody>
                    <a:bodyPr/>
                    <a:lstStyle/>
                    <a:p>
                      <a:pPr indent="0" lvl="0" marL="0" rtl="0" algn="l">
                        <a:lnSpc>
                          <a:spcPct val="115000"/>
                        </a:lnSpc>
                        <a:spcBef>
                          <a:spcPts val="0"/>
                        </a:spcBef>
                        <a:spcAft>
                          <a:spcPts val="0"/>
                        </a:spcAft>
                        <a:buNone/>
                      </a:pPr>
                      <a:r>
                        <a:rPr b="1" lang="es-MX" sz="1200">
                          <a:latin typeface="Calibri"/>
                          <a:ea typeface="Calibri"/>
                          <a:cs typeface="Calibri"/>
                          <a:sym typeface="Calibri"/>
                        </a:rPr>
                        <a:t>Rendimiento</a:t>
                      </a:r>
                      <a:endParaRPr b="1" sz="1200">
                        <a:latin typeface="Calibri"/>
                        <a:ea typeface="Calibri"/>
                        <a:cs typeface="Calibri"/>
                        <a:sym typeface="Calibri"/>
                      </a:endParaRPr>
                    </a:p>
                  </a:txBody>
                  <a:tcPr marT="63500" marB="63500" marR="63500" marL="63500">
                    <a:lnL cap="flat" cmpd="sng" w="12700">
                      <a:solidFill>
                        <a:srgbClr val="47C4D1"/>
                      </a:solidFill>
                      <a:prstDash val="solid"/>
                      <a:round/>
                      <a:headEnd len="sm" w="sm" type="none"/>
                      <a:tailEnd len="sm" w="sm" type="none"/>
                    </a:lnL>
                    <a:lnR cap="flat" cmpd="sng" w="12700">
                      <a:solidFill>
                        <a:srgbClr val="47C4D1"/>
                      </a:solidFill>
                      <a:prstDash val="solid"/>
                      <a:round/>
                      <a:headEnd len="sm" w="sm" type="none"/>
                      <a:tailEnd len="sm" w="sm" type="none"/>
                    </a:lnR>
                    <a:lnT cap="flat" cmpd="sng" w="12700">
                      <a:solidFill>
                        <a:srgbClr val="47C4D1"/>
                      </a:solidFill>
                      <a:prstDash val="solid"/>
                      <a:round/>
                      <a:headEnd len="sm" w="sm" type="none"/>
                      <a:tailEnd len="sm" w="sm" type="none"/>
                    </a:lnT>
                    <a:lnB cap="flat" cmpd="sng" w="12700">
                      <a:solidFill>
                        <a:srgbClr val="47C4D1"/>
                      </a:solidFill>
                      <a:prstDash val="solid"/>
                      <a:round/>
                      <a:headEnd len="sm" w="sm" type="none"/>
                      <a:tailEnd len="sm" w="sm" type="none"/>
                    </a:lnB>
                  </a:tcPr>
                </a:tc>
                <a:tc>
                  <a:txBody>
                    <a:bodyPr/>
                    <a:lstStyle/>
                    <a:p>
                      <a:pPr indent="0" lvl="0" marL="0" marR="137795" rtl="0" algn="l">
                        <a:spcBef>
                          <a:spcPts val="0"/>
                        </a:spcBef>
                        <a:spcAft>
                          <a:spcPts val="0"/>
                        </a:spcAft>
                        <a:buNone/>
                      </a:pPr>
                      <a:r>
                        <a:rPr lang="es-MX" sz="1200">
                          <a:latin typeface="Calibri"/>
                          <a:ea typeface="Calibri"/>
                          <a:cs typeface="Calibri"/>
                          <a:sym typeface="Calibri"/>
                        </a:rPr>
                        <a:t>3</a:t>
                      </a:r>
                      <a:endParaRPr sz="1200">
                        <a:latin typeface="Calibri"/>
                        <a:ea typeface="Calibri"/>
                        <a:cs typeface="Calibri"/>
                        <a:sym typeface="Calibri"/>
                      </a:endParaRPr>
                    </a:p>
                  </a:txBody>
                  <a:tcPr marT="63500" marB="63500" marR="63500" marL="63500">
                    <a:lnL cap="flat" cmpd="sng" w="12700">
                      <a:solidFill>
                        <a:srgbClr val="47C4D1"/>
                      </a:solidFill>
                      <a:prstDash val="solid"/>
                      <a:round/>
                      <a:headEnd len="sm" w="sm" type="none"/>
                      <a:tailEnd len="sm" w="sm" type="none"/>
                    </a:lnL>
                    <a:lnR cap="flat" cmpd="sng" w="12700">
                      <a:solidFill>
                        <a:srgbClr val="47C4D1"/>
                      </a:solidFill>
                      <a:prstDash val="solid"/>
                      <a:round/>
                      <a:headEnd len="sm" w="sm" type="none"/>
                      <a:tailEnd len="sm" w="sm" type="none"/>
                    </a:lnR>
                    <a:lnT cap="flat" cmpd="sng" w="12700">
                      <a:solidFill>
                        <a:srgbClr val="47C4D1"/>
                      </a:solidFill>
                      <a:prstDash val="solid"/>
                      <a:round/>
                      <a:headEnd len="sm" w="sm" type="none"/>
                      <a:tailEnd len="sm" w="sm" type="none"/>
                    </a:lnT>
                    <a:lnB cap="flat" cmpd="sng" w="12700">
                      <a:solidFill>
                        <a:srgbClr val="47C4D1"/>
                      </a:solidFill>
                      <a:prstDash val="solid"/>
                      <a:round/>
                      <a:headEnd len="sm" w="sm" type="none"/>
                      <a:tailEnd len="sm" w="sm" type="none"/>
                    </a:lnB>
                  </a:tcPr>
                </a:tc>
                <a:tc>
                  <a:txBody>
                    <a:bodyPr/>
                    <a:lstStyle/>
                    <a:p>
                      <a:pPr indent="0" lvl="0" marL="88265" rtl="0" algn="l">
                        <a:spcBef>
                          <a:spcPts val="0"/>
                        </a:spcBef>
                        <a:spcAft>
                          <a:spcPts val="0"/>
                        </a:spcAft>
                        <a:buNone/>
                      </a:pPr>
                      <a:r>
                        <a:rPr lang="es-MX" sz="1200">
                          <a:latin typeface="Calibri"/>
                          <a:ea typeface="Calibri"/>
                          <a:cs typeface="Calibri"/>
                          <a:sym typeface="Calibri"/>
                        </a:rPr>
                        <a:t>10 min.</a:t>
                      </a:r>
                      <a:endParaRPr sz="1200">
                        <a:latin typeface="Calibri"/>
                        <a:ea typeface="Calibri"/>
                        <a:cs typeface="Calibri"/>
                        <a:sym typeface="Calibri"/>
                      </a:endParaRPr>
                    </a:p>
                  </a:txBody>
                  <a:tcPr marT="63500" marB="63500" marR="63500" marL="63500">
                    <a:lnL cap="flat" cmpd="sng" w="12700">
                      <a:solidFill>
                        <a:srgbClr val="47C4D1"/>
                      </a:solidFill>
                      <a:prstDash val="solid"/>
                      <a:round/>
                      <a:headEnd len="sm" w="sm" type="none"/>
                      <a:tailEnd len="sm" w="sm" type="none"/>
                    </a:lnL>
                    <a:lnR cap="flat" cmpd="sng" w="12700">
                      <a:solidFill>
                        <a:srgbClr val="47C4D1"/>
                      </a:solidFill>
                      <a:prstDash val="solid"/>
                      <a:round/>
                      <a:headEnd len="sm" w="sm" type="none"/>
                      <a:tailEnd len="sm" w="sm" type="none"/>
                    </a:lnR>
                    <a:lnT cap="flat" cmpd="sng" w="12700">
                      <a:solidFill>
                        <a:srgbClr val="47C4D1"/>
                      </a:solidFill>
                      <a:prstDash val="solid"/>
                      <a:round/>
                      <a:headEnd len="sm" w="sm" type="none"/>
                      <a:tailEnd len="sm" w="sm" type="none"/>
                    </a:lnT>
                    <a:lnB cap="flat" cmpd="sng" w="12700">
                      <a:solidFill>
                        <a:srgbClr val="47C4D1"/>
                      </a:solidFill>
                      <a:prstDash val="solid"/>
                      <a:round/>
                      <a:headEnd len="sm" w="sm" type="none"/>
                      <a:tailEnd len="sm" w="sm" type="none"/>
                    </a:lnB>
                  </a:tcPr>
                </a:tc>
              </a:tr>
              <a:tr h="246775">
                <a:tc vMerge="1"/>
                <a:tc gridSpan="2">
                  <a:txBody>
                    <a:bodyPr/>
                    <a:lstStyle/>
                    <a:p>
                      <a:pPr indent="0" lvl="0" marL="0" marR="137795" rtl="0" algn="l">
                        <a:spcBef>
                          <a:spcPts val="0"/>
                        </a:spcBef>
                        <a:spcAft>
                          <a:spcPts val="0"/>
                        </a:spcAft>
                        <a:buNone/>
                      </a:pPr>
                      <a:r>
                        <a:rPr lang="es-MX" sz="1200">
                          <a:latin typeface="Calibri"/>
                          <a:ea typeface="Calibri"/>
                          <a:cs typeface="Calibri"/>
                          <a:sym typeface="Calibri"/>
                        </a:rPr>
                        <a:t>Cada vez que sea necesario acudir a esta información</a:t>
                      </a:r>
                      <a:endParaRPr sz="1200">
                        <a:latin typeface="Calibri"/>
                        <a:ea typeface="Calibri"/>
                        <a:cs typeface="Calibri"/>
                        <a:sym typeface="Calibri"/>
                      </a:endParaRPr>
                    </a:p>
                  </a:txBody>
                  <a:tcPr marT="63500" marB="63500" marR="63500" marL="63500">
                    <a:lnL cap="flat" cmpd="sng" w="12700">
                      <a:solidFill>
                        <a:srgbClr val="47C4D1"/>
                      </a:solidFill>
                      <a:prstDash val="solid"/>
                      <a:round/>
                      <a:headEnd len="sm" w="sm" type="none"/>
                      <a:tailEnd len="sm" w="sm" type="none"/>
                    </a:lnL>
                    <a:lnR cap="flat" cmpd="sng" w="12700">
                      <a:solidFill>
                        <a:srgbClr val="47C4D1"/>
                      </a:solidFill>
                      <a:prstDash val="solid"/>
                      <a:round/>
                      <a:headEnd len="sm" w="sm" type="none"/>
                      <a:tailEnd len="sm" w="sm" type="none"/>
                    </a:lnR>
                    <a:lnT cap="flat" cmpd="sng" w="12700">
                      <a:solidFill>
                        <a:srgbClr val="47C4D1"/>
                      </a:solidFill>
                      <a:prstDash val="solid"/>
                      <a:round/>
                      <a:headEnd len="sm" w="sm" type="none"/>
                      <a:tailEnd len="sm" w="sm" type="none"/>
                    </a:lnT>
                    <a:lnB cap="flat" cmpd="sng" w="12700">
                      <a:solidFill>
                        <a:srgbClr val="47C4D1"/>
                      </a:solidFill>
                      <a:prstDash val="solid"/>
                      <a:round/>
                      <a:headEnd len="sm" w="sm" type="none"/>
                      <a:tailEnd len="sm" w="sm" type="none"/>
                    </a:lnB>
                  </a:tcPr>
                </a:tc>
                <a:tc hMerge="1"/>
              </a:tr>
              <a:tr h="269675">
                <a:tc>
                  <a:txBody>
                    <a:bodyPr/>
                    <a:lstStyle/>
                    <a:p>
                      <a:pPr indent="0" lvl="0" marL="0" rtl="0" algn="l">
                        <a:lnSpc>
                          <a:spcPct val="115000"/>
                        </a:lnSpc>
                        <a:spcBef>
                          <a:spcPts val="0"/>
                        </a:spcBef>
                        <a:spcAft>
                          <a:spcPts val="0"/>
                        </a:spcAft>
                        <a:buNone/>
                      </a:pPr>
                      <a:r>
                        <a:rPr b="1" lang="es-MX" sz="1200">
                          <a:latin typeface="Calibri"/>
                          <a:ea typeface="Calibri"/>
                          <a:cs typeface="Calibri"/>
                          <a:sym typeface="Calibri"/>
                        </a:rPr>
                        <a:t>Frecuencia</a:t>
                      </a:r>
                      <a:endParaRPr b="1" sz="1200">
                        <a:latin typeface="Calibri"/>
                        <a:ea typeface="Calibri"/>
                        <a:cs typeface="Calibri"/>
                        <a:sym typeface="Calibri"/>
                      </a:endParaRPr>
                    </a:p>
                  </a:txBody>
                  <a:tcPr marT="63500" marB="63500" marR="63500" marL="63500">
                    <a:lnL cap="flat" cmpd="sng" w="12700">
                      <a:solidFill>
                        <a:srgbClr val="47C4D1"/>
                      </a:solidFill>
                      <a:prstDash val="solid"/>
                      <a:round/>
                      <a:headEnd len="sm" w="sm" type="none"/>
                      <a:tailEnd len="sm" w="sm" type="none"/>
                    </a:lnL>
                    <a:lnR cap="flat" cmpd="sng" w="12700">
                      <a:solidFill>
                        <a:srgbClr val="47C4D1"/>
                      </a:solidFill>
                      <a:prstDash val="solid"/>
                      <a:round/>
                      <a:headEnd len="sm" w="sm" type="none"/>
                      <a:tailEnd len="sm" w="sm" type="none"/>
                    </a:lnR>
                    <a:lnT cap="flat" cmpd="sng" w="12700">
                      <a:solidFill>
                        <a:srgbClr val="47C4D1"/>
                      </a:solidFill>
                      <a:prstDash val="solid"/>
                      <a:round/>
                      <a:headEnd len="sm" w="sm" type="none"/>
                      <a:tailEnd len="sm" w="sm" type="none"/>
                    </a:lnT>
                    <a:lnB cap="flat" cmpd="sng" w="12700">
                      <a:solidFill>
                        <a:srgbClr val="47C4D1"/>
                      </a:solidFill>
                      <a:prstDash val="solid"/>
                      <a:round/>
                      <a:headEnd len="sm" w="sm" type="none"/>
                      <a:tailEnd len="sm" w="sm" type="none"/>
                    </a:lnB>
                  </a:tcPr>
                </a:tc>
                <a:tc gridSpan="2">
                  <a:txBody>
                    <a:bodyPr/>
                    <a:lstStyle/>
                    <a:p>
                      <a:pPr indent="0" lvl="0" marL="0" marR="137795" rtl="0" algn="l">
                        <a:spcBef>
                          <a:spcPts val="0"/>
                        </a:spcBef>
                        <a:spcAft>
                          <a:spcPts val="0"/>
                        </a:spcAft>
                        <a:buNone/>
                      </a:pPr>
                      <a:r>
                        <a:rPr lang="es-MX" sz="1200">
                          <a:latin typeface="Calibri"/>
                          <a:ea typeface="Calibri"/>
                          <a:cs typeface="Calibri"/>
                          <a:sym typeface="Calibri"/>
                        </a:rPr>
                        <a:t>Si no existen registros el administrador no visualizará información alguna.</a:t>
                      </a:r>
                      <a:endParaRPr sz="1200">
                        <a:latin typeface="Calibri"/>
                        <a:ea typeface="Calibri"/>
                        <a:cs typeface="Calibri"/>
                        <a:sym typeface="Calibri"/>
                      </a:endParaRPr>
                    </a:p>
                  </a:txBody>
                  <a:tcPr marT="63500" marB="63500" marR="63500" marL="63500">
                    <a:lnL cap="flat" cmpd="sng" w="12700">
                      <a:solidFill>
                        <a:srgbClr val="47C4D1"/>
                      </a:solidFill>
                      <a:prstDash val="solid"/>
                      <a:round/>
                      <a:headEnd len="sm" w="sm" type="none"/>
                      <a:tailEnd len="sm" w="sm" type="none"/>
                    </a:lnL>
                    <a:lnR cap="flat" cmpd="sng" w="12700">
                      <a:solidFill>
                        <a:srgbClr val="47C4D1"/>
                      </a:solidFill>
                      <a:prstDash val="solid"/>
                      <a:round/>
                      <a:headEnd len="sm" w="sm" type="none"/>
                      <a:tailEnd len="sm" w="sm" type="none"/>
                    </a:lnR>
                    <a:lnT cap="flat" cmpd="sng" w="12700">
                      <a:solidFill>
                        <a:srgbClr val="47C4D1"/>
                      </a:solidFill>
                      <a:prstDash val="solid"/>
                      <a:round/>
                      <a:headEnd len="sm" w="sm" type="none"/>
                      <a:tailEnd len="sm" w="sm" type="none"/>
                    </a:lnT>
                    <a:lnB cap="flat" cmpd="sng" w="12700">
                      <a:solidFill>
                        <a:srgbClr val="47C4D1"/>
                      </a:solidFill>
                      <a:prstDash val="solid"/>
                      <a:round/>
                      <a:headEnd len="sm" w="sm" type="none"/>
                      <a:tailEnd len="sm" w="sm" type="none"/>
                    </a:lnB>
                  </a:tcPr>
                </a:tc>
                <a:tc hMerge="1"/>
              </a:tr>
              <a:tr h="269675">
                <a:tc>
                  <a:txBody>
                    <a:bodyPr/>
                    <a:lstStyle/>
                    <a:p>
                      <a:pPr indent="0" lvl="0" marL="0" rtl="0" algn="l">
                        <a:lnSpc>
                          <a:spcPct val="115000"/>
                        </a:lnSpc>
                        <a:spcBef>
                          <a:spcPts val="0"/>
                        </a:spcBef>
                        <a:spcAft>
                          <a:spcPts val="0"/>
                        </a:spcAft>
                        <a:buNone/>
                      </a:pPr>
                      <a:r>
                        <a:rPr b="1" lang="es-MX" sz="1200">
                          <a:latin typeface="Calibri"/>
                          <a:ea typeface="Calibri"/>
                          <a:cs typeface="Calibri"/>
                          <a:sym typeface="Calibri"/>
                        </a:rPr>
                        <a:t>Comentarios</a:t>
                      </a:r>
                      <a:endParaRPr b="1" sz="1200">
                        <a:latin typeface="Calibri"/>
                        <a:ea typeface="Calibri"/>
                        <a:cs typeface="Calibri"/>
                        <a:sym typeface="Calibri"/>
                      </a:endParaRPr>
                    </a:p>
                  </a:txBody>
                  <a:tcPr marT="63500" marB="63500" marR="63500" marL="63500">
                    <a:lnL cap="flat" cmpd="sng" w="12700">
                      <a:solidFill>
                        <a:srgbClr val="47C4D1"/>
                      </a:solidFill>
                      <a:prstDash val="solid"/>
                      <a:round/>
                      <a:headEnd len="sm" w="sm" type="none"/>
                      <a:tailEnd len="sm" w="sm" type="none"/>
                    </a:lnL>
                    <a:lnR cap="flat" cmpd="sng" w="12700">
                      <a:solidFill>
                        <a:srgbClr val="47C4D1"/>
                      </a:solidFill>
                      <a:prstDash val="solid"/>
                      <a:round/>
                      <a:headEnd len="sm" w="sm" type="none"/>
                      <a:tailEnd len="sm" w="sm" type="none"/>
                    </a:lnR>
                    <a:lnT cap="flat" cmpd="sng" w="12700">
                      <a:solidFill>
                        <a:srgbClr val="47C4D1"/>
                      </a:solidFill>
                      <a:prstDash val="solid"/>
                      <a:round/>
                      <a:headEnd len="sm" w="sm" type="none"/>
                      <a:tailEnd len="sm" w="sm" type="none"/>
                    </a:lnT>
                    <a:lnB cap="flat" cmpd="sng" w="12700">
                      <a:solidFill>
                        <a:srgbClr val="47C4D1"/>
                      </a:solidFill>
                      <a:prstDash val="solid"/>
                      <a:round/>
                      <a:headEnd len="sm" w="sm" type="none"/>
                      <a:tailEnd len="sm" w="sm" type="none"/>
                    </a:lnB>
                  </a:tcPr>
                </a:tc>
                <a:tc gridSpan="2">
                  <a:txBody>
                    <a:bodyPr/>
                    <a:lstStyle/>
                    <a:p>
                      <a:pPr indent="0" lvl="0" marL="0" rtl="0" algn="l">
                        <a:spcBef>
                          <a:spcPts val="0"/>
                        </a:spcBef>
                        <a:spcAft>
                          <a:spcPts val="0"/>
                        </a:spcAft>
                        <a:buNone/>
                      </a:pPr>
                      <a:r>
                        <a:rPr lang="es-MX" sz="1200">
                          <a:latin typeface="Calibri"/>
                          <a:ea typeface="Calibri"/>
                          <a:cs typeface="Calibri"/>
                          <a:sym typeface="Calibri"/>
                        </a:rPr>
                        <a:t>Visualizar, buscar, activar o desactivar los tipos de </a:t>
                      </a:r>
                      <a:r>
                        <a:rPr i="1" lang="es-MX" sz="1200">
                          <a:latin typeface="Calibri"/>
                          <a:ea typeface="Calibri"/>
                          <a:cs typeface="Calibri"/>
                          <a:sym typeface="Calibri"/>
                        </a:rPr>
                        <a:t>áreas </a:t>
                      </a:r>
                      <a:r>
                        <a:rPr lang="es-MX" sz="1200">
                          <a:latin typeface="Calibri"/>
                          <a:ea typeface="Calibri"/>
                          <a:cs typeface="Calibri"/>
                          <a:sym typeface="Calibri"/>
                        </a:rPr>
                        <a:t>registrados en la institución.</a:t>
                      </a:r>
                      <a:endParaRPr sz="1200">
                        <a:latin typeface="Calibri"/>
                        <a:ea typeface="Calibri"/>
                        <a:cs typeface="Calibri"/>
                        <a:sym typeface="Calibri"/>
                      </a:endParaRPr>
                    </a:p>
                  </a:txBody>
                  <a:tcPr marT="63500" marB="63500" marR="63500" marL="63500">
                    <a:lnL cap="flat" cmpd="sng" w="12700">
                      <a:solidFill>
                        <a:srgbClr val="47C4D1"/>
                      </a:solidFill>
                      <a:prstDash val="solid"/>
                      <a:round/>
                      <a:headEnd len="sm" w="sm" type="none"/>
                      <a:tailEnd len="sm" w="sm" type="none"/>
                    </a:lnL>
                    <a:lnR cap="flat" cmpd="sng" w="12700">
                      <a:solidFill>
                        <a:srgbClr val="47C4D1"/>
                      </a:solidFill>
                      <a:prstDash val="solid"/>
                      <a:round/>
                      <a:headEnd len="sm" w="sm" type="none"/>
                      <a:tailEnd len="sm" w="sm" type="none"/>
                    </a:lnR>
                    <a:lnT cap="flat" cmpd="sng" w="12700">
                      <a:solidFill>
                        <a:srgbClr val="47C4D1"/>
                      </a:solidFill>
                      <a:prstDash val="solid"/>
                      <a:round/>
                      <a:headEnd len="sm" w="sm" type="none"/>
                      <a:tailEnd len="sm" w="sm" type="none"/>
                    </a:lnT>
                    <a:lnB cap="flat" cmpd="sng" w="12700">
                      <a:solidFill>
                        <a:srgbClr val="47C4D1"/>
                      </a:solidFill>
                      <a:prstDash val="solid"/>
                      <a:round/>
                      <a:headEnd len="sm" w="sm" type="none"/>
                      <a:tailEnd len="sm" w="sm" type="none"/>
                    </a:lnB>
                  </a:tcPr>
                </a:tc>
                <a:tc hMerge="1"/>
              </a:tr>
            </a:tbl>
          </a:graphicData>
        </a:graphic>
      </p:graphicFrame>
      <p:pic>
        <p:nvPicPr>
          <p:cNvPr id="912" name="Google Shape;912;g1ab1390640c_0_223"/>
          <p:cNvPicPr preferRelativeResize="0"/>
          <p:nvPr/>
        </p:nvPicPr>
        <p:blipFill>
          <a:blip r:embed="rId3">
            <a:alphaModFix/>
          </a:blip>
          <a:stretch>
            <a:fillRect/>
          </a:stretch>
        </p:blipFill>
        <p:spPr>
          <a:xfrm>
            <a:off x="1137475" y="304800"/>
            <a:ext cx="409575" cy="381000"/>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6" name="Shape 916"/>
        <p:cNvGrpSpPr/>
        <p:nvPr/>
      </p:nvGrpSpPr>
      <p:grpSpPr>
        <a:xfrm>
          <a:off x="0" y="0"/>
          <a:ext cx="0" cy="0"/>
          <a:chOff x="0" y="0"/>
          <a:chExt cx="0" cy="0"/>
        </a:xfrm>
      </p:grpSpPr>
      <p:pic>
        <p:nvPicPr>
          <p:cNvPr id="917" name="Google Shape;917;g1ab1390640c_0_226"/>
          <p:cNvPicPr preferRelativeResize="0"/>
          <p:nvPr/>
        </p:nvPicPr>
        <p:blipFill>
          <a:blip r:embed="rId3">
            <a:alphaModFix/>
          </a:blip>
          <a:stretch>
            <a:fillRect/>
          </a:stretch>
        </p:blipFill>
        <p:spPr>
          <a:xfrm>
            <a:off x="1123200" y="304800"/>
            <a:ext cx="409575" cy="381000"/>
          </a:xfrm>
          <a:prstGeom prst="rect">
            <a:avLst/>
          </a:prstGeom>
          <a:noFill/>
          <a:ln>
            <a:noFill/>
          </a:ln>
        </p:spPr>
      </p:pic>
      <p:graphicFrame>
        <p:nvGraphicFramePr>
          <p:cNvPr id="918" name="Google Shape;918;g1ab1390640c_0_226"/>
          <p:cNvGraphicFramePr/>
          <p:nvPr/>
        </p:nvGraphicFramePr>
        <p:xfrm>
          <a:off x="304800" y="304800"/>
          <a:ext cx="3000000" cy="3000000"/>
        </p:xfrm>
        <a:graphic>
          <a:graphicData uri="http://schemas.openxmlformats.org/drawingml/2006/table">
            <a:tbl>
              <a:tblPr>
                <a:noFill/>
                <a:tableStyleId>{1460034C-6092-4E9E-AEC0-49A24A3E4ADF}</a:tableStyleId>
              </a:tblPr>
              <a:tblGrid>
                <a:gridCol w="2103825"/>
                <a:gridCol w="1250925"/>
                <a:gridCol w="8282650"/>
              </a:tblGrid>
              <a:tr h="339000">
                <a:tc>
                  <a:txBody>
                    <a:bodyPr/>
                    <a:lstStyle/>
                    <a:p>
                      <a:pPr indent="0" lvl="0" marL="0" rtl="0" algn="ctr">
                        <a:spcBef>
                          <a:spcPts val="0"/>
                        </a:spcBef>
                        <a:spcAft>
                          <a:spcPts val="0"/>
                        </a:spcAft>
                        <a:buNone/>
                      </a:pPr>
                      <a:r>
                        <a:t/>
                      </a:r>
                      <a:endParaRPr sz="1200">
                        <a:latin typeface="Calibri"/>
                        <a:ea typeface="Calibri"/>
                        <a:cs typeface="Calibri"/>
                        <a:sym typeface="Calibri"/>
                      </a:endParaRPr>
                    </a:p>
                  </a:txBody>
                  <a:tcPr marT="63500" marB="63500" marR="63500" marL="63500">
                    <a:lnL cap="flat" cmpd="sng" w="12700">
                      <a:solidFill>
                        <a:srgbClr val="7030A0"/>
                      </a:solidFill>
                      <a:prstDash val="solid"/>
                      <a:round/>
                      <a:headEnd len="sm" w="sm" type="none"/>
                      <a:tailEnd len="sm" w="sm" type="none"/>
                    </a:lnL>
                    <a:lnR cap="flat" cmpd="sng" w="12700">
                      <a:solidFill>
                        <a:srgbClr val="7030A0"/>
                      </a:solidFill>
                      <a:prstDash val="solid"/>
                      <a:round/>
                      <a:headEnd len="sm" w="sm" type="none"/>
                      <a:tailEnd len="sm" w="sm" type="none"/>
                    </a:lnR>
                    <a:lnT cap="flat" cmpd="sng" w="12700">
                      <a:solidFill>
                        <a:srgbClr val="7030A0"/>
                      </a:solidFill>
                      <a:prstDash val="solid"/>
                      <a:round/>
                      <a:headEnd len="sm" w="sm" type="none"/>
                      <a:tailEnd len="sm" w="sm" type="none"/>
                    </a:lnT>
                    <a:lnB cap="flat" cmpd="sng" w="12700">
                      <a:solidFill>
                        <a:srgbClr val="7030A0"/>
                      </a:solidFill>
                      <a:prstDash val="solid"/>
                      <a:round/>
                      <a:headEnd len="sm" w="sm" type="none"/>
                      <a:tailEnd len="sm" w="sm" type="none"/>
                    </a:lnB>
                  </a:tcPr>
                </a:tc>
                <a:tc gridSpan="2">
                  <a:txBody>
                    <a:bodyPr/>
                    <a:lstStyle/>
                    <a:p>
                      <a:pPr indent="0" lvl="0" marL="0" rtl="0" algn="ctr">
                        <a:spcBef>
                          <a:spcPts val="0"/>
                        </a:spcBef>
                        <a:spcAft>
                          <a:spcPts val="0"/>
                        </a:spcAft>
                        <a:buNone/>
                      </a:pPr>
                      <a:r>
                        <a:rPr b="1" lang="es-MX" sz="1200">
                          <a:latin typeface="Calibri"/>
                          <a:ea typeface="Calibri"/>
                          <a:cs typeface="Calibri"/>
                          <a:sym typeface="Calibri"/>
                        </a:rPr>
                        <a:t>DOCUMENTO DE TRABAJO ESPECIFICACIÓN CASOS DE USO ADSI – CSF</a:t>
                      </a:r>
                      <a:endParaRPr b="1" sz="1200">
                        <a:latin typeface="Calibri"/>
                        <a:ea typeface="Calibri"/>
                        <a:cs typeface="Calibri"/>
                        <a:sym typeface="Calibri"/>
                      </a:endParaRPr>
                    </a:p>
                  </a:txBody>
                  <a:tcPr marT="63500" marB="63500" marR="63500" marL="63500">
                    <a:lnL cap="flat" cmpd="sng" w="12700">
                      <a:solidFill>
                        <a:srgbClr val="7030A0"/>
                      </a:solidFill>
                      <a:prstDash val="solid"/>
                      <a:round/>
                      <a:headEnd len="sm" w="sm" type="none"/>
                      <a:tailEnd len="sm" w="sm" type="none"/>
                    </a:lnL>
                    <a:lnR cap="flat" cmpd="sng" w="12700">
                      <a:solidFill>
                        <a:srgbClr val="7030A0"/>
                      </a:solidFill>
                      <a:prstDash val="solid"/>
                      <a:round/>
                      <a:headEnd len="sm" w="sm" type="none"/>
                      <a:tailEnd len="sm" w="sm" type="none"/>
                    </a:lnR>
                    <a:lnT cap="flat" cmpd="sng" w="12700">
                      <a:solidFill>
                        <a:srgbClr val="7030A0"/>
                      </a:solidFill>
                      <a:prstDash val="solid"/>
                      <a:round/>
                      <a:headEnd len="sm" w="sm" type="none"/>
                      <a:tailEnd len="sm" w="sm" type="none"/>
                    </a:lnT>
                    <a:lnB cap="flat" cmpd="sng" w="12700">
                      <a:solidFill>
                        <a:srgbClr val="7030A0"/>
                      </a:solidFill>
                      <a:prstDash val="solid"/>
                      <a:round/>
                      <a:headEnd len="sm" w="sm" type="none"/>
                      <a:tailEnd len="sm" w="sm" type="none"/>
                    </a:lnB>
                  </a:tcPr>
                </a:tc>
                <a:tc hMerge="1"/>
              </a:tr>
              <a:tr h="268300">
                <a:tc>
                  <a:txBody>
                    <a:bodyPr/>
                    <a:lstStyle/>
                    <a:p>
                      <a:pPr indent="0" lvl="0" marL="92075" rtl="0" algn="l">
                        <a:spcBef>
                          <a:spcPts val="0"/>
                        </a:spcBef>
                        <a:spcAft>
                          <a:spcPts val="0"/>
                        </a:spcAft>
                        <a:buNone/>
                      </a:pPr>
                      <a:r>
                        <a:rPr b="1" lang="es-MX" sz="1200">
                          <a:latin typeface="Calibri"/>
                          <a:ea typeface="Calibri"/>
                          <a:cs typeface="Calibri"/>
                          <a:sym typeface="Calibri"/>
                        </a:rPr>
                        <a:t>UC-13 </a:t>
                      </a:r>
                      <a:endParaRPr b="1" sz="1200">
                        <a:latin typeface="Calibri"/>
                        <a:ea typeface="Calibri"/>
                        <a:cs typeface="Calibri"/>
                        <a:sym typeface="Calibri"/>
                      </a:endParaRPr>
                    </a:p>
                  </a:txBody>
                  <a:tcPr marT="63500" marB="63500" marR="63500" marL="63500">
                    <a:lnL cap="flat" cmpd="sng" w="12700">
                      <a:solidFill>
                        <a:srgbClr val="7030A0"/>
                      </a:solidFill>
                      <a:prstDash val="solid"/>
                      <a:round/>
                      <a:headEnd len="sm" w="sm" type="none"/>
                      <a:tailEnd len="sm" w="sm" type="none"/>
                    </a:lnL>
                    <a:lnR cap="flat" cmpd="sng" w="12700">
                      <a:solidFill>
                        <a:srgbClr val="7030A0"/>
                      </a:solidFill>
                      <a:prstDash val="solid"/>
                      <a:round/>
                      <a:headEnd len="sm" w="sm" type="none"/>
                      <a:tailEnd len="sm" w="sm" type="none"/>
                    </a:lnR>
                    <a:lnT cap="flat" cmpd="sng" w="12700">
                      <a:solidFill>
                        <a:srgbClr val="7030A0"/>
                      </a:solidFill>
                      <a:prstDash val="solid"/>
                      <a:round/>
                      <a:headEnd len="sm" w="sm" type="none"/>
                      <a:tailEnd len="sm" w="sm" type="none"/>
                    </a:lnT>
                    <a:lnB cap="flat" cmpd="sng" w="12700">
                      <a:solidFill>
                        <a:srgbClr val="7030A0"/>
                      </a:solidFill>
                      <a:prstDash val="solid"/>
                      <a:round/>
                      <a:headEnd len="sm" w="sm" type="none"/>
                      <a:tailEnd len="sm" w="sm" type="none"/>
                    </a:lnB>
                  </a:tcPr>
                </a:tc>
                <a:tc gridSpan="2">
                  <a:txBody>
                    <a:bodyPr/>
                    <a:lstStyle/>
                    <a:p>
                      <a:pPr indent="0" lvl="0" marL="0" rtl="0" algn="ctr">
                        <a:spcBef>
                          <a:spcPts val="0"/>
                        </a:spcBef>
                        <a:spcAft>
                          <a:spcPts val="0"/>
                        </a:spcAft>
                        <a:buNone/>
                      </a:pPr>
                      <a:r>
                        <a:rPr i="1" lang="es-MX" sz="1200">
                          <a:latin typeface="Calibri"/>
                          <a:ea typeface="Calibri"/>
                          <a:cs typeface="Calibri"/>
                          <a:sym typeface="Calibri"/>
                        </a:rPr>
                        <a:t>Apartado administrador asignaturas</a:t>
                      </a:r>
                      <a:endParaRPr i="1" sz="1200">
                        <a:latin typeface="Calibri"/>
                        <a:ea typeface="Calibri"/>
                        <a:cs typeface="Calibri"/>
                        <a:sym typeface="Calibri"/>
                      </a:endParaRPr>
                    </a:p>
                  </a:txBody>
                  <a:tcPr marT="63500" marB="63500" marR="63500" marL="63500">
                    <a:lnL cap="flat" cmpd="sng" w="12700">
                      <a:solidFill>
                        <a:srgbClr val="7030A0"/>
                      </a:solidFill>
                      <a:prstDash val="solid"/>
                      <a:round/>
                      <a:headEnd len="sm" w="sm" type="none"/>
                      <a:tailEnd len="sm" w="sm" type="none"/>
                    </a:lnL>
                    <a:lnR cap="flat" cmpd="sng" w="12700">
                      <a:solidFill>
                        <a:srgbClr val="7030A0"/>
                      </a:solidFill>
                      <a:prstDash val="solid"/>
                      <a:round/>
                      <a:headEnd len="sm" w="sm" type="none"/>
                      <a:tailEnd len="sm" w="sm" type="none"/>
                    </a:lnR>
                    <a:lnT cap="flat" cmpd="sng" w="12700">
                      <a:solidFill>
                        <a:srgbClr val="7030A0"/>
                      </a:solidFill>
                      <a:prstDash val="solid"/>
                      <a:round/>
                      <a:headEnd len="sm" w="sm" type="none"/>
                      <a:tailEnd len="sm" w="sm" type="none"/>
                    </a:lnT>
                    <a:lnB cap="flat" cmpd="sng" w="12700">
                      <a:solidFill>
                        <a:srgbClr val="7030A0"/>
                      </a:solidFill>
                      <a:prstDash val="solid"/>
                      <a:round/>
                      <a:headEnd len="sm" w="sm" type="none"/>
                      <a:tailEnd len="sm" w="sm" type="none"/>
                    </a:lnB>
                  </a:tcPr>
                </a:tc>
                <a:tc hMerge="1"/>
              </a:tr>
              <a:tr h="425975">
                <a:tc>
                  <a:txBody>
                    <a:bodyPr/>
                    <a:lstStyle/>
                    <a:p>
                      <a:pPr indent="0" lvl="0" marL="88265" rtl="0" algn="l">
                        <a:spcBef>
                          <a:spcPts val="0"/>
                        </a:spcBef>
                        <a:spcAft>
                          <a:spcPts val="0"/>
                        </a:spcAft>
                        <a:buNone/>
                      </a:pPr>
                      <a:r>
                        <a:rPr b="1" lang="es-MX" sz="1200">
                          <a:latin typeface="Calibri"/>
                          <a:ea typeface="Calibri"/>
                          <a:cs typeface="Calibri"/>
                          <a:sym typeface="Calibri"/>
                        </a:rPr>
                        <a:t>Objetivos </a:t>
                      </a:r>
                      <a:endParaRPr b="1" sz="1200">
                        <a:latin typeface="Calibri"/>
                        <a:ea typeface="Calibri"/>
                        <a:cs typeface="Calibri"/>
                        <a:sym typeface="Calibri"/>
                      </a:endParaRPr>
                    </a:p>
                    <a:p>
                      <a:pPr indent="0" lvl="0" marL="87630" rtl="0" algn="l">
                        <a:spcBef>
                          <a:spcPts val="0"/>
                        </a:spcBef>
                        <a:spcAft>
                          <a:spcPts val="0"/>
                        </a:spcAft>
                        <a:buNone/>
                      </a:pPr>
                      <a:r>
                        <a:rPr b="1" lang="es-MX" sz="1200">
                          <a:latin typeface="Calibri"/>
                          <a:ea typeface="Calibri"/>
                          <a:cs typeface="Calibri"/>
                          <a:sym typeface="Calibri"/>
                        </a:rPr>
                        <a:t>asociados</a:t>
                      </a:r>
                      <a:endParaRPr b="1" sz="1200">
                        <a:latin typeface="Calibri"/>
                        <a:ea typeface="Calibri"/>
                        <a:cs typeface="Calibri"/>
                        <a:sym typeface="Calibri"/>
                      </a:endParaRPr>
                    </a:p>
                  </a:txBody>
                  <a:tcPr marT="63500" marB="63500" marR="63500" marL="63500">
                    <a:lnL cap="flat" cmpd="sng" w="12700">
                      <a:solidFill>
                        <a:srgbClr val="7030A0"/>
                      </a:solidFill>
                      <a:prstDash val="solid"/>
                      <a:round/>
                      <a:headEnd len="sm" w="sm" type="none"/>
                      <a:tailEnd len="sm" w="sm" type="none"/>
                    </a:lnL>
                    <a:lnR cap="flat" cmpd="sng" w="12700">
                      <a:solidFill>
                        <a:srgbClr val="7030A0"/>
                      </a:solidFill>
                      <a:prstDash val="solid"/>
                      <a:round/>
                      <a:headEnd len="sm" w="sm" type="none"/>
                      <a:tailEnd len="sm" w="sm" type="none"/>
                    </a:lnR>
                    <a:lnT cap="flat" cmpd="sng" w="12700">
                      <a:solidFill>
                        <a:srgbClr val="7030A0"/>
                      </a:solidFill>
                      <a:prstDash val="solid"/>
                      <a:round/>
                      <a:headEnd len="sm" w="sm" type="none"/>
                      <a:tailEnd len="sm" w="sm" type="none"/>
                    </a:lnT>
                    <a:lnB cap="flat" cmpd="sng" w="12700">
                      <a:solidFill>
                        <a:srgbClr val="7030A0"/>
                      </a:solidFill>
                      <a:prstDash val="solid"/>
                      <a:round/>
                      <a:headEnd len="sm" w="sm" type="none"/>
                      <a:tailEnd len="sm" w="sm" type="none"/>
                    </a:lnB>
                  </a:tcPr>
                </a:tc>
                <a:tc gridSpan="2">
                  <a:txBody>
                    <a:bodyPr/>
                    <a:lstStyle/>
                    <a:p>
                      <a:pPr indent="0" lvl="0" marL="0" rtl="0" algn="l">
                        <a:spcBef>
                          <a:spcPts val="0"/>
                        </a:spcBef>
                        <a:spcAft>
                          <a:spcPts val="0"/>
                        </a:spcAft>
                        <a:buNone/>
                      </a:pPr>
                      <a:r>
                        <a:rPr lang="es-MX" sz="1200">
                          <a:latin typeface="Calibri"/>
                          <a:ea typeface="Calibri"/>
                          <a:cs typeface="Calibri"/>
                          <a:sym typeface="Calibri"/>
                        </a:rPr>
                        <a:t>Visualizar, buscar, activar o desactivar los tipos de </a:t>
                      </a:r>
                      <a:r>
                        <a:rPr i="1" lang="es-MX" sz="1200">
                          <a:latin typeface="Calibri"/>
                          <a:ea typeface="Calibri"/>
                          <a:cs typeface="Calibri"/>
                          <a:sym typeface="Calibri"/>
                        </a:rPr>
                        <a:t>asignaturas </a:t>
                      </a:r>
                      <a:r>
                        <a:rPr lang="es-MX" sz="1200">
                          <a:latin typeface="Calibri"/>
                          <a:ea typeface="Calibri"/>
                          <a:cs typeface="Calibri"/>
                          <a:sym typeface="Calibri"/>
                        </a:rPr>
                        <a:t>registradas en la institución.</a:t>
                      </a:r>
                      <a:endParaRPr sz="1200">
                        <a:latin typeface="Calibri"/>
                        <a:ea typeface="Calibri"/>
                        <a:cs typeface="Calibri"/>
                        <a:sym typeface="Calibri"/>
                      </a:endParaRPr>
                    </a:p>
                  </a:txBody>
                  <a:tcPr marT="63500" marB="63500" marR="63500" marL="63500">
                    <a:lnL cap="flat" cmpd="sng" w="12700">
                      <a:solidFill>
                        <a:srgbClr val="7030A0"/>
                      </a:solidFill>
                      <a:prstDash val="solid"/>
                      <a:round/>
                      <a:headEnd len="sm" w="sm" type="none"/>
                      <a:tailEnd len="sm" w="sm" type="none"/>
                    </a:lnL>
                    <a:lnR cap="flat" cmpd="sng" w="12700">
                      <a:solidFill>
                        <a:srgbClr val="7030A0"/>
                      </a:solidFill>
                      <a:prstDash val="solid"/>
                      <a:round/>
                      <a:headEnd len="sm" w="sm" type="none"/>
                      <a:tailEnd len="sm" w="sm" type="none"/>
                    </a:lnR>
                    <a:lnT cap="flat" cmpd="sng" w="12700">
                      <a:solidFill>
                        <a:srgbClr val="7030A0"/>
                      </a:solidFill>
                      <a:prstDash val="solid"/>
                      <a:round/>
                      <a:headEnd len="sm" w="sm" type="none"/>
                      <a:tailEnd len="sm" w="sm" type="none"/>
                    </a:lnT>
                    <a:lnB cap="flat" cmpd="sng" w="12700">
                      <a:solidFill>
                        <a:srgbClr val="7030A0"/>
                      </a:solidFill>
                      <a:prstDash val="solid"/>
                      <a:round/>
                      <a:headEnd len="sm" w="sm" type="none"/>
                      <a:tailEnd len="sm" w="sm" type="none"/>
                    </a:lnB>
                  </a:tcPr>
                </a:tc>
                <a:tc hMerge="1"/>
              </a:tr>
              <a:tr h="425975">
                <a:tc>
                  <a:txBody>
                    <a:bodyPr/>
                    <a:lstStyle/>
                    <a:p>
                      <a:pPr indent="0" lvl="0" marL="92075" rtl="0" algn="l">
                        <a:spcBef>
                          <a:spcPts val="0"/>
                        </a:spcBef>
                        <a:spcAft>
                          <a:spcPts val="0"/>
                        </a:spcAft>
                        <a:buNone/>
                      </a:pPr>
                      <a:r>
                        <a:rPr b="1" lang="es-MX" sz="1200">
                          <a:latin typeface="Calibri"/>
                          <a:ea typeface="Calibri"/>
                          <a:cs typeface="Calibri"/>
                          <a:sym typeface="Calibri"/>
                        </a:rPr>
                        <a:t>Requisitos </a:t>
                      </a:r>
                      <a:endParaRPr b="1" sz="1200">
                        <a:latin typeface="Calibri"/>
                        <a:ea typeface="Calibri"/>
                        <a:cs typeface="Calibri"/>
                        <a:sym typeface="Calibri"/>
                      </a:endParaRPr>
                    </a:p>
                    <a:p>
                      <a:pPr indent="0" lvl="0" marL="87630" rtl="0" algn="l">
                        <a:spcBef>
                          <a:spcPts val="0"/>
                        </a:spcBef>
                        <a:spcAft>
                          <a:spcPts val="0"/>
                        </a:spcAft>
                        <a:buNone/>
                      </a:pPr>
                      <a:r>
                        <a:rPr b="1" lang="es-MX" sz="1200">
                          <a:latin typeface="Calibri"/>
                          <a:ea typeface="Calibri"/>
                          <a:cs typeface="Calibri"/>
                          <a:sym typeface="Calibri"/>
                        </a:rPr>
                        <a:t>asociados</a:t>
                      </a:r>
                      <a:endParaRPr b="1" sz="1200">
                        <a:latin typeface="Calibri"/>
                        <a:ea typeface="Calibri"/>
                        <a:cs typeface="Calibri"/>
                        <a:sym typeface="Calibri"/>
                      </a:endParaRPr>
                    </a:p>
                  </a:txBody>
                  <a:tcPr marT="63500" marB="63500" marR="63500" marL="63500">
                    <a:lnL cap="flat" cmpd="sng" w="12700">
                      <a:solidFill>
                        <a:srgbClr val="7030A0"/>
                      </a:solidFill>
                      <a:prstDash val="solid"/>
                      <a:round/>
                      <a:headEnd len="sm" w="sm" type="none"/>
                      <a:tailEnd len="sm" w="sm" type="none"/>
                    </a:lnL>
                    <a:lnR cap="flat" cmpd="sng" w="12700">
                      <a:solidFill>
                        <a:srgbClr val="7030A0"/>
                      </a:solidFill>
                      <a:prstDash val="solid"/>
                      <a:round/>
                      <a:headEnd len="sm" w="sm" type="none"/>
                      <a:tailEnd len="sm" w="sm" type="none"/>
                    </a:lnR>
                    <a:lnT cap="flat" cmpd="sng" w="12700">
                      <a:solidFill>
                        <a:srgbClr val="7030A0"/>
                      </a:solidFill>
                      <a:prstDash val="solid"/>
                      <a:round/>
                      <a:headEnd len="sm" w="sm" type="none"/>
                      <a:tailEnd len="sm" w="sm" type="none"/>
                    </a:lnT>
                    <a:lnB cap="flat" cmpd="sng" w="12700">
                      <a:solidFill>
                        <a:srgbClr val="7030A0"/>
                      </a:solidFill>
                      <a:prstDash val="solid"/>
                      <a:round/>
                      <a:headEnd len="sm" w="sm" type="none"/>
                      <a:tailEnd len="sm" w="sm" type="none"/>
                    </a:lnB>
                  </a:tcPr>
                </a:tc>
                <a:tc gridSpan="2">
                  <a:txBody>
                    <a:bodyPr/>
                    <a:lstStyle/>
                    <a:p>
                      <a:pPr indent="0" lvl="0" marL="0" rtl="0" algn="l">
                        <a:spcBef>
                          <a:spcPts val="0"/>
                        </a:spcBef>
                        <a:spcAft>
                          <a:spcPts val="0"/>
                        </a:spcAft>
                        <a:buNone/>
                      </a:pPr>
                      <a:r>
                        <a:rPr lang="es-MX" sz="1200">
                          <a:latin typeface="Calibri"/>
                          <a:ea typeface="Calibri"/>
                          <a:cs typeface="Calibri"/>
                          <a:sym typeface="Calibri"/>
                        </a:rPr>
                        <a:t>Debe ser administrador para poder visualizar este apartado.</a:t>
                      </a:r>
                      <a:endParaRPr sz="1200">
                        <a:latin typeface="Calibri"/>
                        <a:ea typeface="Calibri"/>
                        <a:cs typeface="Calibri"/>
                        <a:sym typeface="Calibri"/>
                      </a:endParaRPr>
                    </a:p>
                  </a:txBody>
                  <a:tcPr marT="63500" marB="63500" marR="63500" marL="63500">
                    <a:lnL cap="flat" cmpd="sng" w="12700">
                      <a:solidFill>
                        <a:srgbClr val="7030A0"/>
                      </a:solidFill>
                      <a:prstDash val="solid"/>
                      <a:round/>
                      <a:headEnd len="sm" w="sm" type="none"/>
                      <a:tailEnd len="sm" w="sm" type="none"/>
                    </a:lnL>
                    <a:lnR cap="flat" cmpd="sng" w="12700">
                      <a:solidFill>
                        <a:srgbClr val="7030A0"/>
                      </a:solidFill>
                      <a:prstDash val="solid"/>
                      <a:round/>
                      <a:headEnd len="sm" w="sm" type="none"/>
                      <a:tailEnd len="sm" w="sm" type="none"/>
                    </a:lnR>
                    <a:lnT cap="flat" cmpd="sng" w="12700">
                      <a:solidFill>
                        <a:srgbClr val="7030A0"/>
                      </a:solidFill>
                      <a:prstDash val="solid"/>
                      <a:round/>
                      <a:headEnd len="sm" w="sm" type="none"/>
                      <a:tailEnd len="sm" w="sm" type="none"/>
                    </a:lnT>
                    <a:lnB cap="flat" cmpd="sng" w="12700">
                      <a:solidFill>
                        <a:srgbClr val="7030A0"/>
                      </a:solidFill>
                      <a:prstDash val="solid"/>
                      <a:round/>
                      <a:headEnd len="sm" w="sm" type="none"/>
                      <a:tailEnd len="sm" w="sm" type="none"/>
                    </a:lnB>
                  </a:tcPr>
                </a:tc>
                <a:tc hMerge="1"/>
              </a:tr>
              <a:tr h="268300">
                <a:tc>
                  <a:txBody>
                    <a:bodyPr/>
                    <a:lstStyle/>
                    <a:p>
                      <a:pPr indent="0" lvl="0" marL="92075" rtl="0" algn="l">
                        <a:spcBef>
                          <a:spcPts val="0"/>
                        </a:spcBef>
                        <a:spcAft>
                          <a:spcPts val="0"/>
                        </a:spcAft>
                        <a:buNone/>
                      </a:pPr>
                      <a:r>
                        <a:rPr b="1" lang="es-MX" sz="1200">
                          <a:latin typeface="Calibri"/>
                          <a:ea typeface="Calibri"/>
                          <a:cs typeface="Calibri"/>
                          <a:sym typeface="Calibri"/>
                        </a:rPr>
                        <a:t>Descripción </a:t>
                      </a:r>
                      <a:endParaRPr b="1" sz="1200">
                        <a:latin typeface="Calibri"/>
                        <a:ea typeface="Calibri"/>
                        <a:cs typeface="Calibri"/>
                        <a:sym typeface="Calibri"/>
                      </a:endParaRPr>
                    </a:p>
                  </a:txBody>
                  <a:tcPr marT="63500" marB="63500" marR="63500" marL="63500">
                    <a:lnL cap="flat" cmpd="sng" w="12700">
                      <a:solidFill>
                        <a:srgbClr val="7030A0"/>
                      </a:solidFill>
                      <a:prstDash val="solid"/>
                      <a:round/>
                      <a:headEnd len="sm" w="sm" type="none"/>
                      <a:tailEnd len="sm" w="sm" type="none"/>
                    </a:lnL>
                    <a:lnR cap="flat" cmpd="sng" w="12700">
                      <a:solidFill>
                        <a:srgbClr val="7030A0"/>
                      </a:solidFill>
                      <a:prstDash val="solid"/>
                      <a:round/>
                      <a:headEnd len="sm" w="sm" type="none"/>
                      <a:tailEnd len="sm" w="sm" type="none"/>
                    </a:lnR>
                    <a:lnT cap="flat" cmpd="sng" w="12700">
                      <a:solidFill>
                        <a:srgbClr val="7030A0"/>
                      </a:solidFill>
                      <a:prstDash val="solid"/>
                      <a:round/>
                      <a:headEnd len="sm" w="sm" type="none"/>
                      <a:tailEnd len="sm" w="sm" type="none"/>
                    </a:lnT>
                    <a:lnB cap="flat" cmpd="sng" w="12700">
                      <a:solidFill>
                        <a:srgbClr val="7030A0"/>
                      </a:solidFill>
                      <a:prstDash val="solid"/>
                      <a:round/>
                      <a:headEnd len="sm" w="sm" type="none"/>
                      <a:tailEnd len="sm" w="sm" type="none"/>
                    </a:lnB>
                  </a:tcPr>
                </a:tc>
                <a:tc gridSpan="2">
                  <a:txBody>
                    <a:bodyPr/>
                    <a:lstStyle/>
                    <a:p>
                      <a:pPr indent="0" lvl="0" marL="0" marR="39370" rtl="0" algn="l">
                        <a:lnSpc>
                          <a:spcPct val="95416"/>
                        </a:lnSpc>
                        <a:spcBef>
                          <a:spcPts val="0"/>
                        </a:spcBef>
                        <a:spcAft>
                          <a:spcPts val="0"/>
                        </a:spcAft>
                        <a:buNone/>
                      </a:pPr>
                      <a:r>
                        <a:rPr lang="es-MX" sz="1200">
                          <a:latin typeface="Calibri"/>
                          <a:ea typeface="Calibri"/>
                          <a:cs typeface="Calibri"/>
                          <a:sym typeface="Calibri"/>
                        </a:rPr>
                        <a:t>Tipos de </a:t>
                      </a:r>
                      <a:r>
                        <a:rPr i="1" lang="es-MX" sz="1200">
                          <a:latin typeface="Calibri"/>
                          <a:ea typeface="Calibri"/>
                          <a:cs typeface="Calibri"/>
                          <a:sym typeface="Calibri"/>
                        </a:rPr>
                        <a:t>asignaturas </a:t>
                      </a:r>
                      <a:r>
                        <a:rPr lang="es-MX" sz="1200">
                          <a:latin typeface="Calibri"/>
                          <a:ea typeface="Calibri"/>
                          <a:cs typeface="Calibri"/>
                          <a:sym typeface="Calibri"/>
                        </a:rPr>
                        <a:t>en la plataforma.</a:t>
                      </a:r>
                      <a:endParaRPr sz="1200">
                        <a:latin typeface="Calibri"/>
                        <a:ea typeface="Calibri"/>
                        <a:cs typeface="Calibri"/>
                        <a:sym typeface="Calibri"/>
                      </a:endParaRPr>
                    </a:p>
                  </a:txBody>
                  <a:tcPr marT="63500" marB="63500" marR="63500" marL="63500">
                    <a:lnL cap="flat" cmpd="sng" w="12700">
                      <a:solidFill>
                        <a:srgbClr val="7030A0"/>
                      </a:solidFill>
                      <a:prstDash val="solid"/>
                      <a:round/>
                      <a:headEnd len="sm" w="sm" type="none"/>
                      <a:tailEnd len="sm" w="sm" type="none"/>
                    </a:lnL>
                    <a:lnR cap="flat" cmpd="sng" w="12700">
                      <a:solidFill>
                        <a:srgbClr val="7030A0"/>
                      </a:solidFill>
                      <a:prstDash val="solid"/>
                      <a:round/>
                      <a:headEnd len="sm" w="sm" type="none"/>
                      <a:tailEnd len="sm" w="sm" type="none"/>
                    </a:lnR>
                    <a:lnT cap="flat" cmpd="sng" w="12700">
                      <a:solidFill>
                        <a:srgbClr val="7030A0"/>
                      </a:solidFill>
                      <a:prstDash val="solid"/>
                      <a:round/>
                      <a:headEnd len="sm" w="sm" type="none"/>
                      <a:tailEnd len="sm" w="sm" type="none"/>
                    </a:lnT>
                    <a:lnB cap="flat" cmpd="sng" w="12700">
                      <a:solidFill>
                        <a:srgbClr val="7030A0"/>
                      </a:solidFill>
                      <a:prstDash val="solid"/>
                      <a:round/>
                      <a:headEnd len="sm" w="sm" type="none"/>
                      <a:tailEnd len="sm" w="sm" type="none"/>
                    </a:lnB>
                  </a:tcPr>
                </a:tc>
                <a:tc hMerge="1"/>
              </a:tr>
              <a:tr h="382875">
                <a:tc>
                  <a:txBody>
                    <a:bodyPr/>
                    <a:lstStyle/>
                    <a:p>
                      <a:pPr indent="0" lvl="0" marL="0" rtl="0" algn="l">
                        <a:spcBef>
                          <a:spcPts val="0"/>
                        </a:spcBef>
                        <a:spcAft>
                          <a:spcPts val="0"/>
                        </a:spcAft>
                        <a:buNone/>
                      </a:pPr>
                      <a:r>
                        <a:rPr b="1" lang="es-MX" sz="1200">
                          <a:latin typeface="Calibri"/>
                          <a:ea typeface="Calibri"/>
                          <a:cs typeface="Calibri"/>
                          <a:sym typeface="Calibri"/>
                        </a:rPr>
                        <a:t>Precondición</a:t>
                      </a:r>
                      <a:endParaRPr b="1" sz="1200">
                        <a:latin typeface="Calibri"/>
                        <a:ea typeface="Calibri"/>
                        <a:cs typeface="Calibri"/>
                        <a:sym typeface="Calibri"/>
                      </a:endParaRPr>
                    </a:p>
                  </a:txBody>
                  <a:tcPr marT="63500" marB="63500" marR="63500" marL="63500">
                    <a:lnL cap="flat" cmpd="sng" w="12700">
                      <a:solidFill>
                        <a:srgbClr val="7030A0"/>
                      </a:solidFill>
                      <a:prstDash val="solid"/>
                      <a:round/>
                      <a:headEnd len="sm" w="sm" type="none"/>
                      <a:tailEnd len="sm" w="sm" type="none"/>
                    </a:lnL>
                    <a:lnR cap="flat" cmpd="sng" w="12700">
                      <a:solidFill>
                        <a:srgbClr val="7030A0"/>
                      </a:solidFill>
                      <a:prstDash val="solid"/>
                      <a:round/>
                      <a:headEnd len="sm" w="sm" type="none"/>
                      <a:tailEnd len="sm" w="sm" type="none"/>
                    </a:lnR>
                    <a:lnT cap="flat" cmpd="sng" w="12700">
                      <a:solidFill>
                        <a:srgbClr val="7030A0"/>
                      </a:solidFill>
                      <a:prstDash val="solid"/>
                      <a:round/>
                      <a:headEnd len="sm" w="sm" type="none"/>
                      <a:tailEnd len="sm" w="sm" type="none"/>
                    </a:lnT>
                    <a:lnB cap="flat" cmpd="sng" w="12700">
                      <a:solidFill>
                        <a:srgbClr val="7030A0"/>
                      </a:solidFill>
                      <a:prstDash val="solid"/>
                      <a:round/>
                      <a:headEnd len="sm" w="sm" type="none"/>
                      <a:tailEnd len="sm" w="sm" type="none"/>
                    </a:lnB>
                  </a:tcPr>
                </a:tc>
                <a:tc gridSpan="2">
                  <a:txBody>
                    <a:bodyPr/>
                    <a:lstStyle/>
                    <a:p>
                      <a:pPr indent="0" lvl="0" marL="0" marR="39370" rtl="0" algn="l">
                        <a:lnSpc>
                          <a:spcPct val="95416"/>
                        </a:lnSpc>
                        <a:spcBef>
                          <a:spcPts val="0"/>
                        </a:spcBef>
                        <a:spcAft>
                          <a:spcPts val="0"/>
                        </a:spcAft>
                        <a:buNone/>
                      </a:pPr>
                      <a:r>
                        <a:rPr lang="es-MX" sz="1200">
                          <a:latin typeface="Calibri"/>
                          <a:ea typeface="Calibri"/>
                          <a:cs typeface="Calibri"/>
                          <a:sym typeface="Calibri"/>
                        </a:rPr>
                        <a:t>Debe estar registrada y verificada la cuenta.</a:t>
                      </a:r>
                      <a:endParaRPr sz="1200">
                        <a:latin typeface="Calibri"/>
                        <a:ea typeface="Calibri"/>
                        <a:cs typeface="Calibri"/>
                        <a:sym typeface="Calibri"/>
                      </a:endParaRPr>
                    </a:p>
                  </a:txBody>
                  <a:tcPr marT="63500" marB="63500" marR="63500" marL="63500">
                    <a:lnL cap="flat" cmpd="sng" w="12700">
                      <a:solidFill>
                        <a:srgbClr val="7030A0"/>
                      </a:solidFill>
                      <a:prstDash val="solid"/>
                      <a:round/>
                      <a:headEnd len="sm" w="sm" type="none"/>
                      <a:tailEnd len="sm" w="sm" type="none"/>
                    </a:lnL>
                    <a:lnR cap="flat" cmpd="sng" w="12700">
                      <a:solidFill>
                        <a:srgbClr val="7030A0"/>
                      </a:solidFill>
                      <a:prstDash val="solid"/>
                      <a:round/>
                      <a:headEnd len="sm" w="sm" type="none"/>
                      <a:tailEnd len="sm" w="sm" type="none"/>
                    </a:lnR>
                    <a:lnT cap="flat" cmpd="sng" w="12700">
                      <a:solidFill>
                        <a:srgbClr val="7030A0"/>
                      </a:solidFill>
                      <a:prstDash val="solid"/>
                      <a:round/>
                      <a:headEnd len="sm" w="sm" type="none"/>
                      <a:tailEnd len="sm" w="sm" type="none"/>
                    </a:lnT>
                    <a:lnB cap="flat" cmpd="sng" w="12700">
                      <a:solidFill>
                        <a:srgbClr val="7030A0"/>
                      </a:solidFill>
                      <a:prstDash val="solid"/>
                      <a:round/>
                      <a:headEnd len="sm" w="sm" type="none"/>
                      <a:tailEnd len="sm" w="sm" type="none"/>
                    </a:lnB>
                  </a:tcPr>
                </a:tc>
                <a:tc hMerge="1"/>
              </a:tr>
              <a:tr h="268300">
                <a:tc rowSpan="5">
                  <a:txBody>
                    <a:bodyPr/>
                    <a:lstStyle/>
                    <a:p>
                      <a:pPr indent="0" lvl="0" marL="87630" rtl="0" algn="l">
                        <a:spcBef>
                          <a:spcPts val="0"/>
                        </a:spcBef>
                        <a:spcAft>
                          <a:spcPts val="0"/>
                        </a:spcAft>
                        <a:buNone/>
                      </a:pPr>
                      <a:r>
                        <a:rPr b="1" lang="es-MX" sz="1200">
                          <a:latin typeface="Calibri"/>
                          <a:ea typeface="Calibri"/>
                          <a:cs typeface="Calibri"/>
                          <a:sym typeface="Calibri"/>
                        </a:rPr>
                        <a:t>Secuencia </a:t>
                      </a:r>
                      <a:endParaRPr b="1" sz="1200">
                        <a:latin typeface="Calibri"/>
                        <a:ea typeface="Calibri"/>
                        <a:cs typeface="Calibri"/>
                        <a:sym typeface="Calibri"/>
                      </a:endParaRPr>
                    </a:p>
                    <a:p>
                      <a:pPr indent="0" lvl="0" marL="92075" rtl="0" algn="l">
                        <a:spcBef>
                          <a:spcPts val="0"/>
                        </a:spcBef>
                        <a:spcAft>
                          <a:spcPts val="0"/>
                        </a:spcAft>
                        <a:buNone/>
                      </a:pPr>
                      <a:r>
                        <a:rPr b="1" lang="es-MX" sz="1200">
                          <a:latin typeface="Calibri"/>
                          <a:ea typeface="Calibri"/>
                          <a:cs typeface="Calibri"/>
                          <a:sym typeface="Calibri"/>
                        </a:rPr>
                        <a:t>Normal</a:t>
                      </a:r>
                      <a:endParaRPr b="1" sz="1200">
                        <a:latin typeface="Calibri"/>
                        <a:ea typeface="Calibri"/>
                        <a:cs typeface="Calibri"/>
                        <a:sym typeface="Calibri"/>
                      </a:endParaRPr>
                    </a:p>
                  </a:txBody>
                  <a:tcPr marT="63500" marB="63500" marR="63500" marL="63500">
                    <a:lnL cap="flat" cmpd="sng" w="12700">
                      <a:solidFill>
                        <a:srgbClr val="7030A0"/>
                      </a:solidFill>
                      <a:prstDash val="solid"/>
                      <a:round/>
                      <a:headEnd len="sm" w="sm" type="none"/>
                      <a:tailEnd len="sm" w="sm" type="none"/>
                    </a:lnL>
                    <a:lnR cap="flat" cmpd="sng" w="12700">
                      <a:solidFill>
                        <a:srgbClr val="7030A0"/>
                      </a:solidFill>
                      <a:prstDash val="solid"/>
                      <a:round/>
                      <a:headEnd len="sm" w="sm" type="none"/>
                      <a:tailEnd len="sm" w="sm" type="none"/>
                    </a:lnR>
                    <a:lnT cap="flat" cmpd="sng" w="12700">
                      <a:solidFill>
                        <a:srgbClr val="7030A0"/>
                      </a:solidFill>
                      <a:prstDash val="solid"/>
                      <a:round/>
                      <a:headEnd len="sm" w="sm" type="none"/>
                      <a:tailEnd len="sm" w="sm" type="none"/>
                    </a:lnT>
                    <a:lnB cap="flat" cmpd="sng" w="12700">
                      <a:solidFill>
                        <a:srgbClr val="7030A0"/>
                      </a:solidFill>
                      <a:prstDash val="solid"/>
                      <a:round/>
                      <a:headEnd len="sm" w="sm" type="none"/>
                      <a:tailEnd len="sm" w="sm" type="none"/>
                    </a:lnB>
                  </a:tcPr>
                </a:tc>
                <a:tc>
                  <a:txBody>
                    <a:bodyPr/>
                    <a:lstStyle/>
                    <a:p>
                      <a:pPr indent="0" lvl="0" marL="0" marR="72390" rtl="0" algn="l">
                        <a:spcBef>
                          <a:spcPts val="0"/>
                        </a:spcBef>
                        <a:spcAft>
                          <a:spcPts val="0"/>
                        </a:spcAft>
                        <a:buNone/>
                      </a:pPr>
                      <a:r>
                        <a:rPr b="1" lang="es-MX" sz="1200">
                          <a:latin typeface="Calibri"/>
                          <a:ea typeface="Calibri"/>
                          <a:cs typeface="Calibri"/>
                          <a:sym typeface="Calibri"/>
                        </a:rPr>
                        <a:t>Paso </a:t>
                      </a:r>
                      <a:endParaRPr b="1" sz="1200">
                        <a:latin typeface="Calibri"/>
                        <a:ea typeface="Calibri"/>
                        <a:cs typeface="Calibri"/>
                        <a:sym typeface="Calibri"/>
                      </a:endParaRPr>
                    </a:p>
                  </a:txBody>
                  <a:tcPr marT="63500" marB="63500" marR="63500" marL="63500">
                    <a:lnL cap="flat" cmpd="sng" w="12700">
                      <a:solidFill>
                        <a:srgbClr val="7030A0"/>
                      </a:solidFill>
                      <a:prstDash val="solid"/>
                      <a:round/>
                      <a:headEnd len="sm" w="sm" type="none"/>
                      <a:tailEnd len="sm" w="sm" type="none"/>
                    </a:lnL>
                    <a:lnR cap="flat" cmpd="sng" w="12700">
                      <a:solidFill>
                        <a:srgbClr val="7030A0"/>
                      </a:solidFill>
                      <a:prstDash val="solid"/>
                      <a:round/>
                      <a:headEnd len="sm" w="sm" type="none"/>
                      <a:tailEnd len="sm" w="sm" type="none"/>
                    </a:lnR>
                    <a:lnT cap="flat" cmpd="sng" w="12700">
                      <a:solidFill>
                        <a:srgbClr val="7030A0"/>
                      </a:solidFill>
                      <a:prstDash val="solid"/>
                      <a:round/>
                      <a:headEnd len="sm" w="sm" type="none"/>
                      <a:tailEnd len="sm" w="sm" type="none"/>
                    </a:lnT>
                    <a:lnB cap="flat" cmpd="sng" w="12700">
                      <a:solidFill>
                        <a:srgbClr val="7030A0"/>
                      </a:solidFill>
                      <a:prstDash val="solid"/>
                      <a:round/>
                      <a:headEnd len="sm" w="sm" type="none"/>
                      <a:tailEnd len="sm" w="sm" type="none"/>
                    </a:lnB>
                  </a:tcPr>
                </a:tc>
                <a:tc>
                  <a:txBody>
                    <a:bodyPr/>
                    <a:lstStyle/>
                    <a:p>
                      <a:pPr indent="0" lvl="0" marL="82550" rtl="0" algn="l">
                        <a:spcBef>
                          <a:spcPts val="0"/>
                        </a:spcBef>
                        <a:spcAft>
                          <a:spcPts val="0"/>
                        </a:spcAft>
                        <a:buNone/>
                      </a:pPr>
                      <a:r>
                        <a:rPr b="1" i="1" lang="es-MX" sz="1200">
                          <a:latin typeface="Calibri"/>
                          <a:ea typeface="Calibri"/>
                          <a:cs typeface="Calibri"/>
                          <a:sym typeface="Calibri"/>
                        </a:rPr>
                        <a:t>Acción</a:t>
                      </a:r>
                      <a:endParaRPr b="1" i="1" sz="1200">
                        <a:latin typeface="Calibri"/>
                        <a:ea typeface="Calibri"/>
                        <a:cs typeface="Calibri"/>
                        <a:sym typeface="Calibri"/>
                      </a:endParaRPr>
                    </a:p>
                  </a:txBody>
                  <a:tcPr marT="63500" marB="63500" marR="63500" marL="63500">
                    <a:lnL cap="flat" cmpd="sng" w="12700">
                      <a:solidFill>
                        <a:srgbClr val="7030A0"/>
                      </a:solidFill>
                      <a:prstDash val="solid"/>
                      <a:round/>
                      <a:headEnd len="sm" w="sm" type="none"/>
                      <a:tailEnd len="sm" w="sm" type="none"/>
                    </a:lnL>
                    <a:lnR cap="flat" cmpd="sng" w="12700">
                      <a:solidFill>
                        <a:srgbClr val="7030A0"/>
                      </a:solidFill>
                      <a:prstDash val="solid"/>
                      <a:round/>
                      <a:headEnd len="sm" w="sm" type="none"/>
                      <a:tailEnd len="sm" w="sm" type="none"/>
                    </a:lnR>
                    <a:lnT cap="flat" cmpd="sng" w="12700">
                      <a:solidFill>
                        <a:srgbClr val="7030A0"/>
                      </a:solidFill>
                      <a:prstDash val="solid"/>
                      <a:round/>
                      <a:headEnd len="sm" w="sm" type="none"/>
                      <a:tailEnd len="sm" w="sm" type="none"/>
                    </a:lnT>
                    <a:lnB cap="flat" cmpd="sng" w="12700">
                      <a:solidFill>
                        <a:srgbClr val="7030A0"/>
                      </a:solidFill>
                      <a:prstDash val="solid"/>
                      <a:round/>
                      <a:headEnd len="sm" w="sm" type="none"/>
                      <a:tailEnd len="sm" w="sm" type="none"/>
                    </a:lnB>
                  </a:tcPr>
                </a:tc>
              </a:tr>
              <a:tr h="268300">
                <a:tc vMerge="1"/>
                <a:tc>
                  <a:txBody>
                    <a:bodyPr/>
                    <a:lstStyle/>
                    <a:p>
                      <a:pPr indent="0" lvl="0" marL="0" marR="191135" rtl="0" algn="l">
                        <a:spcBef>
                          <a:spcPts val="0"/>
                        </a:spcBef>
                        <a:spcAft>
                          <a:spcPts val="0"/>
                        </a:spcAft>
                        <a:buNone/>
                      </a:pPr>
                      <a:r>
                        <a:rPr lang="es-MX" sz="1200">
                          <a:latin typeface="Calibri"/>
                          <a:ea typeface="Calibri"/>
                          <a:cs typeface="Calibri"/>
                          <a:sym typeface="Calibri"/>
                        </a:rPr>
                        <a:t>1 </a:t>
                      </a:r>
                      <a:endParaRPr sz="1200">
                        <a:latin typeface="Calibri"/>
                        <a:ea typeface="Calibri"/>
                        <a:cs typeface="Calibri"/>
                        <a:sym typeface="Calibri"/>
                      </a:endParaRPr>
                    </a:p>
                  </a:txBody>
                  <a:tcPr marT="63500" marB="63500" marR="63500" marL="63500">
                    <a:lnL cap="flat" cmpd="sng" w="12700">
                      <a:solidFill>
                        <a:srgbClr val="7030A0"/>
                      </a:solidFill>
                      <a:prstDash val="solid"/>
                      <a:round/>
                      <a:headEnd len="sm" w="sm" type="none"/>
                      <a:tailEnd len="sm" w="sm" type="none"/>
                    </a:lnL>
                    <a:lnR cap="flat" cmpd="sng" w="12700">
                      <a:solidFill>
                        <a:srgbClr val="7030A0"/>
                      </a:solidFill>
                      <a:prstDash val="solid"/>
                      <a:round/>
                      <a:headEnd len="sm" w="sm" type="none"/>
                      <a:tailEnd len="sm" w="sm" type="none"/>
                    </a:lnR>
                    <a:lnT cap="flat" cmpd="sng" w="12700">
                      <a:solidFill>
                        <a:srgbClr val="7030A0"/>
                      </a:solidFill>
                      <a:prstDash val="solid"/>
                      <a:round/>
                      <a:headEnd len="sm" w="sm" type="none"/>
                      <a:tailEnd len="sm" w="sm" type="none"/>
                    </a:lnT>
                    <a:lnB cap="flat" cmpd="sng" w="12700">
                      <a:solidFill>
                        <a:srgbClr val="7030A0"/>
                      </a:solidFill>
                      <a:prstDash val="solid"/>
                      <a:round/>
                      <a:headEnd len="sm" w="sm" type="none"/>
                      <a:tailEnd len="sm" w="sm" type="none"/>
                    </a:lnB>
                  </a:tcPr>
                </a:tc>
                <a:tc>
                  <a:txBody>
                    <a:bodyPr/>
                    <a:lstStyle/>
                    <a:p>
                      <a:pPr indent="0" lvl="0" marL="88265" rtl="0" algn="l">
                        <a:spcBef>
                          <a:spcPts val="0"/>
                        </a:spcBef>
                        <a:spcAft>
                          <a:spcPts val="0"/>
                        </a:spcAft>
                        <a:buNone/>
                      </a:pPr>
                      <a:r>
                        <a:rPr i="1" lang="es-MX" sz="1200">
                          <a:latin typeface="Calibri"/>
                          <a:ea typeface="Calibri"/>
                          <a:cs typeface="Calibri"/>
                          <a:sym typeface="Calibri"/>
                        </a:rPr>
                        <a:t>Ingresa a la cuenta.</a:t>
                      </a:r>
                      <a:endParaRPr i="1" sz="1200">
                        <a:latin typeface="Calibri"/>
                        <a:ea typeface="Calibri"/>
                        <a:cs typeface="Calibri"/>
                        <a:sym typeface="Calibri"/>
                      </a:endParaRPr>
                    </a:p>
                  </a:txBody>
                  <a:tcPr marT="63500" marB="63500" marR="63500" marL="63500">
                    <a:lnL cap="flat" cmpd="sng" w="12700">
                      <a:solidFill>
                        <a:srgbClr val="7030A0"/>
                      </a:solidFill>
                      <a:prstDash val="solid"/>
                      <a:round/>
                      <a:headEnd len="sm" w="sm" type="none"/>
                      <a:tailEnd len="sm" w="sm" type="none"/>
                    </a:lnL>
                    <a:lnR cap="flat" cmpd="sng" w="12700">
                      <a:solidFill>
                        <a:srgbClr val="7030A0"/>
                      </a:solidFill>
                      <a:prstDash val="solid"/>
                      <a:round/>
                      <a:headEnd len="sm" w="sm" type="none"/>
                      <a:tailEnd len="sm" w="sm" type="none"/>
                    </a:lnR>
                    <a:lnT cap="flat" cmpd="sng" w="12700">
                      <a:solidFill>
                        <a:srgbClr val="7030A0"/>
                      </a:solidFill>
                      <a:prstDash val="solid"/>
                      <a:round/>
                      <a:headEnd len="sm" w="sm" type="none"/>
                      <a:tailEnd len="sm" w="sm" type="none"/>
                    </a:lnT>
                    <a:lnB cap="flat" cmpd="sng" w="12700">
                      <a:solidFill>
                        <a:srgbClr val="7030A0"/>
                      </a:solidFill>
                      <a:prstDash val="solid"/>
                      <a:round/>
                      <a:headEnd len="sm" w="sm" type="none"/>
                      <a:tailEnd len="sm" w="sm" type="none"/>
                    </a:lnB>
                  </a:tcPr>
                </a:tc>
              </a:tr>
              <a:tr h="268300">
                <a:tc vMerge="1"/>
                <a:tc>
                  <a:txBody>
                    <a:bodyPr/>
                    <a:lstStyle/>
                    <a:p>
                      <a:pPr indent="0" lvl="0" marL="0" rtl="0" algn="l">
                        <a:spcBef>
                          <a:spcPts val="0"/>
                        </a:spcBef>
                        <a:spcAft>
                          <a:spcPts val="0"/>
                        </a:spcAft>
                        <a:buNone/>
                      </a:pPr>
                      <a:r>
                        <a:rPr lang="es-MX" sz="1200">
                          <a:latin typeface="Calibri"/>
                          <a:ea typeface="Calibri"/>
                          <a:cs typeface="Calibri"/>
                          <a:sym typeface="Calibri"/>
                        </a:rPr>
                        <a:t>2 </a:t>
                      </a:r>
                      <a:endParaRPr sz="1200">
                        <a:latin typeface="Calibri"/>
                        <a:ea typeface="Calibri"/>
                        <a:cs typeface="Calibri"/>
                        <a:sym typeface="Calibri"/>
                      </a:endParaRPr>
                    </a:p>
                  </a:txBody>
                  <a:tcPr marT="63500" marB="63500" marR="63500" marL="63500">
                    <a:lnL cap="flat" cmpd="sng" w="12700">
                      <a:solidFill>
                        <a:srgbClr val="7030A0"/>
                      </a:solidFill>
                      <a:prstDash val="solid"/>
                      <a:round/>
                      <a:headEnd len="sm" w="sm" type="none"/>
                      <a:tailEnd len="sm" w="sm" type="none"/>
                    </a:lnL>
                    <a:lnR cap="flat" cmpd="sng" w="12700">
                      <a:solidFill>
                        <a:srgbClr val="7030A0"/>
                      </a:solidFill>
                      <a:prstDash val="solid"/>
                      <a:round/>
                      <a:headEnd len="sm" w="sm" type="none"/>
                      <a:tailEnd len="sm" w="sm" type="none"/>
                    </a:lnR>
                    <a:lnT cap="flat" cmpd="sng" w="12700">
                      <a:solidFill>
                        <a:srgbClr val="7030A0"/>
                      </a:solidFill>
                      <a:prstDash val="solid"/>
                      <a:round/>
                      <a:headEnd len="sm" w="sm" type="none"/>
                      <a:tailEnd len="sm" w="sm" type="none"/>
                    </a:lnT>
                    <a:lnB cap="flat" cmpd="sng" w="12700">
                      <a:solidFill>
                        <a:srgbClr val="7030A0"/>
                      </a:solidFill>
                      <a:prstDash val="solid"/>
                      <a:round/>
                      <a:headEnd len="sm" w="sm" type="none"/>
                      <a:tailEnd len="sm" w="sm" type="none"/>
                    </a:lnB>
                  </a:tcPr>
                </a:tc>
                <a:tc>
                  <a:txBody>
                    <a:bodyPr/>
                    <a:lstStyle/>
                    <a:p>
                      <a:pPr indent="0" lvl="0" marL="88265" rtl="0" algn="l">
                        <a:spcBef>
                          <a:spcPts val="0"/>
                        </a:spcBef>
                        <a:spcAft>
                          <a:spcPts val="0"/>
                        </a:spcAft>
                        <a:buNone/>
                      </a:pPr>
                      <a:r>
                        <a:rPr i="1" lang="es-MX" sz="1200">
                          <a:latin typeface="Calibri"/>
                          <a:ea typeface="Calibri"/>
                          <a:cs typeface="Calibri"/>
                          <a:sym typeface="Calibri"/>
                        </a:rPr>
                        <a:t>Selecciona el apartado “asignaturas”.</a:t>
                      </a:r>
                      <a:endParaRPr i="1" sz="1200">
                        <a:latin typeface="Calibri"/>
                        <a:ea typeface="Calibri"/>
                        <a:cs typeface="Calibri"/>
                        <a:sym typeface="Calibri"/>
                      </a:endParaRPr>
                    </a:p>
                  </a:txBody>
                  <a:tcPr marT="63500" marB="63500" marR="63500" marL="63500">
                    <a:lnL cap="flat" cmpd="sng" w="12700">
                      <a:solidFill>
                        <a:srgbClr val="7030A0"/>
                      </a:solidFill>
                      <a:prstDash val="solid"/>
                      <a:round/>
                      <a:headEnd len="sm" w="sm" type="none"/>
                      <a:tailEnd len="sm" w="sm" type="none"/>
                    </a:lnL>
                    <a:lnR cap="flat" cmpd="sng" w="12700">
                      <a:solidFill>
                        <a:srgbClr val="7030A0"/>
                      </a:solidFill>
                      <a:prstDash val="solid"/>
                      <a:round/>
                      <a:headEnd len="sm" w="sm" type="none"/>
                      <a:tailEnd len="sm" w="sm" type="none"/>
                    </a:lnR>
                    <a:lnT cap="flat" cmpd="sng" w="12700">
                      <a:solidFill>
                        <a:srgbClr val="7030A0"/>
                      </a:solidFill>
                      <a:prstDash val="solid"/>
                      <a:round/>
                      <a:headEnd len="sm" w="sm" type="none"/>
                      <a:tailEnd len="sm" w="sm" type="none"/>
                    </a:lnT>
                    <a:lnB cap="flat" cmpd="sng" w="12700">
                      <a:solidFill>
                        <a:srgbClr val="7030A0"/>
                      </a:solidFill>
                      <a:prstDash val="solid"/>
                      <a:round/>
                      <a:headEnd len="sm" w="sm" type="none"/>
                      <a:tailEnd len="sm" w="sm" type="none"/>
                    </a:lnB>
                  </a:tcPr>
                </a:tc>
              </a:tr>
              <a:tr h="268300">
                <a:tc vMerge="1"/>
                <a:tc>
                  <a:txBody>
                    <a:bodyPr/>
                    <a:lstStyle/>
                    <a:p>
                      <a:pPr indent="0" lvl="0" marL="0" rtl="0" algn="l">
                        <a:spcBef>
                          <a:spcPts val="0"/>
                        </a:spcBef>
                        <a:spcAft>
                          <a:spcPts val="0"/>
                        </a:spcAft>
                        <a:buNone/>
                      </a:pPr>
                      <a:r>
                        <a:rPr lang="es-MX" sz="1200">
                          <a:latin typeface="Calibri"/>
                          <a:ea typeface="Calibri"/>
                          <a:cs typeface="Calibri"/>
                          <a:sym typeface="Calibri"/>
                        </a:rPr>
                        <a:t>3 </a:t>
                      </a:r>
                      <a:endParaRPr sz="1200">
                        <a:latin typeface="Calibri"/>
                        <a:ea typeface="Calibri"/>
                        <a:cs typeface="Calibri"/>
                        <a:sym typeface="Calibri"/>
                      </a:endParaRPr>
                    </a:p>
                  </a:txBody>
                  <a:tcPr marT="63500" marB="63500" marR="63500" marL="63500">
                    <a:lnL cap="flat" cmpd="sng" w="12700">
                      <a:solidFill>
                        <a:srgbClr val="7030A0"/>
                      </a:solidFill>
                      <a:prstDash val="solid"/>
                      <a:round/>
                      <a:headEnd len="sm" w="sm" type="none"/>
                      <a:tailEnd len="sm" w="sm" type="none"/>
                    </a:lnL>
                    <a:lnR cap="flat" cmpd="sng" w="12700">
                      <a:solidFill>
                        <a:srgbClr val="7030A0"/>
                      </a:solidFill>
                      <a:prstDash val="solid"/>
                      <a:round/>
                      <a:headEnd len="sm" w="sm" type="none"/>
                      <a:tailEnd len="sm" w="sm" type="none"/>
                    </a:lnR>
                    <a:lnT cap="flat" cmpd="sng" w="12700">
                      <a:solidFill>
                        <a:srgbClr val="7030A0"/>
                      </a:solidFill>
                      <a:prstDash val="solid"/>
                      <a:round/>
                      <a:headEnd len="sm" w="sm" type="none"/>
                      <a:tailEnd len="sm" w="sm" type="none"/>
                    </a:lnT>
                    <a:lnB cap="flat" cmpd="sng" w="12700">
                      <a:solidFill>
                        <a:srgbClr val="7030A0"/>
                      </a:solidFill>
                      <a:prstDash val="solid"/>
                      <a:round/>
                      <a:headEnd len="sm" w="sm" type="none"/>
                      <a:tailEnd len="sm" w="sm" type="none"/>
                    </a:lnB>
                  </a:tcPr>
                </a:tc>
                <a:tc>
                  <a:txBody>
                    <a:bodyPr/>
                    <a:lstStyle/>
                    <a:p>
                      <a:pPr indent="0" lvl="0" marL="91440" rtl="0" algn="l">
                        <a:spcBef>
                          <a:spcPts val="0"/>
                        </a:spcBef>
                        <a:spcAft>
                          <a:spcPts val="0"/>
                        </a:spcAft>
                        <a:buNone/>
                      </a:pPr>
                      <a:r>
                        <a:rPr i="1" lang="es-MX" sz="1200">
                          <a:latin typeface="Calibri"/>
                          <a:ea typeface="Calibri"/>
                          <a:cs typeface="Calibri"/>
                          <a:sym typeface="Calibri"/>
                        </a:rPr>
                        <a:t>Buscar y/o visualizar los tipos de asignaturas.</a:t>
                      </a:r>
                      <a:endParaRPr i="1" sz="1200">
                        <a:latin typeface="Calibri"/>
                        <a:ea typeface="Calibri"/>
                        <a:cs typeface="Calibri"/>
                        <a:sym typeface="Calibri"/>
                      </a:endParaRPr>
                    </a:p>
                  </a:txBody>
                  <a:tcPr marT="63500" marB="63500" marR="63500" marL="63500">
                    <a:lnL cap="flat" cmpd="sng" w="12700">
                      <a:solidFill>
                        <a:srgbClr val="7030A0"/>
                      </a:solidFill>
                      <a:prstDash val="solid"/>
                      <a:round/>
                      <a:headEnd len="sm" w="sm" type="none"/>
                      <a:tailEnd len="sm" w="sm" type="none"/>
                    </a:lnL>
                    <a:lnR cap="flat" cmpd="sng" w="12700">
                      <a:solidFill>
                        <a:srgbClr val="7030A0"/>
                      </a:solidFill>
                      <a:prstDash val="solid"/>
                      <a:round/>
                      <a:headEnd len="sm" w="sm" type="none"/>
                      <a:tailEnd len="sm" w="sm" type="none"/>
                    </a:lnR>
                    <a:lnT cap="flat" cmpd="sng" w="12700">
                      <a:solidFill>
                        <a:srgbClr val="7030A0"/>
                      </a:solidFill>
                      <a:prstDash val="solid"/>
                      <a:round/>
                      <a:headEnd len="sm" w="sm" type="none"/>
                      <a:tailEnd len="sm" w="sm" type="none"/>
                    </a:lnT>
                    <a:lnB cap="flat" cmpd="sng" w="12700">
                      <a:solidFill>
                        <a:srgbClr val="7030A0"/>
                      </a:solidFill>
                      <a:prstDash val="solid"/>
                      <a:round/>
                      <a:headEnd len="sm" w="sm" type="none"/>
                      <a:tailEnd len="sm" w="sm" type="none"/>
                    </a:lnB>
                  </a:tcPr>
                </a:tc>
              </a:tr>
              <a:tr h="268300">
                <a:tc vMerge="1"/>
                <a:tc>
                  <a:txBody>
                    <a:bodyPr/>
                    <a:lstStyle/>
                    <a:p>
                      <a:pPr indent="0" lvl="0" marL="0" rtl="0" algn="l">
                        <a:spcBef>
                          <a:spcPts val="0"/>
                        </a:spcBef>
                        <a:spcAft>
                          <a:spcPts val="0"/>
                        </a:spcAft>
                        <a:buNone/>
                      </a:pPr>
                      <a:r>
                        <a:rPr lang="es-MX" sz="1200">
                          <a:latin typeface="Calibri"/>
                          <a:ea typeface="Calibri"/>
                          <a:cs typeface="Calibri"/>
                          <a:sym typeface="Calibri"/>
                        </a:rPr>
                        <a:t>4</a:t>
                      </a:r>
                      <a:endParaRPr sz="1200">
                        <a:latin typeface="Calibri"/>
                        <a:ea typeface="Calibri"/>
                        <a:cs typeface="Calibri"/>
                        <a:sym typeface="Calibri"/>
                      </a:endParaRPr>
                    </a:p>
                  </a:txBody>
                  <a:tcPr marT="63500" marB="63500" marR="63500" marL="63500">
                    <a:lnL cap="flat" cmpd="sng" w="12700">
                      <a:solidFill>
                        <a:srgbClr val="7030A0"/>
                      </a:solidFill>
                      <a:prstDash val="solid"/>
                      <a:round/>
                      <a:headEnd len="sm" w="sm" type="none"/>
                      <a:tailEnd len="sm" w="sm" type="none"/>
                    </a:lnL>
                    <a:lnR cap="flat" cmpd="sng" w="12700">
                      <a:solidFill>
                        <a:srgbClr val="7030A0"/>
                      </a:solidFill>
                      <a:prstDash val="solid"/>
                      <a:round/>
                      <a:headEnd len="sm" w="sm" type="none"/>
                      <a:tailEnd len="sm" w="sm" type="none"/>
                    </a:lnR>
                    <a:lnT cap="flat" cmpd="sng" w="12700">
                      <a:solidFill>
                        <a:srgbClr val="7030A0"/>
                      </a:solidFill>
                      <a:prstDash val="solid"/>
                      <a:round/>
                      <a:headEnd len="sm" w="sm" type="none"/>
                      <a:tailEnd len="sm" w="sm" type="none"/>
                    </a:lnT>
                    <a:lnB cap="flat" cmpd="sng" w="12700">
                      <a:solidFill>
                        <a:srgbClr val="7030A0"/>
                      </a:solidFill>
                      <a:prstDash val="solid"/>
                      <a:round/>
                      <a:headEnd len="sm" w="sm" type="none"/>
                      <a:tailEnd len="sm" w="sm" type="none"/>
                    </a:lnB>
                  </a:tcPr>
                </a:tc>
                <a:tc>
                  <a:txBody>
                    <a:bodyPr/>
                    <a:lstStyle/>
                    <a:p>
                      <a:pPr indent="0" lvl="0" marL="91440" rtl="0" algn="l">
                        <a:spcBef>
                          <a:spcPts val="0"/>
                        </a:spcBef>
                        <a:spcAft>
                          <a:spcPts val="0"/>
                        </a:spcAft>
                        <a:buNone/>
                      </a:pPr>
                      <a:r>
                        <a:rPr i="1" lang="es-MX" sz="1200">
                          <a:latin typeface="Calibri"/>
                          <a:ea typeface="Calibri"/>
                          <a:cs typeface="Calibri"/>
                          <a:sym typeface="Calibri"/>
                        </a:rPr>
                        <a:t>Activar o desactivar los tipos de asignaturas.</a:t>
                      </a:r>
                      <a:endParaRPr i="1" sz="1200">
                        <a:latin typeface="Calibri"/>
                        <a:ea typeface="Calibri"/>
                        <a:cs typeface="Calibri"/>
                        <a:sym typeface="Calibri"/>
                      </a:endParaRPr>
                    </a:p>
                  </a:txBody>
                  <a:tcPr marT="63500" marB="63500" marR="63500" marL="63500">
                    <a:lnL cap="flat" cmpd="sng" w="12700">
                      <a:solidFill>
                        <a:srgbClr val="7030A0"/>
                      </a:solidFill>
                      <a:prstDash val="solid"/>
                      <a:round/>
                      <a:headEnd len="sm" w="sm" type="none"/>
                      <a:tailEnd len="sm" w="sm" type="none"/>
                    </a:lnL>
                    <a:lnR cap="flat" cmpd="sng" w="12700">
                      <a:solidFill>
                        <a:srgbClr val="7030A0"/>
                      </a:solidFill>
                      <a:prstDash val="solid"/>
                      <a:round/>
                      <a:headEnd len="sm" w="sm" type="none"/>
                      <a:tailEnd len="sm" w="sm" type="none"/>
                    </a:lnR>
                    <a:lnT cap="flat" cmpd="sng" w="12700">
                      <a:solidFill>
                        <a:srgbClr val="7030A0"/>
                      </a:solidFill>
                      <a:prstDash val="solid"/>
                      <a:round/>
                      <a:headEnd len="sm" w="sm" type="none"/>
                      <a:tailEnd len="sm" w="sm" type="none"/>
                    </a:lnT>
                    <a:lnB cap="flat" cmpd="sng" w="12700">
                      <a:solidFill>
                        <a:srgbClr val="7030A0"/>
                      </a:solidFill>
                      <a:prstDash val="solid"/>
                      <a:round/>
                      <a:headEnd len="sm" w="sm" type="none"/>
                      <a:tailEnd len="sm" w="sm" type="none"/>
                    </a:lnB>
                  </a:tcPr>
                </a:tc>
              </a:tr>
              <a:tr h="268300">
                <a:tc>
                  <a:txBody>
                    <a:bodyPr/>
                    <a:lstStyle/>
                    <a:p>
                      <a:pPr indent="0" lvl="0" marL="0" rtl="0" algn="l">
                        <a:spcBef>
                          <a:spcPts val="0"/>
                        </a:spcBef>
                        <a:spcAft>
                          <a:spcPts val="0"/>
                        </a:spcAft>
                        <a:buNone/>
                      </a:pPr>
                      <a:r>
                        <a:rPr b="1" lang="es-MX" sz="1200">
                          <a:latin typeface="Calibri"/>
                          <a:ea typeface="Calibri"/>
                          <a:cs typeface="Calibri"/>
                          <a:sym typeface="Calibri"/>
                        </a:rPr>
                        <a:t>Postcondición </a:t>
                      </a:r>
                      <a:endParaRPr b="1" sz="1200">
                        <a:latin typeface="Calibri"/>
                        <a:ea typeface="Calibri"/>
                        <a:cs typeface="Calibri"/>
                        <a:sym typeface="Calibri"/>
                      </a:endParaRPr>
                    </a:p>
                  </a:txBody>
                  <a:tcPr marT="63500" marB="63500" marR="63500" marL="63500">
                    <a:lnL cap="flat" cmpd="sng" w="12700">
                      <a:solidFill>
                        <a:srgbClr val="7030A0"/>
                      </a:solidFill>
                      <a:prstDash val="solid"/>
                      <a:round/>
                      <a:headEnd len="sm" w="sm" type="none"/>
                      <a:tailEnd len="sm" w="sm" type="none"/>
                    </a:lnL>
                    <a:lnR cap="flat" cmpd="sng" w="12700">
                      <a:solidFill>
                        <a:srgbClr val="7030A0"/>
                      </a:solidFill>
                      <a:prstDash val="solid"/>
                      <a:round/>
                      <a:headEnd len="sm" w="sm" type="none"/>
                      <a:tailEnd len="sm" w="sm" type="none"/>
                    </a:lnR>
                    <a:lnT cap="flat" cmpd="sng" w="12700">
                      <a:solidFill>
                        <a:srgbClr val="7030A0"/>
                      </a:solidFill>
                      <a:prstDash val="solid"/>
                      <a:round/>
                      <a:headEnd len="sm" w="sm" type="none"/>
                      <a:tailEnd len="sm" w="sm" type="none"/>
                    </a:lnT>
                    <a:lnB cap="flat" cmpd="sng" w="12700">
                      <a:solidFill>
                        <a:srgbClr val="7030A0"/>
                      </a:solidFill>
                      <a:prstDash val="solid"/>
                      <a:round/>
                      <a:headEnd len="sm" w="sm" type="none"/>
                      <a:tailEnd len="sm" w="sm" type="none"/>
                    </a:lnB>
                  </a:tcPr>
                </a:tc>
                <a:tc gridSpan="2">
                  <a:txBody>
                    <a:bodyPr/>
                    <a:lstStyle/>
                    <a:p>
                      <a:pPr indent="6350" lvl="0" marL="88265" marR="252095" rtl="0" algn="l">
                        <a:lnSpc>
                          <a:spcPct val="95416"/>
                        </a:lnSpc>
                        <a:spcBef>
                          <a:spcPts val="0"/>
                        </a:spcBef>
                        <a:spcAft>
                          <a:spcPts val="0"/>
                        </a:spcAft>
                        <a:buNone/>
                      </a:pPr>
                      <a:r>
                        <a:rPr lang="es-MX" sz="1200">
                          <a:latin typeface="Calibri"/>
                          <a:ea typeface="Calibri"/>
                          <a:cs typeface="Calibri"/>
                          <a:sym typeface="Calibri"/>
                        </a:rPr>
                        <a:t>Deben existir registros en la plataforma.</a:t>
                      </a:r>
                      <a:endParaRPr sz="1200">
                        <a:latin typeface="Calibri"/>
                        <a:ea typeface="Calibri"/>
                        <a:cs typeface="Calibri"/>
                        <a:sym typeface="Calibri"/>
                      </a:endParaRPr>
                    </a:p>
                  </a:txBody>
                  <a:tcPr marT="63500" marB="63500" marR="63500" marL="63500">
                    <a:lnL cap="flat" cmpd="sng" w="12700">
                      <a:solidFill>
                        <a:srgbClr val="7030A0"/>
                      </a:solidFill>
                      <a:prstDash val="solid"/>
                      <a:round/>
                      <a:headEnd len="sm" w="sm" type="none"/>
                      <a:tailEnd len="sm" w="sm" type="none"/>
                    </a:lnL>
                    <a:lnR cap="flat" cmpd="sng" w="12700">
                      <a:solidFill>
                        <a:srgbClr val="7030A0"/>
                      </a:solidFill>
                      <a:prstDash val="solid"/>
                      <a:round/>
                      <a:headEnd len="sm" w="sm" type="none"/>
                      <a:tailEnd len="sm" w="sm" type="none"/>
                    </a:lnR>
                    <a:lnT cap="flat" cmpd="sng" w="12700">
                      <a:solidFill>
                        <a:srgbClr val="7030A0"/>
                      </a:solidFill>
                      <a:prstDash val="solid"/>
                      <a:round/>
                      <a:headEnd len="sm" w="sm" type="none"/>
                      <a:tailEnd len="sm" w="sm" type="none"/>
                    </a:lnT>
                    <a:lnB cap="flat" cmpd="sng" w="12700">
                      <a:solidFill>
                        <a:srgbClr val="7030A0"/>
                      </a:solidFill>
                      <a:prstDash val="solid"/>
                      <a:round/>
                      <a:headEnd len="sm" w="sm" type="none"/>
                      <a:tailEnd len="sm" w="sm" type="none"/>
                    </a:lnB>
                  </a:tcPr>
                </a:tc>
                <a:tc hMerge="1"/>
              </a:tr>
              <a:tr h="268300">
                <a:tc rowSpan="3">
                  <a:txBody>
                    <a:bodyPr/>
                    <a:lstStyle/>
                    <a:p>
                      <a:pPr indent="0" lvl="0" marL="0" rtl="0" algn="l">
                        <a:spcBef>
                          <a:spcPts val="0"/>
                        </a:spcBef>
                        <a:spcAft>
                          <a:spcPts val="0"/>
                        </a:spcAft>
                        <a:buNone/>
                      </a:pPr>
                      <a:r>
                        <a:rPr b="1" lang="es-MX" sz="1200">
                          <a:latin typeface="Calibri"/>
                          <a:ea typeface="Calibri"/>
                          <a:cs typeface="Calibri"/>
                          <a:sym typeface="Calibri"/>
                        </a:rPr>
                        <a:t>Excepciones </a:t>
                      </a:r>
                      <a:endParaRPr b="1" sz="1200">
                        <a:latin typeface="Calibri"/>
                        <a:ea typeface="Calibri"/>
                        <a:cs typeface="Calibri"/>
                        <a:sym typeface="Calibri"/>
                      </a:endParaRPr>
                    </a:p>
                  </a:txBody>
                  <a:tcPr marT="63500" marB="63500" marR="63500" marL="63500">
                    <a:lnL cap="flat" cmpd="sng" w="12700">
                      <a:solidFill>
                        <a:srgbClr val="7030A0"/>
                      </a:solidFill>
                      <a:prstDash val="solid"/>
                      <a:round/>
                      <a:headEnd len="sm" w="sm" type="none"/>
                      <a:tailEnd len="sm" w="sm" type="none"/>
                    </a:lnL>
                    <a:lnR cap="flat" cmpd="sng" w="12700">
                      <a:solidFill>
                        <a:srgbClr val="7030A0"/>
                      </a:solidFill>
                      <a:prstDash val="solid"/>
                      <a:round/>
                      <a:headEnd len="sm" w="sm" type="none"/>
                      <a:tailEnd len="sm" w="sm" type="none"/>
                    </a:lnR>
                    <a:lnT cap="flat" cmpd="sng" w="12700">
                      <a:solidFill>
                        <a:srgbClr val="7030A0"/>
                      </a:solidFill>
                      <a:prstDash val="solid"/>
                      <a:round/>
                      <a:headEnd len="sm" w="sm" type="none"/>
                      <a:tailEnd len="sm" w="sm" type="none"/>
                    </a:lnT>
                    <a:lnB cap="flat" cmpd="sng" w="12700">
                      <a:solidFill>
                        <a:srgbClr val="7030A0"/>
                      </a:solidFill>
                      <a:prstDash val="solid"/>
                      <a:round/>
                      <a:headEnd len="sm" w="sm" type="none"/>
                      <a:tailEnd len="sm" w="sm" type="none"/>
                    </a:lnB>
                  </a:tcPr>
                </a:tc>
                <a:tc>
                  <a:txBody>
                    <a:bodyPr/>
                    <a:lstStyle/>
                    <a:p>
                      <a:pPr indent="0" lvl="0" marL="0" marR="72390" rtl="0" algn="l">
                        <a:spcBef>
                          <a:spcPts val="0"/>
                        </a:spcBef>
                        <a:spcAft>
                          <a:spcPts val="0"/>
                        </a:spcAft>
                        <a:buNone/>
                      </a:pPr>
                      <a:r>
                        <a:rPr b="1" lang="es-MX" sz="1200">
                          <a:latin typeface="Calibri"/>
                          <a:ea typeface="Calibri"/>
                          <a:cs typeface="Calibri"/>
                          <a:sym typeface="Calibri"/>
                        </a:rPr>
                        <a:t>Paso </a:t>
                      </a:r>
                      <a:endParaRPr b="1" sz="1200">
                        <a:latin typeface="Calibri"/>
                        <a:ea typeface="Calibri"/>
                        <a:cs typeface="Calibri"/>
                        <a:sym typeface="Calibri"/>
                      </a:endParaRPr>
                    </a:p>
                  </a:txBody>
                  <a:tcPr marT="63500" marB="63500" marR="63500" marL="63500">
                    <a:lnL cap="flat" cmpd="sng" w="12700">
                      <a:solidFill>
                        <a:srgbClr val="7030A0"/>
                      </a:solidFill>
                      <a:prstDash val="solid"/>
                      <a:round/>
                      <a:headEnd len="sm" w="sm" type="none"/>
                      <a:tailEnd len="sm" w="sm" type="none"/>
                    </a:lnL>
                    <a:lnR cap="flat" cmpd="sng" w="12700">
                      <a:solidFill>
                        <a:srgbClr val="7030A0"/>
                      </a:solidFill>
                      <a:prstDash val="solid"/>
                      <a:round/>
                      <a:headEnd len="sm" w="sm" type="none"/>
                      <a:tailEnd len="sm" w="sm" type="none"/>
                    </a:lnR>
                    <a:lnT cap="flat" cmpd="sng" w="12700">
                      <a:solidFill>
                        <a:srgbClr val="7030A0"/>
                      </a:solidFill>
                      <a:prstDash val="solid"/>
                      <a:round/>
                      <a:headEnd len="sm" w="sm" type="none"/>
                      <a:tailEnd len="sm" w="sm" type="none"/>
                    </a:lnT>
                    <a:lnB cap="flat" cmpd="sng" w="12700">
                      <a:solidFill>
                        <a:srgbClr val="7030A0"/>
                      </a:solidFill>
                      <a:prstDash val="solid"/>
                      <a:round/>
                      <a:headEnd len="sm" w="sm" type="none"/>
                      <a:tailEnd len="sm" w="sm" type="none"/>
                    </a:lnB>
                  </a:tcPr>
                </a:tc>
                <a:tc>
                  <a:txBody>
                    <a:bodyPr/>
                    <a:lstStyle/>
                    <a:p>
                      <a:pPr indent="0" lvl="0" marL="82550" rtl="0" algn="l">
                        <a:spcBef>
                          <a:spcPts val="0"/>
                        </a:spcBef>
                        <a:spcAft>
                          <a:spcPts val="0"/>
                        </a:spcAft>
                        <a:buNone/>
                      </a:pPr>
                      <a:r>
                        <a:rPr b="1" i="1" lang="es-MX" sz="1200">
                          <a:latin typeface="Calibri"/>
                          <a:ea typeface="Calibri"/>
                          <a:cs typeface="Calibri"/>
                          <a:sym typeface="Calibri"/>
                        </a:rPr>
                        <a:t>Acción</a:t>
                      </a:r>
                      <a:endParaRPr b="1" i="1" sz="1200">
                        <a:latin typeface="Calibri"/>
                        <a:ea typeface="Calibri"/>
                        <a:cs typeface="Calibri"/>
                        <a:sym typeface="Calibri"/>
                      </a:endParaRPr>
                    </a:p>
                  </a:txBody>
                  <a:tcPr marT="63500" marB="63500" marR="63500" marL="63500">
                    <a:lnL cap="flat" cmpd="sng" w="12700">
                      <a:solidFill>
                        <a:srgbClr val="7030A0"/>
                      </a:solidFill>
                      <a:prstDash val="solid"/>
                      <a:round/>
                      <a:headEnd len="sm" w="sm" type="none"/>
                      <a:tailEnd len="sm" w="sm" type="none"/>
                    </a:lnL>
                    <a:lnR cap="flat" cmpd="sng" w="12700">
                      <a:solidFill>
                        <a:srgbClr val="7030A0"/>
                      </a:solidFill>
                      <a:prstDash val="solid"/>
                      <a:round/>
                      <a:headEnd len="sm" w="sm" type="none"/>
                      <a:tailEnd len="sm" w="sm" type="none"/>
                    </a:lnR>
                    <a:lnT cap="flat" cmpd="sng" w="12700">
                      <a:solidFill>
                        <a:srgbClr val="7030A0"/>
                      </a:solidFill>
                      <a:prstDash val="solid"/>
                      <a:round/>
                      <a:headEnd len="sm" w="sm" type="none"/>
                      <a:tailEnd len="sm" w="sm" type="none"/>
                    </a:lnT>
                    <a:lnB cap="flat" cmpd="sng" w="12700">
                      <a:solidFill>
                        <a:srgbClr val="7030A0"/>
                      </a:solidFill>
                      <a:prstDash val="solid"/>
                      <a:round/>
                      <a:headEnd len="sm" w="sm" type="none"/>
                      <a:tailEnd len="sm" w="sm" type="none"/>
                    </a:lnB>
                  </a:tcPr>
                </a:tc>
              </a:tr>
              <a:tr h="268300">
                <a:tc vMerge="1"/>
                <a:tc>
                  <a:txBody>
                    <a:bodyPr/>
                    <a:lstStyle/>
                    <a:p>
                      <a:pPr indent="0" lvl="0" marL="0" marR="137795" rtl="0" algn="l">
                        <a:spcBef>
                          <a:spcPts val="0"/>
                        </a:spcBef>
                        <a:spcAft>
                          <a:spcPts val="0"/>
                        </a:spcAft>
                        <a:buNone/>
                      </a:pPr>
                      <a:r>
                        <a:rPr lang="es-MX" sz="1200">
                          <a:latin typeface="Calibri"/>
                          <a:ea typeface="Calibri"/>
                          <a:cs typeface="Calibri"/>
                          <a:sym typeface="Calibri"/>
                        </a:rPr>
                        <a:t> 1.1</a:t>
                      </a:r>
                      <a:endParaRPr sz="1200">
                        <a:latin typeface="Calibri"/>
                        <a:ea typeface="Calibri"/>
                        <a:cs typeface="Calibri"/>
                        <a:sym typeface="Calibri"/>
                      </a:endParaRPr>
                    </a:p>
                  </a:txBody>
                  <a:tcPr marT="63500" marB="63500" marR="63500" marL="63500">
                    <a:lnL cap="flat" cmpd="sng" w="12700">
                      <a:solidFill>
                        <a:srgbClr val="7030A0"/>
                      </a:solidFill>
                      <a:prstDash val="solid"/>
                      <a:round/>
                      <a:headEnd len="sm" w="sm" type="none"/>
                      <a:tailEnd len="sm" w="sm" type="none"/>
                    </a:lnL>
                    <a:lnR cap="flat" cmpd="sng" w="12700">
                      <a:solidFill>
                        <a:srgbClr val="7030A0"/>
                      </a:solidFill>
                      <a:prstDash val="solid"/>
                      <a:round/>
                      <a:headEnd len="sm" w="sm" type="none"/>
                      <a:tailEnd len="sm" w="sm" type="none"/>
                    </a:lnR>
                    <a:lnT cap="flat" cmpd="sng" w="12700">
                      <a:solidFill>
                        <a:srgbClr val="7030A0"/>
                      </a:solidFill>
                      <a:prstDash val="solid"/>
                      <a:round/>
                      <a:headEnd len="sm" w="sm" type="none"/>
                      <a:tailEnd len="sm" w="sm" type="none"/>
                    </a:lnT>
                    <a:lnB cap="flat" cmpd="sng" w="12700">
                      <a:solidFill>
                        <a:srgbClr val="7030A0"/>
                      </a:solidFill>
                      <a:prstDash val="solid"/>
                      <a:round/>
                      <a:headEnd len="sm" w="sm" type="none"/>
                      <a:tailEnd len="sm" w="sm" type="none"/>
                    </a:lnB>
                  </a:tcPr>
                </a:tc>
                <a:tc>
                  <a:txBody>
                    <a:bodyPr/>
                    <a:lstStyle/>
                    <a:p>
                      <a:pPr indent="0" lvl="0" marL="88265" rtl="0" algn="l">
                        <a:spcBef>
                          <a:spcPts val="0"/>
                        </a:spcBef>
                        <a:spcAft>
                          <a:spcPts val="0"/>
                        </a:spcAft>
                        <a:buNone/>
                      </a:pPr>
                      <a:r>
                        <a:rPr i="1" lang="es-MX" sz="1200">
                          <a:latin typeface="Calibri"/>
                          <a:ea typeface="Calibri"/>
                          <a:cs typeface="Calibri"/>
                          <a:sym typeface="Calibri"/>
                        </a:rPr>
                        <a:t>No hay tipos de asignaturas registradas</a:t>
                      </a:r>
                      <a:endParaRPr i="1" sz="1200">
                        <a:latin typeface="Calibri"/>
                        <a:ea typeface="Calibri"/>
                        <a:cs typeface="Calibri"/>
                        <a:sym typeface="Calibri"/>
                      </a:endParaRPr>
                    </a:p>
                  </a:txBody>
                  <a:tcPr marT="63500" marB="63500" marR="63500" marL="63500">
                    <a:lnL cap="flat" cmpd="sng" w="12700">
                      <a:solidFill>
                        <a:srgbClr val="7030A0"/>
                      </a:solidFill>
                      <a:prstDash val="solid"/>
                      <a:round/>
                      <a:headEnd len="sm" w="sm" type="none"/>
                      <a:tailEnd len="sm" w="sm" type="none"/>
                    </a:lnL>
                    <a:lnR cap="flat" cmpd="sng" w="12700">
                      <a:solidFill>
                        <a:srgbClr val="7030A0"/>
                      </a:solidFill>
                      <a:prstDash val="solid"/>
                      <a:round/>
                      <a:headEnd len="sm" w="sm" type="none"/>
                      <a:tailEnd len="sm" w="sm" type="none"/>
                    </a:lnR>
                    <a:lnT cap="flat" cmpd="sng" w="12700">
                      <a:solidFill>
                        <a:srgbClr val="7030A0"/>
                      </a:solidFill>
                      <a:prstDash val="solid"/>
                      <a:round/>
                      <a:headEnd len="sm" w="sm" type="none"/>
                      <a:tailEnd len="sm" w="sm" type="none"/>
                    </a:lnT>
                    <a:lnB cap="flat" cmpd="sng" w="12700">
                      <a:solidFill>
                        <a:srgbClr val="7030A0"/>
                      </a:solidFill>
                      <a:prstDash val="solid"/>
                      <a:round/>
                      <a:headEnd len="sm" w="sm" type="none"/>
                      <a:tailEnd len="sm" w="sm" type="none"/>
                    </a:lnB>
                  </a:tcPr>
                </a:tc>
              </a:tr>
              <a:tr h="268300">
                <a:tc vMerge="1"/>
                <a:tc>
                  <a:txBody>
                    <a:bodyPr/>
                    <a:lstStyle/>
                    <a:p>
                      <a:pPr indent="0" lvl="0" marL="0" marR="137795" rtl="0" algn="l">
                        <a:spcBef>
                          <a:spcPts val="0"/>
                        </a:spcBef>
                        <a:spcAft>
                          <a:spcPts val="0"/>
                        </a:spcAft>
                        <a:buNone/>
                      </a:pPr>
                      <a:r>
                        <a:rPr b="1" lang="es-MX" sz="1200">
                          <a:latin typeface="Calibri"/>
                          <a:ea typeface="Calibri"/>
                          <a:cs typeface="Calibri"/>
                          <a:sym typeface="Calibri"/>
                        </a:rPr>
                        <a:t>Paso</a:t>
                      </a:r>
                      <a:endParaRPr b="1" sz="1200">
                        <a:latin typeface="Calibri"/>
                        <a:ea typeface="Calibri"/>
                        <a:cs typeface="Calibri"/>
                        <a:sym typeface="Calibri"/>
                      </a:endParaRPr>
                    </a:p>
                  </a:txBody>
                  <a:tcPr marT="63500" marB="63500" marR="63500" marL="63500">
                    <a:lnL cap="flat" cmpd="sng" w="12700">
                      <a:solidFill>
                        <a:srgbClr val="7030A0"/>
                      </a:solidFill>
                      <a:prstDash val="solid"/>
                      <a:round/>
                      <a:headEnd len="sm" w="sm" type="none"/>
                      <a:tailEnd len="sm" w="sm" type="none"/>
                    </a:lnL>
                    <a:lnR cap="flat" cmpd="sng" w="12700">
                      <a:solidFill>
                        <a:srgbClr val="7030A0"/>
                      </a:solidFill>
                      <a:prstDash val="solid"/>
                      <a:round/>
                      <a:headEnd len="sm" w="sm" type="none"/>
                      <a:tailEnd len="sm" w="sm" type="none"/>
                    </a:lnR>
                    <a:lnT cap="flat" cmpd="sng" w="12700">
                      <a:solidFill>
                        <a:srgbClr val="7030A0"/>
                      </a:solidFill>
                      <a:prstDash val="solid"/>
                      <a:round/>
                      <a:headEnd len="sm" w="sm" type="none"/>
                      <a:tailEnd len="sm" w="sm" type="none"/>
                    </a:lnT>
                    <a:lnB cap="flat" cmpd="sng" w="12700">
                      <a:solidFill>
                        <a:srgbClr val="7030A0"/>
                      </a:solidFill>
                      <a:prstDash val="solid"/>
                      <a:round/>
                      <a:headEnd len="sm" w="sm" type="none"/>
                      <a:tailEnd len="sm" w="sm" type="none"/>
                    </a:lnB>
                  </a:tcPr>
                </a:tc>
                <a:tc>
                  <a:txBody>
                    <a:bodyPr/>
                    <a:lstStyle/>
                    <a:p>
                      <a:pPr indent="0" lvl="0" marL="88265" rtl="0" algn="l">
                        <a:spcBef>
                          <a:spcPts val="0"/>
                        </a:spcBef>
                        <a:spcAft>
                          <a:spcPts val="0"/>
                        </a:spcAft>
                        <a:buNone/>
                      </a:pPr>
                      <a:r>
                        <a:rPr b="1" i="1" lang="es-MX" sz="1200">
                          <a:latin typeface="Calibri"/>
                          <a:ea typeface="Calibri"/>
                          <a:cs typeface="Calibri"/>
                          <a:sym typeface="Calibri"/>
                        </a:rPr>
                        <a:t>Cuota de tiempo</a:t>
                      </a:r>
                      <a:endParaRPr b="1" i="1" sz="1200">
                        <a:latin typeface="Calibri"/>
                        <a:ea typeface="Calibri"/>
                        <a:cs typeface="Calibri"/>
                        <a:sym typeface="Calibri"/>
                      </a:endParaRPr>
                    </a:p>
                  </a:txBody>
                  <a:tcPr marT="63500" marB="63500" marR="63500" marL="63500">
                    <a:lnL cap="flat" cmpd="sng" w="12700">
                      <a:solidFill>
                        <a:srgbClr val="7030A0"/>
                      </a:solidFill>
                      <a:prstDash val="solid"/>
                      <a:round/>
                      <a:headEnd len="sm" w="sm" type="none"/>
                      <a:tailEnd len="sm" w="sm" type="none"/>
                    </a:lnL>
                    <a:lnR cap="flat" cmpd="sng" w="12700">
                      <a:solidFill>
                        <a:srgbClr val="7030A0"/>
                      </a:solidFill>
                      <a:prstDash val="solid"/>
                      <a:round/>
                      <a:headEnd len="sm" w="sm" type="none"/>
                      <a:tailEnd len="sm" w="sm" type="none"/>
                    </a:lnR>
                    <a:lnT cap="flat" cmpd="sng" w="12700">
                      <a:solidFill>
                        <a:srgbClr val="7030A0"/>
                      </a:solidFill>
                      <a:prstDash val="solid"/>
                      <a:round/>
                      <a:headEnd len="sm" w="sm" type="none"/>
                      <a:tailEnd len="sm" w="sm" type="none"/>
                    </a:lnT>
                    <a:lnB cap="flat" cmpd="sng" w="12700">
                      <a:solidFill>
                        <a:srgbClr val="7030A0"/>
                      </a:solidFill>
                      <a:prstDash val="solid"/>
                      <a:round/>
                      <a:headEnd len="sm" w="sm" type="none"/>
                      <a:tailEnd len="sm" w="sm" type="none"/>
                    </a:lnB>
                  </a:tcPr>
                </a:tc>
              </a:tr>
              <a:tr h="268300">
                <a:tc rowSpan="2">
                  <a:txBody>
                    <a:bodyPr/>
                    <a:lstStyle/>
                    <a:p>
                      <a:pPr indent="0" lvl="0" marL="0" rtl="0" algn="l">
                        <a:lnSpc>
                          <a:spcPct val="115000"/>
                        </a:lnSpc>
                        <a:spcBef>
                          <a:spcPts val="0"/>
                        </a:spcBef>
                        <a:spcAft>
                          <a:spcPts val="0"/>
                        </a:spcAft>
                        <a:buNone/>
                      </a:pPr>
                      <a:r>
                        <a:rPr b="1" lang="es-MX" sz="1200">
                          <a:latin typeface="Calibri"/>
                          <a:ea typeface="Calibri"/>
                          <a:cs typeface="Calibri"/>
                          <a:sym typeface="Calibri"/>
                        </a:rPr>
                        <a:t>Rendimiento</a:t>
                      </a:r>
                      <a:endParaRPr b="1" sz="1200">
                        <a:latin typeface="Calibri"/>
                        <a:ea typeface="Calibri"/>
                        <a:cs typeface="Calibri"/>
                        <a:sym typeface="Calibri"/>
                      </a:endParaRPr>
                    </a:p>
                  </a:txBody>
                  <a:tcPr marT="63500" marB="63500" marR="63500" marL="63500">
                    <a:lnL cap="flat" cmpd="sng" w="12700">
                      <a:solidFill>
                        <a:srgbClr val="7030A0"/>
                      </a:solidFill>
                      <a:prstDash val="solid"/>
                      <a:round/>
                      <a:headEnd len="sm" w="sm" type="none"/>
                      <a:tailEnd len="sm" w="sm" type="none"/>
                    </a:lnL>
                    <a:lnR cap="flat" cmpd="sng" w="12700">
                      <a:solidFill>
                        <a:srgbClr val="7030A0"/>
                      </a:solidFill>
                      <a:prstDash val="solid"/>
                      <a:round/>
                      <a:headEnd len="sm" w="sm" type="none"/>
                      <a:tailEnd len="sm" w="sm" type="none"/>
                    </a:lnR>
                    <a:lnT cap="flat" cmpd="sng" w="12700">
                      <a:solidFill>
                        <a:srgbClr val="7030A0"/>
                      </a:solidFill>
                      <a:prstDash val="solid"/>
                      <a:round/>
                      <a:headEnd len="sm" w="sm" type="none"/>
                      <a:tailEnd len="sm" w="sm" type="none"/>
                    </a:lnT>
                    <a:lnB cap="flat" cmpd="sng" w="12700">
                      <a:solidFill>
                        <a:srgbClr val="7030A0"/>
                      </a:solidFill>
                      <a:prstDash val="solid"/>
                      <a:round/>
                      <a:headEnd len="sm" w="sm" type="none"/>
                      <a:tailEnd len="sm" w="sm" type="none"/>
                    </a:lnB>
                  </a:tcPr>
                </a:tc>
                <a:tc>
                  <a:txBody>
                    <a:bodyPr/>
                    <a:lstStyle/>
                    <a:p>
                      <a:pPr indent="0" lvl="0" marL="0" marR="137795" rtl="0" algn="l">
                        <a:spcBef>
                          <a:spcPts val="0"/>
                        </a:spcBef>
                        <a:spcAft>
                          <a:spcPts val="0"/>
                        </a:spcAft>
                        <a:buNone/>
                      </a:pPr>
                      <a:r>
                        <a:rPr lang="es-MX" sz="1200">
                          <a:latin typeface="Calibri"/>
                          <a:ea typeface="Calibri"/>
                          <a:cs typeface="Calibri"/>
                          <a:sym typeface="Calibri"/>
                        </a:rPr>
                        <a:t>3</a:t>
                      </a:r>
                      <a:endParaRPr sz="1200">
                        <a:latin typeface="Calibri"/>
                        <a:ea typeface="Calibri"/>
                        <a:cs typeface="Calibri"/>
                        <a:sym typeface="Calibri"/>
                      </a:endParaRPr>
                    </a:p>
                  </a:txBody>
                  <a:tcPr marT="63500" marB="63500" marR="63500" marL="63500">
                    <a:lnL cap="flat" cmpd="sng" w="12700">
                      <a:solidFill>
                        <a:srgbClr val="7030A0"/>
                      </a:solidFill>
                      <a:prstDash val="solid"/>
                      <a:round/>
                      <a:headEnd len="sm" w="sm" type="none"/>
                      <a:tailEnd len="sm" w="sm" type="none"/>
                    </a:lnL>
                    <a:lnR cap="flat" cmpd="sng" w="12700">
                      <a:solidFill>
                        <a:srgbClr val="7030A0"/>
                      </a:solidFill>
                      <a:prstDash val="solid"/>
                      <a:round/>
                      <a:headEnd len="sm" w="sm" type="none"/>
                      <a:tailEnd len="sm" w="sm" type="none"/>
                    </a:lnR>
                    <a:lnT cap="flat" cmpd="sng" w="12700">
                      <a:solidFill>
                        <a:srgbClr val="7030A0"/>
                      </a:solidFill>
                      <a:prstDash val="solid"/>
                      <a:round/>
                      <a:headEnd len="sm" w="sm" type="none"/>
                      <a:tailEnd len="sm" w="sm" type="none"/>
                    </a:lnT>
                    <a:lnB cap="flat" cmpd="sng" w="12700">
                      <a:solidFill>
                        <a:srgbClr val="7030A0"/>
                      </a:solidFill>
                      <a:prstDash val="solid"/>
                      <a:round/>
                      <a:headEnd len="sm" w="sm" type="none"/>
                      <a:tailEnd len="sm" w="sm" type="none"/>
                    </a:lnB>
                  </a:tcPr>
                </a:tc>
                <a:tc>
                  <a:txBody>
                    <a:bodyPr/>
                    <a:lstStyle/>
                    <a:p>
                      <a:pPr indent="0" lvl="0" marL="88265" rtl="0" algn="l">
                        <a:spcBef>
                          <a:spcPts val="0"/>
                        </a:spcBef>
                        <a:spcAft>
                          <a:spcPts val="0"/>
                        </a:spcAft>
                        <a:buNone/>
                      </a:pPr>
                      <a:r>
                        <a:rPr lang="es-MX" sz="1200">
                          <a:latin typeface="Calibri"/>
                          <a:ea typeface="Calibri"/>
                          <a:cs typeface="Calibri"/>
                          <a:sym typeface="Calibri"/>
                        </a:rPr>
                        <a:t>10 min.</a:t>
                      </a:r>
                      <a:endParaRPr sz="1200">
                        <a:latin typeface="Calibri"/>
                        <a:ea typeface="Calibri"/>
                        <a:cs typeface="Calibri"/>
                        <a:sym typeface="Calibri"/>
                      </a:endParaRPr>
                    </a:p>
                  </a:txBody>
                  <a:tcPr marT="63500" marB="63500" marR="63500" marL="63500">
                    <a:lnL cap="flat" cmpd="sng" w="12700">
                      <a:solidFill>
                        <a:srgbClr val="7030A0"/>
                      </a:solidFill>
                      <a:prstDash val="solid"/>
                      <a:round/>
                      <a:headEnd len="sm" w="sm" type="none"/>
                      <a:tailEnd len="sm" w="sm" type="none"/>
                    </a:lnL>
                    <a:lnR cap="flat" cmpd="sng" w="12700">
                      <a:solidFill>
                        <a:srgbClr val="7030A0"/>
                      </a:solidFill>
                      <a:prstDash val="solid"/>
                      <a:round/>
                      <a:headEnd len="sm" w="sm" type="none"/>
                      <a:tailEnd len="sm" w="sm" type="none"/>
                    </a:lnR>
                    <a:lnT cap="flat" cmpd="sng" w="12700">
                      <a:solidFill>
                        <a:srgbClr val="7030A0"/>
                      </a:solidFill>
                      <a:prstDash val="solid"/>
                      <a:round/>
                      <a:headEnd len="sm" w="sm" type="none"/>
                      <a:tailEnd len="sm" w="sm" type="none"/>
                    </a:lnT>
                    <a:lnB cap="flat" cmpd="sng" w="12700">
                      <a:solidFill>
                        <a:srgbClr val="7030A0"/>
                      </a:solidFill>
                      <a:prstDash val="solid"/>
                      <a:round/>
                      <a:headEnd len="sm" w="sm" type="none"/>
                      <a:tailEnd len="sm" w="sm" type="none"/>
                    </a:lnB>
                  </a:tcPr>
                </a:tc>
              </a:tr>
              <a:tr h="268300">
                <a:tc vMerge="1"/>
                <a:tc gridSpan="2">
                  <a:txBody>
                    <a:bodyPr/>
                    <a:lstStyle/>
                    <a:p>
                      <a:pPr indent="0" lvl="0" marL="0" marR="137795" rtl="0" algn="l">
                        <a:spcBef>
                          <a:spcPts val="0"/>
                        </a:spcBef>
                        <a:spcAft>
                          <a:spcPts val="0"/>
                        </a:spcAft>
                        <a:buNone/>
                      </a:pPr>
                      <a:r>
                        <a:rPr lang="es-MX" sz="1200">
                          <a:latin typeface="Calibri"/>
                          <a:ea typeface="Calibri"/>
                          <a:cs typeface="Calibri"/>
                          <a:sym typeface="Calibri"/>
                        </a:rPr>
                        <a:t>Cada vez que sea necesario acudir a esta información</a:t>
                      </a:r>
                      <a:endParaRPr sz="1200">
                        <a:latin typeface="Calibri"/>
                        <a:ea typeface="Calibri"/>
                        <a:cs typeface="Calibri"/>
                        <a:sym typeface="Calibri"/>
                      </a:endParaRPr>
                    </a:p>
                  </a:txBody>
                  <a:tcPr marT="63500" marB="63500" marR="63500" marL="63500">
                    <a:lnL cap="flat" cmpd="sng" w="12700">
                      <a:solidFill>
                        <a:srgbClr val="7030A0"/>
                      </a:solidFill>
                      <a:prstDash val="solid"/>
                      <a:round/>
                      <a:headEnd len="sm" w="sm" type="none"/>
                      <a:tailEnd len="sm" w="sm" type="none"/>
                    </a:lnL>
                    <a:lnR cap="flat" cmpd="sng" w="12700">
                      <a:solidFill>
                        <a:srgbClr val="7030A0"/>
                      </a:solidFill>
                      <a:prstDash val="solid"/>
                      <a:round/>
                      <a:headEnd len="sm" w="sm" type="none"/>
                      <a:tailEnd len="sm" w="sm" type="none"/>
                    </a:lnR>
                    <a:lnT cap="flat" cmpd="sng" w="12700">
                      <a:solidFill>
                        <a:srgbClr val="7030A0"/>
                      </a:solidFill>
                      <a:prstDash val="solid"/>
                      <a:round/>
                      <a:headEnd len="sm" w="sm" type="none"/>
                      <a:tailEnd len="sm" w="sm" type="none"/>
                    </a:lnT>
                    <a:lnB cap="flat" cmpd="sng" w="12700">
                      <a:solidFill>
                        <a:srgbClr val="7030A0"/>
                      </a:solidFill>
                      <a:prstDash val="solid"/>
                      <a:round/>
                      <a:headEnd len="sm" w="sm" type="none"/>
                      <a:tailEnd len="sm" w="sm" type="none"/>
                    </a:lnB>
                  </a:tcPr>
                </a:tc>
                <a:tc hMerge="1"/>
              </a:tr>
              <a:tr h="293200">
                <a:tc>
                  <a:txBody>
                    <a:bodyPr/>
                    <a:lstStyle/>
                    <a:p>
                      <a:pPr indent="0" lvl="0" marL="0" rtl="0" algn="l">
                        <a:lnSpc>
                          <a:spcPct val="115000"/>
                        </a:lnSpc>
                        <a:spcBef>
                          <a:spcPts val="0"/>
                        </a:spcBef>
                        <a:spcAft>
                          <a:spcPts val="0"/>
                        </a:spcAft>
                        <a:buNone/>
                      </a:pPr>
                      <a:r>
                        <a:rPr b="1" lang="es-MX" sz="1200">
                          <a:latin typeface="Calibri"/>
                          <a:ea typeface="Calibri"/>
                          <a:cs typeface="Calibri"/>
                          <a:sym typeface="Calibri"/>
                        </a:rPr>
                        <a:t>Frecuencia</a:t>
                      </a:r>
                      <a:endParaRPr b="1" sz="1200">
                        <a:latin typeface="Calibri"/>
                        <a:ea typeface="Calibri"/>
                        <a:cs typeface="Calibri"/>
                        <a:sym typeface="Calibri"/>
                      </a:endParaRPr>
                    </a:p>
                  </a:txBody>
                  <a:tcPr marT="63500" marB="63500" marR="63500" marL="63500">
                    <a:lnL cap="flat" cmpd="sng" w="12700">
                      <a:solidFill>
                        <a:srgbClr val="7030A0"/>
                      </a:solidFill>
                      <a:prstDash val="solid"/>
                      <a:round/>
                      <a:headEnd len="sm" w="sm" type="none"/>
                      <a:tailEnd len="sm" w="sm" type="none"/>
                    </a:lnL>
                    <a:lnR cap="flat" cmpd="sng" w="12700">
                      <a:solidFill>
                        <a:srgbClr val="7030A0"/>
                      </a:solidFill>
                      <a:prstDash val="solid"/>
                      <a:round/>
                      <a:headEnd len="sm" w="sm" type="none"/>
                      <a:tailEnd len="sm" w="sm" type="none"/>
                    </a:lnR>
                    <a:lnT cap="flat" cmpd="sng" w="12700">
                      <a:solidFill>
                        <a:srgbClr val="7030A0"/>
                      </a:solidFill>
                      <a:prstDash val="solid"/>
                      <a:round/>
                      <a:headEnd len="sm" w="sm" type="none"/>
                      <a:tailEnd len="sm" w="sm" type="none"/>
                    </a:lnT>
                    <a:lnB cap="flat" cmpd="sng" w="12700">
                      <a:solidFill>
                        <a:srgbClr val="7030A0"/>
                      </a:solidFill>
                      <a:prstDash val="solid"/>
                      <a:round/>
                      <a:headEnd len="sm" w="sm" type="none"/>
                      <a:tailEnd len="sm" w="sm" type="none"/>
                    </a:lnB>
                  </a:tcPr>
                </a:tc>
                <a:tc gridSpan="2">
                  <a:txBody>
                    <a:bodyPr/>
                    <a:lstStyle/>
                    <a:p>
                      <a:pPr indent="0" lvl="0" marL="0" marR="137795" rtl="0" algn="l">
                        <a:spcBef>
                          <a:spcPts val="0"/>
                        </a:spcBef>
                        <a:spcAft>
                          <a:spcPts val="0"/>
                        </a:spcAft>
                        <a:buNone/>
                      </a:pPr>
                      <a:r>
                        <a:rPr lang="es-MX" sz="1200">
                          <a:latin typeface="Calibri"/>
                          <a:ea typeface="Calibri"/>
                          <a:cs typeface="Calibri"/>
                          <a:sym typeface="Calibri"/>
                        </a:rPr>
                        <a:t>Si no existen registros el administrador no visualizará información alguna.</a:t>
                      </a:r>
                      <a:endParaRPr sz="1200">
                        <a:latin typeface="Calibri"/>
                        <a:ea typeface="Calibri"/>
                        <a:cs typeface="Calibri"/>
                        <a:sym typeface="Calibri"/>
                      </a:endParaRPr>
                    </a:p>
                  </a:txBody>
                  <a:tcPr marT="63500" marB="63500" marR="63500" marL="63500">
                    <a:lnL cap="flat" cmpd="sng" w="12700">
                      <a:solidFill>
                        <a:srgbClr val="7030A0"/>
                      </a:solidFill>
                      <a:prstDash val="solid"/>
                      <a:round/>
                      <a:headEnd len="sm" w="sm" type="none"/>
                      <a:tailEnd len="sm" w="sm" type="none"/>
                    </a:lnL>
                    <a:lnR cap="flat" cmpd="sng" w="12700">
                      <a:solidFill>
                        <a:srgbClr val="7030A0"/>
                      </a:solidFill>
                      <a:prstDash val="solid"/>
                      <a:round/>
                      <a:headEnd len="sm" w="sm" type="none"/>
                      <a:tailEnd len="sm" w="sm" type="none"/>
                    </a:lnR>
                    <a:lnT cap="flat" cmpd="sng" w="12700">
                      <a:solidFill>
                        <a:srgbClr val="7030A0"/>
                      </a:solidFill>
                      <a:prstDash val="solid"/>
                      <a:round/>
                      <a:headEnd len="sm" w="sm" type="none"/>
                      <a:tailEnd len="sm" w="sm" type="none"/>
                    </a:lnT>
                    <a:lnB cap="flat" cmpd="sng" w="12700">
                      <a:solidFill>
                        <a:srgbClr val="7030A0"/>
                      </a:solidFill>
                      <a:prstDash val="solid"/>
                      <a:round/>
                      <a:headEnd len="sm" w="sm" type="none"/>
                      <a:tailEnd len="sm" w="sm" type="none"/>
                    </a:lnB>
                  </a:tcPr>
                </a:tc>
                <a:tc hMerge="1"/>
              </a:tr>
              <a:tr h="293200">
                <a:tc>
                  <a:txBody>
                    <a:bodyPr/>
                    <a:lstStyle/>
                    <a:p>
                      <a:pPr indent="0" lvl="0" marL="0" rtl="0" algn="l">
                        <a:lnSpc>
                          <a:spcPct val="115000"/>
                        </a:lnSpc>
                        <a:spcBef>
                          <a:spcPts val="0"/>
                        </a:spcBef>
                        <a:spcAft>
                          <a:spcPts val="0"/>
                        </a:spcAft>
                        <a:buNone/>
                      </a:pPr>
                      <a:r>
                        <a:rPr b="1" lang="es-MX" sz="1200">
                          <a:latin typeface="Calibri"/>
                          <a:ea typeface="Calibri"/>
                          <a:cs typeface="Calibri"/>
                          <a:sym typeface="Calibri"/>
                        </a:rPr>
                        <a:t>Comentarios</a:t>
                      </a:r>
                      <a:endParaRPr b="1" sz="1200">
                        <a:latin typeface="Calibri"/>
                        <a:ea typeface="Calibri"/>
                        <a:cs typeface="Calibri"/>
                        <a:sym typeface="Calibri"/>
                      </a:endParaRPr>
                    </a:p>
                  </a:txBody>
                  <a:tcPr marT="63500" marB="63500" marR="63500" marL="63500">
                    <a:lnL cap="flat" cmpd="sng" w="12700">
                      <a:solidFill>
                        <a:srgbClr val="7030A0"/>
                      </a:solidFill>
                      <a:prstDash val="solid"/>
                      <a:round/>
                      <a:headEnd len="sm" w="sm" type="none"/>
                      <a:tailEnd len="sm" w="sm" type="none"/>
                    </a:lnL>
                    <a:lnR cap="flat" cmpd="sng" w="12700">
                      <a:solidFill>
                        <a:srgbClr val="7030A0"/>
                      </a:solidFill>
                      <a:prstDash val="solid"/>
                      <a:round/>
                      <a:headEnd len="sm" w="sm" type="none"/>
                      <a:tailEnd len="sm" w="sm" type="none"/>
                    </a:lnR>
                    <a:lnT cap="flat" cmpd="sng" w="12700">
                      <a:solidFill>
                        <a:srgbClr val="7030A0"/>
                      </a:solidFill>
                      <a:prstDash val="solid"/>
                      <a:round/>
                      <a:headEnd len="sm" w="sm" type="none"/>
                      <a:tailEnd len="sm" w="sm" type="none"/>
                    </a:lnT>
                    <a:lnB cap="flat" cmpd="sng" w="12700">
                      <a:solidFill>
                        <a:srgbClr val="7030A0"/>
                      </a:solidFill>
                      <a:prstDash val="solid"/>
                      <a:round/>
                      <a:headEnd len="sm" w="sm" type="none"/>
                      <a:tailEnd len="sm" w="sm" type="none"/>
                    </a:lnB>
                  </a:tcPr>
                </a:tc>
                <a:tc gridSpan="2">
                  <a:txBody>
                    <a:bodyPr/>
                    <a:lstStyle/>
                    <a:p>
                      <a:pPr indent="0" lvl="0" marL="0" rtl="0" algn="l">
                        <a:spcBef>
                          <a:spcPts val="0"/>
                        </a:spcBef>
                        <a:spcAft>
                          <a:spcPts val="0"/>
                        </a:spcAft>
                        <a:buNone/>
                      </a:pPr>
                      <a:r>
                        <a:rPr lang="es-MX" sz="1200">
                          <a:latin typeface="Calibri"/>
                          <a:ea typeface="Calibri"/>
                          <a:cs typeface="Calibri"/>
                          <a:sym typeface="Calibri"/>
                        </a:rPr>
                        <a:t>Visualizar, buscar, activar o desactivar los tipos de </a:t>
                      </a:r>
                      <a:r>
                        <a:rPr i="1" lang="es-MX" sz="1200">
                          <a:latin typeface="Calibri"/>
                          <a:ea typeface="Calibri"/>
                          <a:cs typeface="Calibri"/>
                          <a:sym typeface="Calibri"/>
                        </a:rPr>
                        <a:t>asignaturas </a:t>
                      </a:r>
                      <a:r>
                        <a:rPr lang="es-MX" sz="1200">
                          <a:latin typeface="Calibri"/>
                          <a:ea typeface="Calibri"/>
                          <a:cs typeface="Calibri"/>
                          <a:sym typeface="Calibri"/>
                        </a:rPr>
                        <a:t>registrados en la institución.</a:t>
                      </a:r>
                      <a:endParaRPr sz="1200">
                        <a:latin typeface="Calibri"/>
                        <a:ea typeface="Calibri"/>
                        <a:cs typeface="Calibri"/>
                        <a:sym typeface="Calibri"/>
                      </a:endParaRPr>
                    </a:p>
                  </a:txBody>
                  <a:tcPr marT="63500" marB="63500" marR="63500" marL="63500">
                    <a:lnL cap="flat" cmpd="sng" w="12700">
                      <a:solidFill>
                        <a:srgbClr val="7030A0"/>
                      </a:solidFill>
                      <a:prstDash val="solid"/>
                      <a:round/>
                      <a:headEnd len="sm" w="sm" type="none"/>
                      <a:tailEnd len="sm" w="sm" type="none"/>
                    </a:lnL>
                    <a:lnR cap="flat" cmpd="sng" w="12700">
                      <a:solidFill>
                        <a:srgbClr val="7030A0"/>
                      </a:solidFill>
                      <a:prstDash val="solid"/>
                      <a:round/>
                      <a:headEnd len="sm" w="sm" type="none"/>
                      <a:tailEnd len="sm" w="sm" type="none"/>
                    </a:lnR>
                    <a:lnT cap="flat" cmpd="sng" w="12700">
                      <a:solidFill>
                        <a:srgbClr val="7030A0"/>
                      </a:solidFill>
                      <a:prstDash val="solid"/>
                      <a:round/>
                      <a:headEnd len="sm" w="sm" type="none"/>
                      <a:tailEnd len="sm" w="sm" type="none"/>
                    </a:lnT>
                    <a:lnB cap="flat" cmpd="sng" w="12700">
                      <a:solidFill>
                        <a:srgbClr val="7030A0"/>
                      </a:solidFill>
                      <a:prstDash val="solid"/>
                      <a:round/>
                      <a:headEnd len="sm" w="sm" type="none"/>
                      <a:tailEnd len="sm" w="sm" type="none"/>
                    </a:lnB>
                  </a:tcPr>
                </a:tc>
                <a:tc hMerge="1"/>
              </a:tr>
            </a:tbl>
          </a:graphicData>
        </a:graphic>
      </p:graphicFrame>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2" name="Shape 922"/>
        <p:cNvGrpSpPr/>
        <p:nvPr/>
      </p:nvGrpSpPr>
      <p:grpSpPr>
        <a:xfrm>
          <a:off x="0" y="0"/>
          <a:ext cx="0" cy="0"/>
          <a:chOff x="0" y="0"/>
          <a:chExt cx="0" cy="0"/>
        </a:xfrm>
      </p:grpSpPr>
      <p:graphicFrame>
        <p:nvGraphicFramePr>
          <p:cNvPr id="923" name="Google Shape;923;g1ab1390640c_0_229"/>
          <p:cNvGraphicFramePr/>
          <p:nvPr/>
        </p:nvGraphicFramePr>
        <p:xfrm>
          <a:off x="295138" y="231675"/>
          <a:ext cx="3000000" cy="3000000"/>
        </p:xfrm>
        <a:graphic>
          <a:graphicData uri="http://schemas.openxmlformats.org/drawingml/2006/table">
            <a:tbl>
              <a:tblPr>
                <a:noFill/>
                <a:tableStyleId>{1460034C-6092-4E9E-AEC0-49A24A3E4ADF}</a:tableStyleId>
              </a:tblPr>
              <a:tblGrid>
                <a:gridCol w="1057275"/>
                <a:gridCol w="628650"/>
                <a:gridCol w="9915800"/>
              </a:tblGrid>
              <a:tr h="347500">
                <a:tc>
                  <a:txBody>
                    <a:bodyPr/>
                    <a:lstStyle/>
                    <a:p>
                      <a:pPr indent="0" lvl="0" marL="0" rtl="0" algn="ctr">
                        <a:spcBef>
                          <a:spcPts val="0"/>
                        </a:spcBef>
                        <a:spcAft>
                          <a:spcPts val="0"/>
                        </a:spcAft>
                        <a:buNone/>
                      </a:pPr>
                      <a:r>
                        <a:t/>
                      </a:r>
                      <a:endParaRPr sz="1200">
                        <a:latin typeface="Calibri"/>
                        <a:ea typeface="Calibri"/>
                        <a:cs typeface="Calibri"/>
                        <a:sym typeface="Calibri"/>
                      </a:endParaRPr>
                    </a:p>
                  </a:txBody>
                  <a:tcPr marT="63500" marB="63500" marR="63500" marL="63500">
                    <a:lnL cap="flat" cmpd="sng" w="12700">
                      <a:solidFill>
                        <a:srgbClr val="47C4D1"/>
                      </a:solidFill>
                      <a:prstDash val="solid"/>
                      <a:round/>
                      <a:headEnd len="sm" w="sm" type="none"/>
                      <a:tailEnd len="sm" w="sm" type="none"/>
                    </a:lnL>
                    <a:lnR cap="flat" cmpd="sng" w="12700">
                      <a:solidFill>
                        <a:srgbClr val="47C4D1"/>
                      </a:solidFill>
                      <a:prstDash val="solid"/>
                      <a:round/>
                      <a:headEnd len="sm" w="sm" type="none"/>
                      <a:tailEnd len="sm" w="sm" type="none"/>
                    </a:lnR>
                    <a:lnT cap="flat" cmpd="sng" w="12700">
                      <a:solidFill>
                        <a:srgbClr val="47C4D1"/>
                      </a:solidFill>
                      <a:prstDash val="solid"/>
                      <a:round/>
                      <a:headEnd len="sm" w="sm" type="none"/>
                      <a:tailEnd len="sm" w="sm" type="none"/>
                    </a:lnT>
                    <a:lnB cap="flat" cmpd="sng" w="12700">
                      <a:solidFill>
                        <a:srgbClr val="47C4D1"/>
                      </a:solidFill>
                      <a:prstDash val="solid"/>
                      <a:round/>
                      <a:headEnd len="sm" w="sm" type="none"/>
                      <a:tailEnd len="sm" w="sm" type="none"/>
                    </a:lnB>
                  </a:tcPr>
                </a:tc>
                <a:tc gridSpan="2">
                  <a:txBody>
                    <a:bodyPr/>
                    <a:lstStyle/>
                    <a:p>
                      <a:pPr indent="0" lvl="0" marL="0" rtl="0" algn="ctr">
                        <a:spcBef>
                          <a:spcPts val="0"/>
                        </a:spcBef>
                        <a:spcAft>
                          <a:spcPts val="0"/>
                        </a:spcAft>
                        <a:buNone/>
                      </a:pPr>
                      <a:r>
                        <a:rPr b="1" lang="es-MX" sz="1200">
                          <a:latin typeface="Calibri"/>
                          <a:ea typeface="Calibri"/>
                          <a:cs typeface="Calibri"/>
                          <a:sym typeface="Calibri"/>
                        </a:rPr>
                        <a:t>DOCUMENTO DE TRABAJO ESPECIFICACIÓN CASOS DE USO ADSI – CSF</a:t>
                      </a:r>
                      <a:endParaRPr b="1" sz="1200">
                        <a:latin typeface="Calibri"/>
                        <a:ea typeface="Calibri"/>
                        <a:cs typeface="Calibri"/>
                        <a:sym typeface="Calibri"/>
                      </a:endParaRPr>
                    </a:p>
                  </a:txBody>
                  <a:tcPr marT="63500" marB="63500" marR="63500" marL="63500">
                    <a:lnL cap="flat" cmpd="sng" w="12700">
                      <a:solidFill>
                        <a:srgbClr val="47C4D1"/>
                      </a:solidFill>
                      <a:prstDash val="solid"/>
                      <a:round/>
                      <a:headEnd len="sm" w="sm" type="none"/>
                      <a:tailEnd len="sm" w="sm" type="none"/>
                    </a:lnL>
                    <a:lnR cap="flat" cmpd="sng" w="12700">
                      <a:solidFill>
                        <a:srgbClr val="47C4D1"/>
                      </a:solidFill>
                      <a:prstDash val="solid"/>
                      <a:round/>
                      <a:headEnd len="sm" w="sm" type="none"/>
                      <a:tailEnd len="sm" w="sm" type="none"/>
                    </a:lnR>
                    <a:lnT cap="flat" cmpd="sng" w="12700">
                      <a:solidFill>
                        <a:srgbClr val="47C4D1"/>
                      </a:solidFill>
                      <a:prstDash val="solid"/>
                      <a:round/>
                      <a:headEnd len="sm" w="sm" type="none"/>
                      <a:tailEnd len="sm" w="sm" type="none"/>
                    </a:lnT>
                    <a:lnB cap="flat" cmpd="sng" w="12700">
                      <a:solidFill>
                        <a:srgbClr val="47C4D1"/>
                      </a:solidFill>
                      <a:prstDash val="solid"/>
                      <a:round/>
                      <a:headEnd len="sm" w="sm" type="none"/>
                      <a:tailEnd len="sm" w="sm" type="none"/>
                    </a:lnB>
                  </a:tcPr>
                </a:tc>
                <a:tc hMerge="1"/>
              </a:tr>
              <a:tr h="283125">
                <a:tc>
                  <a:txBody>
                    <a:bodyPr/>
                    <a:lstStyle/>
                    <a:p>
                      <a:pPr indent="0" lvl="0" marL="92075" rtl="0" algn="l">
                        <a:spcBef>
                          <a:spcPts val="0"/>
                        </a:spcBef>
                        <a:spcAft>
                          <a:spcPts val="0"/>
                        </a:spcAft>
                        <a:buNone/>
                      </a:pPr>
                      <a:r>
                        <a:rPr b="1" lang="es-MX" sz="1200">
                          <a:latin typeface="Calibri"/>
                          <a:ea typeface="Calibri"/>
                          <a:cs typeface="Calibri"/>
                          <a:sym typeface="Calibri"/>
                        </a:rPr>
                        <a:t>UC-14</a:t>
                      </a:r>
                      <a:endParaRPr b="1" sz="1200">
                        <a:latin typeface="Calibri"/>
                        <a:ea typeface="Calibri"/>
                        <a:cs typeface="Calibri"/>
                        <a:sym typeface="Calibri"/>
                      </a:endParaRPr>
                    </a:p>
                  </a:txBody>
                  <a:tcPr marT="63500" marB="63500" marR="63500" marL="63500">
                    <a:lnL cap="flat" cmpd="sng" w="12700">
                      <a:solidFill>
                        <a:srgbClr val="47C4D1"/>
                      </a:solidFill>
                      <a:prstDash val="solid"/>
                      <a:round/>
                      <a:headEnd len="sm" w="sm" type="none"/>
                      <a:tailEnd len="sm" w="sm" type="none"/>
                    </a:lnL>
                    <a:lnR cap="flat" cmpd="sng" w="12700">
                      <a:solidFill>
                        <a:srgbClr val="47C4D1"/>
                      </a:solidFill>
                      <a:prstDash val="solid"/>
                      <a:round/>
                      <a:headEnd len="sm" w="sm" type="none"/>
                      <a:tailEnd len="sm" w="sm" type="none"/>
                    </a:lnR>
                    <a:lnT cap="flat" cmpd="sng" w="12700">
                      <a:solidFill>
                        <a:srgbClr val="47C4D1"/>
                      </a:solidFill>
                      <a:prstDash val="solid"/>
                      <a:round/>
                      <a:headEnd len="sm" w="sm" type="none"/>
                      <a:tailEnd len="sm" w="sm" type="none"/>
                    </a:lnT>
                    <a:lnB cap="flat" cmpd="sng" w="12700">
                      <a:solidFill>
                        <a:srgbClr val="47C4D1"/>
                      </a:solidFill>
                      <a:prstDash val="solid"/>
                      <a:round/>
                      <a:headEnd len="sm" w="sm" type="none"/>
                      <a:tailEnd len="sm" w="sm" type="none"/>
                    </a:lnB>
                  </a:tcPr>
                </a:tc>
                <a:tc gridSpan="2">
                  <a:txBody>
                    <a:bodyPr/>
                    <a:lstStyle/>
                    <a:p>
                      <a:pPr indent="0" lvl="0" marL="0" rtl="0" algn="ctr">
                        <a:spcBef>
                          <a:spcPts val="0"/>
                        </a:spcBef>
                        <a:spcAft>
                          <a:spcPts val="0"/>
                        </a:spcAft>
                        <a:buNone/>
                      </a:pPr>
                      <a:r>
                        <a:rPr i="1" lang="es-MX" sz="1200">
                          <a:latin typeface="Calibri"/>
                          <a:ea typeface="Calibri"/>
                          <a:cs typeface="Calibri"/>
                          <a:sym typeface="Calibri"/>
                        </a:rPr>
                        <a:t>Apartado administrador grados</a:t>
                      </a:r>
                      <a:endParaRPr i="1" sz="1200">
                        <a:latin typeface="Calibri"/>
                        <a:ea typeface="Calibri"/>
                        <a:cs typeface="Calibri"/>
                        <a:sym typeface="Calibri"/>
                      </a:endParaRPr>
                    </a:p>
                  </a:txBody>
                  <a:tcPr marT="63500" marB="63500" marR="63500" marL="63500">
                    <a:lnL cap="flat" cmpd="sng" w="12700">
                      <a:solidFill>
                        <a:srgbClr val="47C4D1"/>
                      </a:solidFill>
                      <a:prstDash val="solid"/>
                      <a:round/>
                      <a:headEnd len="sm" w="sm" type="none"/>
                      <a:tailEnd len="sm" w="sm" type="none"/>
                    </a:lnL>
                    <a:lnR cap="flat" cmpd="sng" w="12700">
                      <a:solidFill>
                        <a:srgbClr val="47C4D1"/>
                      </a:solidFill>
                      <a:prstDash val="solid"/>
                      <a:round/>
                      <a:headEnd len="sm" w="sm" type="none"/>
                      <a:tailEnd len="sm" w="sm" type="none"/>
                    </a:lnR>
                    <a:lnT cap="flat" cmpd="sng" w="12700">
                      <a:solidFill>
                        <a:srgbClr val="47C4D1"/>
                      </a:solidFill>
                      <a:prstDash val="solid"/>
                      <a:round/>
                      <a:headEnd len="sm" w="sm" type="none"/>
                      <a:tailEnd len="sm" w="sm" type="none"/>
                    </a:lnT>
                    <a:lnB cap="flat" cmpd="sng" w="12700">
                      <a:solidFill>
                        <a:srgbClr val="47C4D1"/>
                      </a:solidFill>
                      <a:prstDash val="solid"/>
                      <a:round/>
                      <a:headEnd len="sm" w="sm" type="none"/>
                      <a:tailEnd len="sm" w="sm" type="none"/>
                    </a:lnB>
                  </a:tcPr>
                </a:tc>
                <a:tc hMerge="1"/>
              </a:tr>
              <a:tr h="449500">
                <a:tc>
                  <a:txBody>
                    <a:bodyPr/>
                    <a:lstStyle/>
                    <a:p>
                      <a:pPr indent="0" lvl="0" marL="88265" rtl="0" algn="l">
                        <a:spcBef>
                          <a:spcPts val="0"/>
                        </a:spcBef>
                        <a:spcAft>
                          <a:spcPts val="0"/>
                        </a:spcAft>
                        <a:buNone/>
                      </a:pPr>
                      <a:r>
                        <a:rPr b="1" lang="es-MX" sz="1200">
                          <a:latin typeface="Calibri"/>
                          <a:ea typeface="Calibri"/>
                          <a:cs typeface="Calibri"/>
                          <a:sym typeface="Calibri"/>
                        </a:rPr>
                        <a:t>Objetivos </a:t>
                      </a:r>
                      <a:endParaRPr b="1" sz="1200">
                        <a:latin typeface="Calibri"/>
                        <a:ea typeface="Calibri"/>
                        <a:cs typeface="Calibri"/>
                        <a:sym typeface="Calibri"/>
                      </a:endParaRPr>
                    </a:p>
                    <a:p>
                      <a:pPr indent="0" lvl="0" marL="87630" rtl="0" algn="l">
                        <a:spcBef>
                          <a:spcPts val="0"/>
                        </a:spcBef>
                        <a:spcAft>
                          <a:spcPts val="0"/>
                        </a:spcAft>
                        <a:buNone/>
                      </a:pPr>
                      <a:r>
                        <a:rPr b="1" lang="es-MX" sz="1200">
                          <a:latin typeface="Calibri"/>
                          <a:ea typeface="Calibri"/>
                          <a:cs typeface="Calibri"/>
                          <a:sym typeface="Calibri"/>
                        </a:rPr>
                        <a:t>asociados</a:t>
                      </a:r>
                      <a:endParaRPr b="1" sz="1200">
                        <a:latin typeface="Calibri"/>
                        <a:ea typeface="Calibri"/>
                        <a:cs typeface="Calibri"/>
                        <a:sym typeface="Calibri"/>
                      </a:endParaRPr>
                    </a:p>
                  </a:txBody>
                  <a:tcPr marT="63500" marB="63500" marR="63500" marL="63500">
                    <a:lnL cap="flat" cmpd="sng" w="12700">
                      <a:solidFill>
                        <a:srgbClr val="47C4D1"/>
                      </a:solidFill>
                      <a:prstDash val="solid"/>
                      <a:round/>
                      <a:headEnd len="sm" w="sm" type="none"/>
                      <a:tailEnd len="sm" w="sm" type="none"/>
                    </a:lnL>
                    <a:lnR cap="flat" cmpd="sng" w="12700">
                      <a:solidFill>
                        <a:srgbClr val="47C4D1"/>
                      </a:solidFill>
                      <a:prstDash val="solid"/>
                      <a:round/>
                      <a:headEnd len="sm" w="sm" type="none"/>
                      <a:tailEnd len="sm" w="sm" type="none"/>
                    </a:lnR>
                    <a:lnT cap="flat" cmpd="sng" w="12700">
                      <a:solidFill>
                        <a:srgbClr val="47C4D1"/>
                      </a:solidFill>
                      <a:prstDash val="solid"/>
                      <a:round/>
                      <a:headEnd len="sm" w="sm" type="none"/>
                      <a:tailEnd len="sm" w="sm" type="none"/>
                    </a:lnT>
                    <a:lnB cap="flat" cmpd="sng" w="12700">
                      <a:solidFill>
                        <a:srgbClr val="47C4D1"/>
                      </a:solidFill>
                      <a:prstDash val="solid"/>
                      <a:round/>
                      <a:headEnd len="sm" w="sm" type="none"/>
                      <a:tailEnd len="sm" w="sm" type="none"/>
                    </a:lnB>
                  </a:tcPr>
                </a:tc>
                <a:tc gridSpan="2">
                  <a:txBody>
                    <a:bodyPr/>
                    <a:lstStyle/>
                    <a:p>
                      <a:pPr indent="0" lvl="0" marL="0" rtl="0" algn="l">
                        <a:spcBef>
                          <a:spcPts val="0"/>
                        </a:spcBef>
                        <a:spcAft>
                          <a:spcPts val="0"/>
                        </a:spcAft>
                        <a:buNone/>
                      </a:pPr>
                      <a:r>
                        <a:rPr lang="es-MX" sz="1200">
                          <a:latin typeface="Calibri"/>
                          <a:ea typeface="Calibri"/>
                          <a:cs typeface="Calibri"/>
                          <a:sym typeface="Calibri"/>
                        </a:rPr>
                        <a:t>Visualizar, buscar, activar o desactivar los tipos de </a:t>
                      </a:r>
                      <a:r>
                        <a:rPr i="1" lang="es-MX" sz="1200">
                          <a:latin typeface="Calibri"/>
                          <a:ea typeface="Calibri"/>
                          <a:cs typeface="Calibri"/>
                          <a:sym typeface="Calibri"/>
                        </a:rPr>
                        <a:t>grados </a:t>
                      </a:r>
                      <a:r>
                        <a:rPr lang="es-MX" sz="1200">
                          <a:latin typeface="Calibri"/>
                          <a:ea typeface="Calibri"/>
                          <a:cs typeface="Calibri"/>
                          <a:sym typeface="Calibri"/>
                        </a:rPr>
                        <a:t>registradas en la institución.</a:t>
                      </a:r>
                      <a:endParaRPr sz="1200">
                        <a:latin typeface="Calibri"/>
                        <a:ea typeface="Calibri"/>
                        <a:cs typeface="Calibri"/>
                        <a:sym typeface="Calibri"/>
                      </a:endParaRPr>
                    </a:p>
                  </a:txBody>
                  <a:tcPr marT="63500" marB="63500" marR="63500" marL="63500">
                    <a:lnL cap="flat" cmpd="sng" w="12700">
                      <a:solidFill>
                        <a:srgbClr val="47C4D1"/>
                      </a:solidFill>
                      <a:prstDash val="solid"/>
                      <a:round/>
                      <a:headEnd len="sm" w="sm" type="none"/>
                      <a:tailEnd len="sm" w="sm" type="none"/>
                    </a:lnL>
                    <a:lnR cap="flat" cmpd="sng" w="12700">
                      <a:solidFill>
                        <a:srgbClr val="47C4D1"/>
                      </a:solidFill>
                      <a:prstDash val="solid"/>
                      <a:round/>
                      <a:headEnd len="sm" w="sm" type="none"/>
                      <a:tailEnd len="sm" w="sm" type="none"/>
                    </a:lnR>
                    <a:lnT cap="flat" cmpd="sng" w="12700">
                      <a:solidFill>
                        <a:srgbClr val="47C4D1"/>
                      </a:solidFill>
                      <a:prstDash val="solid"/>
                      <a:round/>
                      <a:headEnd len="sm" w="sm" type="none"/>
                      <a:tailEnd len="sm" w="sm" type="none"/>
                    </a:lnT>
                    <a:lnB cap="flat" cmpd="sng" w="12700">
                      <a:solidFill>
                        <a:srgbClr val="47C4D1"/>
                      </a:solidFill>
                      <a:prstDash val="solid"/>
                      <a:round/>
                      <a:headEnd len="sm" w="sm" type="none"/>
                      <a:tailEnd len="sm" w="sm" type="none"/>
                    </a:lnB>
                  </a:tcPr>
                </a:tc>
                <a:tc hMerge="1"/>
              </a:tr>
              <a:tr h="449500">
                <a:tc>
                  <a:txBody>
                    <a:bodyPr/>
                    <a:lstStyle/>
                    <a:p>
                      <a:pPr indent="0" lvl="0" marL="92075" rtl="0" algn="l">
                        <a:spcBef>
                          <a:spcPts val="0"/>
                        </a:spcBef>
                        <a:spcAft>
                          <a:spcPts val="0"/>
                        </a:spcAft>
                        <a:buNone/>
                      </a:pPr>
                      <a:r>
                        <a:rPr b="1" lang="es-MX" sz="1200">
                          <a:latin typeface="Calibri"/>
                          <a:ea typeface="Calibri"/>
                          <a:cs typeface="Calibri"/>
                          <a:sym typeface="Calibri"/>
                        </a:rPr>
                        <a:t>Requisitos </a:t>
                      </a:r>
                      <a:endParaRPr b="1" sz="1200">
                        <a:latin typeface="Calibri"/>
                        <a:ea typeface="Calibri"/>
                        <a:cs typeface="Calibri"/>
                        <a:sym typeface="Calibri"/>
                      </a:endParaRPr>
                    </a:p>
                    <a:p>
                      <a:pPr indent="0" lvl="0" marL="87630" rtl="0" algn="l">
                        <a:spcBef>
                          <a:spcPts val="0"/>
                        </a:spcBef>
                        <a:spcAft>
                          <a:spcPts val="0"/>
                        </a:spcAft>
                        <a:buNone/>
                      </a:pPr>
                      <a:r>
                        <a:rPr b="1" lang="es-MX" sz="1200">
                          <a:latin typeface="Calibri"/>
                          <a:ea typeface="Calibri"/>
                          <a:cs typeface="Calibri"/>
                          <a:sym typeface="Calibri"/>
                        </a:rPr>
                        <a:t>asociados</a:t>
                      </a:r>
                      <a:endParaRPr b="1" sz="1200">
                        <a:latin typeface="Calibri"/>
                        <a:ea typeface="Calibri"/>
                        <a:cs typeface="Calibri"/>
                        <a:sym typeface="Calibri"/>
                      </a:endParaRPr>
                    </a:p>
                  </a:txBody>
                  <a:tcPr marT="63500" marB="63500" marR="63500" marL="63500">
                    <a:lnL cap="flat" cmpd="sng" w="12700">
                      <a:solidFill>
                        <a:srgbClr val="47C4D1"/>
                      </a:solidFill>
                      <a:prstDash val="solid"/>
                      <a:round/>
                      <a:headEnd len="sm" w="sm" type="none"/>
                      <a:tailEnd len="sm" w="sm" type="none"/>
                    </a:lnL>
                    <a:lnR cap="flat" cmpd="sng" w="12700">
                      <a:solidFill>
                        <a:srgbClr val="47C4D1"/>
                      </a:solidFill>
                      <a:prstDash val="solid"/>
                      <a:round/>
                      <a:headEnd len="sm" w="sm" type="none"/>
                      <a:tailEnd len="sm" w="sm" type="none"/>
                    </a:lnR>
                    <a:lnT cap="flat" cmpd="sng" w="12700">
                      <a:solidFill>
                        <a:srgbClr val="47C4D1"/>
                      </a:solidFill>
                      <a:prstDash val="solid"/>
                      <a:round/>
                      <a:headEnd len="sm" w="sm" type="none"/>
                      <a:tailEnd len="sm" w="sm" type="none"/>
                    </a:lnT>
                    <a:lnB cap="flat" cmpd="sng" w="12700">
                      <a:solidFill>
                        <a:srgbClr val="47C4D1"/>
                      </a:solidFill>
                      <a:prstDash val="solid"/>
                      <a:round/>
                      <a:headEnd len="sm" w="sm" type="none"/>
                      <a:tailEnd len="sm" w="sm" type="none"/>
                    </a:lnB>
                  </a:tcPr>
                </a:tc>
                <a:tc gridSpan="2">
                  <a:txBody>
                    <a:bodyPr/>
                    <a:lstStyle/>
                    <a:p>
                      <a:pPr indent="0" lvl="0" marL="0" rtl="0" algn="l">
                        <a:spcBef>
                          <a:spcPts val="0"/>
                        </a:spcBef>
                        <a:spcAft>
                          <a:spcPts val="0"/>
                        </a:spcAft>
                        <a:buNone/>
                      </a:pPr>
                      <a:r>
                        <a:rPr lang="es-MX" sz="1200">
                          <a:latin typeface="Calibri"/>
                          <a:ea typeface="Calibri"/>
                          <a:cs typeface="Calibri"/>
                          <a:sym typeface="Calibri"/>
                        </a:rPr>
                        <a:t>Debe ser administrador para poder visualizar este apartado.</a:t>
                      </a:r>
                      <a:endParaRPr sz="1200">
                        <a:latin typeface="Calibri"/>
                        <a:ea typeface="Calibri"/>
                        <a:cs typeface="Calibri"/>
                        <a:sym typeface="Calibri"/>
                      </a:endParaRPr>
                    </a:p>
                  </a:txBody>
                  <a:tcPr marT="63500" marB="63500" marR="63500" marL="63500">
                    <a:lnL cap="flat" cmpd="sng" w="12700">
                      <a:solidFill>
                        <a:srgbClr val="47C4D1"/>
                      </a:solidFill>
                      <a:prstDash val="solid"/>
                      <a:round/>
                      <a:headEnd len="sm" w="sm" type="none"/>
                      <a:tailEnd len="sm" w="sm" type="none"/>
                    </a:lnL>
                    <a:lnR cap="flat" cmpd="sng" w="12700">
                      <a:solidFill>
                        <a:srgbClr val="47C4D1"/>
                      </a:solidFill>
                      <a:prstDash val="solid"/>
                      <a:round/>
                      <a:headEnd len="sm" w="sm" type="none"/>
                      <a:tailEnd len="sm" w="sm" type="none"/>
                    </a:lnR>
                    <a:lnT cap="flat" cmpd="sng" w="12700">
                      <a:solidFill>
                        <a:srgbClr val="47C4D1"/>
                      </a:solidFill>
                      <a:prstDash val="solid"/>
                      <a:round/>
                      <a:headEnd len="sm" w="sm" type="none"/>
                      <a:tailEnd len="sm" w="sm" type="none"/>
                    </a:lnT>
                    <a:lnB cap="flat" cmpd="sng" w="12700">
                      <a:solidFill>
                        <a:srgbClr val="47C4D1"/>
                      </a:solidFill>
                      <a:prstDash val="solid"/>
                      <a:round/>
                      <a:headEnd len="sm" w="sm" type="none"/>
                      <a:tailEnd len="sm" w="sm" type="none"/>
                    </a:lnB>
                  </a:tcPr>
                </a:tc>
                <a:tc hMerge="1"/>
              </a:tr>
              <a:tr h="283125">
                <a:tc>
                  <a:txBody>
                    <a:bodyPr/>
                    <a:lstStyle/>
                    <a:p>
                      <a:pPr indent="0" lvl="0" marL="92075" rtl="0" algn="l">
                        <a:spcBef>
                          <a:spcPts val="0"/>
                        </a:spcBef>
                        <a:spcAft>
                          <a:spcPts val="0"/>
                        </a:spcAft>
                        <a:buNone/>
                      </a:pPr>
                      <a:r>
                        <a:rPr b="1" lang="es-MX" sz="1200">
                          <a:latin typeface="Calibri"/>
                          <a:ea typeface="Calibri"/>
                          <a:cs typeface="Calibri"/>
                          <a:sym typeface="Calibri"/>
                        </a:rPr>
                        <a:t>Descripción </a:t>
                      </a:r>
                      <a:endParaRPr b="1" sz="1200">
                        <a:latin typeface="Calibri"/>
                        <a:ea typeface="Calibri"/>
                        <a:cs typeface="Calibri"/>
                        <a:sym typeface="Calibri"/>
                      </a:endParaRPr>
                    </a:p>
                  </a:txBody>
                  <a:tcPr marT="63500" marB="63500" marR="63500" marL="63500">
                    <a:lnL cap="flat" cmpd="sng" w="12700">
                      <a:solidFill>
                        <a:srgbClr val="47C4D1"/>
                      </a:solidFill>
                      <a:prstDash val="solid"/>
                      <a:round/>
                      <a:headEnd len="sm" w="sm" type="none"/>
                      <a:tailEnd len="sm" w="sm" type="none"/>
                    </a:lnL>
                    <a:lnR cap="flat" cmpd="sng" w="12700">
                      <a:solidFill>
                        <a:srgbClr val="47C4D1"/>
                      </a:solidFill>
                      <a:prstDash val="solid"/>
                      <a:round/>
                      <a:headEnd len="sm" w="sm" type="none"/>
                      <a:tailEnd len="sm" w="sm" type="none"/>
                    </a:lnR>
                    <a:lnT cap="flat" cmpd="sng" w="12700">
                      <a:solidFill>
                        <a:srgbClr val="47C4D1"/>
                      </a:solidFill>
                      <a:prstDash val="solid"/>
                      <a:round/>
                      <a:headEnd len="sm" w="sm" type="none"/>
                      <a:tailEnd len="sm" w="sm" type="none"/>
                    </a:lnT>
                    <a:lnB cap="flat" cmpd="sng" w="12700">
                      <a:solidFill>
                        <a:srgbClr val="47C4D1"/>
                      </a:solidFill>
                      <a:prstDash val="solid"/>
                      <a:round/>
                      <a:headEnd len="sm" w="sm" type="none"/>
                      <a:tailEnd len="sm" w="sm" type="none"/>
                    </a:lnB>
                  </a:tcPr>
                </a:tc>
                <a:tc gridSpan="2">
                  <a:txBody>
                    <a:bodyPr/>
                    <a:lstStyle/>
                    <a:p>
                      <a:pPr indent="0" lvl="0" marL="0" marR="39370" rtl="0" algn="l">
                        <a:lnSpc>
                          <a:spcPct val="95416"/>
                        </a:lnSpc>
                        <a:spcBef>
                          <a:spcPts val="0"/>
                        </a:spcBef>
                        <a:spcAft>
                          <a:spcPts val="0"/>
                        </a:spcAft>
                        <a:buNone/>
                      </a:pPr>
                      <a:r>
                        <a:rPr lang="es-MX" sz="1200">
                          <a:latin typeface="Calibri"/>
                          <a:ea typeface="Calibri"/>
                          <a:cs typeface="Calibri"/>
                          <a:sym typeface="Calibri"/>
                        </a:rPr>
                        <a:t>Tipos de </a:t>
                      </a:r>
                      <a:r>
                        <a:rPr i="1" lang="es-MX" sz="1200">
                          <a:latin typeface="Calibri"/>
                          <a:ea typeface="Calibri"/>
                          <a:cs typeface="Calibri"/>
                          <a:sym typeface="Calibri"/>
                        </a:rPr>
                        <a:t>grados </a:t>
                      </a:r>
                      <a:r>
                        <a:rPr lang="es-MX" sz="1200">
                          <a:latin typeface="Calibri"/>
                          <a:ea typeface="Calibri"/>
                          <a:cs typeface="Calibri"/>
                          <a:sym typeface="Calibri"/>
                        </a:rPr>
                        <a:t>en la plataforma.</a:t>
                      </a:r>
                      <a:endParaRPr sz="1200">
                        <a:latin typeface="Calibri"/>
                        <a:ea typeface="Calibri"/>
                        <a:cs typeface="Calibri"/>
                        <a:sym typeface="Calibri"/>
                      </a:endParaRPr>
                    </a:p>
                  </a:txBody>
                  <a:tcPr marT="63500" marB="63500" marR="63500" marL="63500">
                    <a:lnL cap="flat" cmpd="sng" w="12700">
                      <a:solidFill>
                        <a:srgbClr val="47C4D1"/>
                      </a:solidFill>
                      <a:prstDash val="solid"/>
                      <a:round/>
                      <a:headEnd len="sm" w="sm" type="none"/>
                      <a:tailEnd len="sm" w="sm" type="none"/>
                    </a:lnL>
                    <a:lnR cap="flat" cmpd="sng" w="12700">
                      <a:solidFill>
                        <a:srgbClr val="47C4D1"/>
                      </a:solidFill>
                      <a:prstDash val="solid"/>
                      <a:round/>
                      <a:headEnd len="sm" w="sm" type="none"/>
                      <a:tailEnd len="sm" w="sm" type="none"/>
                    </a:lnR>
                    <a:lnT cap="flat" cmpd="sng" w="12700">
                      <a:solidFill>
                        <a:srgbClr val="47C4D1"/>
                      </a:solidFill>
                      <a:prstDash val="solid"/>
                      <a:round/>
                      <a:headEnd len="sm" w="sm" type="none"/>
                      <a:tailEnd len="sm" w="sm" type="none"/>
                    </a:lnT>
                    <a:lnB cap="flat" cmpd="sng" w="12700">
                      <a:solidFill>
                        <a:srgbClr val="47C4D1"/>
                      </a:solidFill>
                      <a:prstDash val="solid"/>
                      <a:round/>
                      <a:headEnd len="sm" w="sm" type="none"/>
                      <a:tailEnd len="sm" w="sm" type="none"/>
                    </a:lnB>
                  </a:tcPr>
                </a:tc>
                <a:tc hMerge="1"/>
              </a:tr>
              <a:tr h="392475">
                <a:tc>
                  <a:txBody>
                    <a:bodyPr/>
                    <a:lstStyle/>
                    <a:p>
                      <a:pPr indent="0" lvl="0" marL="0" rtl="0" algn="l">
                        <a:spcBef>
                          <a:spcPts val="0"/>
                        </a:spcBef>
                        <a:spcAft>
                          <a:spcPts val="0"/>
                        </a:spcAft>
                        <a:buNone/>
                      </a:pPr>
                      <a:r>
                        <a:rPr b="1" lang="es-MX" sz="1200">
                          <a:latin typeface="Calibri"/>
                          <a:ea typeface="Calibri"/>
                          <a:cs typeface="Calibri"/>
                          <a:sym typeface="Calibri"/>
                        </a:rPr>
                        <a:t>Precondición</a:t>
                      </a:r>
                      <a:endParaRPr b="1" sz="1200">
                        <a:latin typeface="Calibri"/>
                        <a:ea typeface="Calibri"/>
                        <a:cs typeface="Calibri"/>
                        <a:sym typeface="Calibri"/>
                      </a:endParaRPr>
                    </a:p>
                  </a:txBody>
                  <a:tcPr marT="63500" marB="63500" marR="63500" marL="63500">
                    <a:lnL cap="flat" cmpd="sng" w="12700">
                      <a:solidFill>
                        <a:srgbClr val="47C4D1"/>
                      </a:solidFill>
                      <a:prstDash val="solid"/>
                      <a:round/>
                      <a:headEnd len="sm" w="sm" type="none"/>
                      <a:tailEnd len="sm" w="sm" type="none"/>
                    </a:lnL>
                    <a:lnR cap="flat" cmpd="sng" w="12700">
                      <a:solidFill>
                        <a:srgbClr val="47C4D1"/>
                      </a:solidFill>
                      <a:prstDash val="solid"/>
                      <a:round/>
                      <a:headEnd len="sm" w="sm" type="none"/>
                      <a:tailEnd len="sm" w="sm" type="none"/>
                    </a:lnR>
                    <a:lnT cap="flat" cmpd="sng" w="12700">
                      <a:solidFill>
                        <a:srgbClr val="47C4D1"/>
                      </a:solidFill>
                      <a:prstDash val="solid"/>
                      <a:round/>
                      <a:headEnd len="sm" w="sm" type="none"/>
                      <a:tailEnd len="sm" w="sm" type="none"/>
                    </a:lnT>
                    <a:lnB cap="flat" cmpd="sng" w="12700">
                      <a:solidFill>
                        <a:srgbClr val="47C4D1"/>
                      </a:solidFill>
                      <a:prstDash val="solid"/>
                      <a:round/>
                      <a:headEnd len="sm" w="sm" type="none"/>
                      <a:tailEnd len="sm" w="sm" type="none"/>
                    </a:lnB>
                  </a:tcPr>
                </a:tc>
                <a:tc gridSpan="2">
                  <a:txBody>
                    <a:bodyPr/>
                    <a:lstStyle/>
                    <a:p>
                      <a:pPr indent="0" lvl="0" marL="0" marR="39370" rtl="0" algn="l">
                        <a:lnSpc>
                          <a:spcPct val="95416"/>
                        </a:lnSpc>
                        <a:spcBef>
                          <a:spcPts val="0"/>
                        </a:spcBef>
                        <a:spcAft>
                          <a:spcPts val="0"/>
                        </a:spcAft>
                        <a:buNone/>
                      </a:pPr>
                      <a:r>
                        <a:rPr lang="es-MX" sz="1200">
                          <a:latin typeface="Calibri"/>
                          <a:ea typeface="Calibri"/>
                          <a:cs typeface="Calibri"/>
                          <a:sym typeface="Calibri"/>
                        </a:rPr>
                        <a:t>Debe estar registrada y verificada la cuenta.</a:t>
                      </a:r>
                      <a:endParaRPr sz="1200">
                        <a:latin typeface="Calibri"/>
                        <a:ea typeface="Calibri"/>
                        <a:cs typeface="Calibri"/>
                        <a:sym typeface="Calibri"/>
                      </a:endParaRPr>
                    </a:p>
                  </a:txBody>
                  <a:tcPr marT="63500" marB="63500" marR="63500" marL="63500">
                    <a:lnL cap="flat" cmpd="sng" w="12700">
                      <a:solidFill>
                        <a:srgbClr val="47C4D1"/>
                      </a:solidFill>
                      <a:prstDash val="solid"/>
                      <a:round/>
                      <a:headEnd len="sm" w="sm" type="none"/>
                      <a:tailEnd len="sm" w="sm" type="none"/>
                    </a:lnL>
                    <a:lnR cap="flat" cmpd="sng" w="12700">
                      <a:solidFill>
                        <a:srgbClr val="47C4D1"/>
                      </a:solidFill>
                      <a:prstDash val="solid"/>
                      <a:round/>
                      <a:headEnd len="sm" w="sm" type="none"/>
                      <a:tailEnd len="sm" w="sm" type="none"/>
                    </a:lnR>
                    <a:lnT cap="flat" cmpd="sng" w="12700">
                      <a:solidFill>
                        <a:srgbClr val="47C4D1"/>
                      </a:solidFill>
                      <a:prstDash val="solid"/>
                      <a:round/>
                      <a:headEnd len="sm" w="sm" type="none"/>
                      <a:tailEnd len="sm" w="sm" type="none"/>
                    </a:lnT>
                    <a:lnB cap="flat" cmpd="sng" w="12700">
                      <a:solidFill>
                        <a:srgbClr val="47C4D1"/>
                      </a:solidFill>
                      <a:prstDash val="solid"/>
                      <a:round/>
                      <a:headEnd len="sm" w="sm" type="none"/>
                      <a:tailEnd len="sm" w="sm" type="none"/>
                    </a:lnB>
                  </a:tcPr>
                </a:tc>
                <a:tc hMerge="1"/>
              </a:tr>
              <a:tr h="283125">
                <a:tc rowSpan="5">
                  <a:txBody>
                    <a:bodyPr/>
                    <a:lstStyle/>
                    <a:p>
                      <a:pPr indent="0" lvl="0" marL="87630" rtl="0" algn="l">
                        <a:spcBef>
                          <a:spcPts val="0"/>
                        </a:spcBef>
                        <a:spcAft>
                          <a:spcPts val="0"/>
                        </a:spcAft>
                        <a:buNone/>
                      </a:pPr>
                      <a:r>
                        <a:rPr b="1" lang="es-MX" sz="1200">
                          <a:latin typeface="Calibri"/>
                          <a:ea typeface="Calibri"/>
                          <a:cs typeface="Calibri"/>
                          <a:sym typeface="Calibri"/>
                        </a:rPr>
                        <a:t>Secuencia </a:t>
                      </a:r>
                      <a:endParaRPr b="1" sz="1200">
                        <a:latin typeface="Calibri"/>
                        <a:ea typeface="Calibri"/>
                        <a:cs typeface="Calibri"/>
                        <a:sym typeface="Calibri"/>
                      </a:endParaRPr>
                    </a:p>
                    <a:p>
                      <a:pPr indent="0" lvl="0" marL="92075" rtl="0" algn="l">
                        <a:spcBef>
                          <a:spcPts val="0"/>
                        </a:spcBef>
                        <a:spcAft>
                          <a:spcPts val="0"/>
                        </a:spcAft>
                        <a:buNone/>
                      </a:pPr>
                      <a:r>
                        <a:rPr b="1" lang="es-MX" sz="1200">
                          <a:latin typeface="Calibri"/>
                          <a:ea typeface="Calibri"/>
                          <a:cs typeface="Calibri"/>
                          <a:sym typeface="Calibri"/>
                        </a:rPr>
                        <a:t>Normal</a:t>
                      </a:r>
                      <a:endParaRPr b="1" sz="1200">
                        <a:latin typeface="Calibri"/>
                        <a:ea typeface="Calibri"/>
                        <a:cs typeface="Calibri"/>
                        <a:sym typeface="Calibri"/>
                      </a:endParaRPr>
                    </a:p>
                  </a:txBody>
                  <a:tcPr marT="63500" marB="63500" marR="63500" marL="63500">
                    <a:lnL cap="flat" cmpd="sng" w="12700">
                      <a:solidFill>
                        <a:srgbClr val="47C4D1"/>
                      </a:solidFill>
                      <a:prstDash val="solid"/>
                      <a:round/>
                      <a:headEnd len="sm" w="sm" type="none"/>
                      <a:tailEnd len="sm" w="sm" type="none"/>
                    </a:lnL>
                    <a:lnR cap="flat" cmpd="sng" w="12700">
                      <a:solidFill>
                        <a:srgbClr val="47C4D1"/>
                      </a:solidFill>
                      <a:prstDash val="solid"/>
                      <a:round/>
                      <a:headEnd len="sm" w="sm" type="none"/>
                      <a:tailEnd len="sm" w="sm" type="none"/>
                    </a:lnR>
                    <a:lnT cap="flat" cmpd="sng" w="12700">
                      <a:solidFill>
                        <a:srgbClr val="47C4D1"/>
                      </a:solidFill>
                      <a:prstDash val="solid"/>
                      <a:round/>
                      <a:headEnd len="sm" w="sm" type="none"/>
                      <a:tailEnd len="sm" w="sm" type="none"/>
                    </a:lnT>
                    <a:lnB cap="flat" cmpd="sng" w="12700">
                      <a:solidFill>
                        <a:srgbClr val="47C4D1"/>
                      </a:solidFill>
                      <a:prstDash val="solid"/>
                      <a:round/>
                      <a:headEnd len="sm" w="sm" type="none"/>
                      <a:tailEnd len="sm" w="sm" type="none"/>
                    </a:lnB>
                  </a:tcPr>
                </a:tc>
                <a:tc>
                  <a:txBody>
                    <a:bodyPr/>
                    <a:lstStyle/>
                    <a:p>
                      <a:pPr indent="0" lvl="0" marL="0" marR="72390" rtl="0" algn="l">
                        <a:spcBef>
                          <a:spcPts val="0"/>
                        </a:spcBef>
                        <a:spcAft>
                          <a:spcPts val="0"/>
                        </a:spcAft>
                        <a:buNone/>
                      </a:pPr>
                      <a:r>
                        <a:rPr b="1" lang="es-MX" sz="1200">
                          <a:latin typeface="Calibri"/>
                          <a:ea typeface="Calibri"/>
                          <a:cs typeface="Calibri"/>
                          <a:sym typeface="Calibri"/>
                        </a:rPr>
                        <a:t>Paso </a:t>
                      </a:r>
                      <a:endParaRPr b="1" sz="1200">
                        <a:latin typeface="Calibri"/>
                        <a:ea typeface="Calibri"/>
                        <a:cs typeface="Calibri"/>
                        <a:sym typeface="Calibri"/>
                      </a:endParaRPr>
                    </a:p>
                  </a:txBody>
                  <a:tcPr marT="63500" marB="63500" marR="63500" marL="63500">
                    <a:lnL cap="flat" cmpd="sng" w="12700">
                      <a:solidFill>
                        <a:srgbClr val="47C4D1"/>
                      </a:solidFill>
                      <a:prstDash val="solid"/>
                      <a:round/>
                      <a:headEnd len="sm" w="sm" type="none"/>
                      <a:tailEnd len="sm" w="sm" type="none"/>
                    </a:lnL>
                    <a:lnR cap="flat" cmpd="sng" w="12700">
                      <a:solidFill>
                        <a:srgbClr val="47C4D1"/>
                      </a:solidFill>
                      <a:prstDash val="solid"/>
                      <a:round/>
                      <a:headEnd len="sm" w="sm" type="none"/>
                      <a:tailEnd len="sm" w="sm" type="none"/>
                    </a:lnR>
                    <a:lnT cap="flat" cmpd="sng" w="12700">
                      <a:solidFill>
                        <a:srgbClr val="47C4D1"/>
                      </a:solidFill>
                      <a:prstDash val="solid"/>
                      <a:round/>
                      <a:headEnd len="sm" w="sm" type="none"/>
                      <a:tailEnd len="sm" w="sm" type="none"/>
                    </a:lnT>
                    <a:lnB cap="flat" cmpd="sng" w="12700">
                      <a:solidFill>
                        <a:srgbClr val="47C4D1"/>
                      </a:solidFill>
                      <a:prstDash val="solid"/>
                      <a:round/>
                      <a:headEnd len="sm" w="sm" type="none"/>
                      <a:tailEnd len="sm" w="sm" type="none"/>
                    </a:lnB>
                  </a:tcPr>
                </a:tc>
                <a:tc>
                  <a:txBody>
                    <a:bodyPr/>
                    <a:lstStyle/>
                    <a:p>
                      <a:pPr indent="0" lvl="0" marL="82550" rtl="0" algn="l">
                        <a:spcBef>
                          <a:spcPts val="0"/>
                        </a:spcBef>
                        <a:spcAft>
                          <a:spcPts val="0"/>
                        </a:spcAft>
                        <a:buNone/>
                      </a:pPr>
                      <a:r>
                        <a:rPr b="1" i="1" lang="es-MX" sz="1200">
                          <a:latin typeface="Calibri"/>
                          <a:ea typeface="Calibri"/>
                          <a:cs typeface="Calibri"/>
                          <a:sym typeface="Calibri"/>
                        </a:rPr>
                        <a:t>Acción</a:t>
                      </a:r>
                      <a:endParaRPr b="1" i="1" sz="1200">
                        <a:latin typeface="Calibri"/>
                        <a:ea typeface="Calibri"/>
                        <a:cs typeface="Calibri"/>
                        <a:sym typeface="Calibri"/>
                      </a:endParaRPr>
                    </a:p>
                  </a:txBody>
                  <a:tcPr marT="63500" marB="63500" marR="63500" marL="63500">
                    <a:lnL cap="flat" cmpd="sng" w="12700">
                      <a:solidFill>
                        <a:srgbClr val="47C4D1"/>
                      </a:solidFill>
                      <a:prstDash val="solid"/>
                      <a:round/>
                      <a:headEnd len="sm" w="sm" type="none"/>
                      <a:tailEnd len="sm" w="sm" type="none"/>
                    </a:lnL>
                    <a:lnR cap="flat" cmpd="sng" w="12700">
                      <a:solidFill>
                        <a:srgbClr val="47C4D1"/>
                      </a:solidFill>
                      <a:prstDash val="solid"/>
                      <a:round/>
                      <a:headEnd len="sm" w="sm" type="none"/>
                      <a:tailEnd len="sm" w="sm" type="none"/>
                    </a:lnR>
                    <a:lnT cap="flat" cmpd="sng" w="12700">
                      <a:solidFill>
                        <a:srgbClr val="47C4D1"/>
                      </a:solidFill>
                      <a:prstDash val="solid"/>
                      <a:round/>
                      <a:headEnd len="sm" w="sm" type="none"/>
                      <a:tailEnd len="sm" w="sm" type="none"/>
                    </a:lnT>
                    <a:lnB cap="flat" cmpd="sng" w="12700">
                      <a:solidFill>
                        <a:srgbClr val="47C4D1"/>
                      </a:solidFill>
                      <a:prstDash val="solid"/>
                      <a:round/>
                      <a:headEnd len="sm" w="sm" type="none"/>
                      <a:tailEnd len="sm" w="sm" type="none"/>
                    </a:lnB>
                  </a:tcPr>
                </a:tc>
              </a:tr>
              <a:tr h="283125">
                <a:tc vMerge="1"/>
                <a:tc>
                  <a:txBody>
                    <a:bodyPr/>
                    <a:lstStyle/>
                    <a:p>
                      <a:pPr indent="0" lvl="0" marL="0" marR="191135" rtl="0" algn="l">
                        <a:spcBef>
                          <a:spcPts val="0"/>
                        </a:spcBef>
                        <a:spcAft>
                          <a:spcPts val="0"/>
                        </a:spcAft>
                        <a:buNone/>
                      </a:pPr>
                      <a:r>
                        <a:rPr lang="es-MX" sz="1200">
                          <a:latin typeface="Calibri"/>
                          <a:ea typeface="Calibri"/>
                          <a:cs typeface="Calibri"/>
                          <a:sym typeface="Calibri"/>
                        </a:rPr>
                        <a:t>1 </a:t>
                      </a:r>
                      <a:endParaRPr sz="1200">
                        <a:latin typeface="Calibri"/>
                        <a:ea typeface="Calibri"/>
                        <a:cs typeface="Calibri"/>
                        <a:sym typeface="Calibri"/>
                      </a:endParaRPr>
                    </a:p>
                  </a:txBody>
                  <a:tcPr marT="63500" marB="63500" marR="63500" marL="63500">
                    <a:lnL cap="flat" cmpd="sng" w="12700">
                      <a:solidFill>
                        <a:srgbClr val="47C4D1"/>
                      </a:solidFill>
                      <a:prstDash val="solid"/>
                      <a:round/>
                      <a:headEnd len="sm" w="sm" type="none"/>
                      <a:tailEnd len="sm" w="sm" type="none"/>
                    </a:lnL>
                    <a:lnR cap="flat" cmpd="sng" w="12700">
                      <a:solidFill>
                        <a:srgbClr val="47C4D1"/>
                      </a:solidFill>
                      <a:prstDash val="solid"/>
                      <a:round/>
                      <a:headEnd len="sm" w="sm" type="none"/>
                      <a:tailEnd len="sm" w="sm" type="none"/>
                    </a:lnR>
                    <a:lnT cap="flat" cmpd="sng" w="12700">
                      <a:solidFill>
                        <a:srgbClr val="47C4D1"/>
                      </a:solidFill>
                      <a:prstDash val="solid"/>
                      <a:round/>
                      <a:headEnd len="sm" w="sm" type="none"/>
                      <a:tailEnd len="sm" w="sm" type="none"/>
                    </a:lnT>
                    <a:lnB cap="flat" cmpd="sng" w="12700">
                      <a:solidFill>
                        <a:srgbClr val="47C4D1"/>
                      </a:solidFill>
                      <a:prstDash val="solid"/>
                      <a:round/>
                      <a:headEnd len="sm" w="sm" type="none"/>
                      <a:tailEnd len="sm" w="sm" type="none"/>
                    </a:lnB>
                  </a:tcPr>
                </a:tc>
                <a:tc>
                  <a:txBody>
                    <a:bodyPr/>
                    <a:lstStyle/>
                    <a:p>
                      <a:pPr indent="0" lvl="0" marL="88265" rtl="0" algn="l">
                        <a:spcBef>
                          <a:spcPts val="0"/>
                        </a:spcBef>
                        <a:spcAft>
                          <a:spcPts val="0"/>
                        </a:spcAft>
                        <a:buNone/>
                      </a:pPr>
                      <a:r>
                        <a:rPr i="1" lang="es-MX" sz="1200">
                          <a:latin typeface="Calibri"/>
                          <a:ea typeface="Calibri"/>
                          <a:cs typeface="Calibri"/>
                          <a:sym typeface="Calibri"/>
                        </a:rPr>
                        <a:t>Ingresa a la cuenta.</a:t>
                      </a:r>
                      <a:endParaRPr i="1" sz="1200">
                        <a:latin typeface="Calibri"/>
                        <a:ea typeface="Calibri"/>
                        <a:cs typeface="Calibri"/>
                        <a:sym typeface="Calibri"/>
                      </a:endParaRPr>
                    </a:p>
                  </a:txBody>
                  <a:tcPr marT="63500" marB="63500" marR="63500" marL="63500">
                    <a:lnL cap="flat" cmpd="sng" w="12700">
                      <a:solidFill>
                        <a:srgbClr val="47C4D1"/>
                      </a:solidFill>
                      <a:prstDash val="solid"/>
                      <a:round/>
                      <a:headEnd len="sm" w="sm" type="none"/>
                      <a:tailEnd len="sm" w="sm" type="none"/>
                    </a:lnL>
                    <a:lnR cap="flat" cmpd="sng" w="12700">
                      <a:solidFill>
                        <a:srgbClr val="47C4D1"/>
                      </a:solidFill>
                      <a:prstDash val="solid"/>
                      <a:round/>
                      <a:headEnd len="sm" w="sm" type="none"/>
                      <a:tailEnd len="sm" w="sm" type="none"/>
                    </a:lnR>
                    <a:lnT cap="flat" cmpd="sng" w="12700">
                      <a:solidFill>
                        <a:srgbClr val="47C4D1"/>
                      </a:solidFill>
                      <a:prstDash val="solid"/>
                      <a:round/>
                      <a:headEnd len="sm" w="sm" type="none"/>
                      <a:tailEnd len="sm" w="sm" type="none"/>
                    </a:lnT>
                    <a:lnB cap="flat" cmpd="sng" w="12700">
                      <a:solidFill>
                        <a:srgbClr val="47C4D1"/>
                      </a:solidFill>
                      <a:prstDash val="solid"/>
                      <a:round/>
                      <a:headEnd len="sm" w="sm" type="none"/>
                      <a:tailEnd len="sm" w="sm" type="none"/>
                    </a:lnB>
                  </a:tcPr>
                </a:tc>
              </a:tr>
              <a:tr h="283125">
                <a:tc vMerge="1"/>
                <a:tc>
                  <a:txBody>
                    <a:bodyPr/>
                    <a:lstStyle/>
                    <a:p>
                      <a:pPr indent="0" lvl="0" marL="0" rtl="0" algn="l">
                        <a:spcBef>
                          <a:spcPts val="0"/>
                        </a:spcBef>
                        <a:spcAft>
                          <a:spcPts val="0"/>
                        </a:spcAft>
                        <a:buNone/>
                      </a:pPr>
                      <a:r>
                        <a:rPr lang="es-MX" sz="1200">
                          <a:latin typeface="Calibri"/>
                          <a:ea typeface="Calibri"/>
                          <a:cs typeface="Calibri"/>
                          <a:sym typeface="Calibri"/>
                        </a:rPr>
                        <a:t>2 </a:t>
                      </a:r>
                      <a:endParaRPr sz="1200">
                        <a:latin typeface="Calibri"/>
                        <a:ea typeface="Calibri"/>
                        <a:cs typeface="Calibri"/>
                        <a:sym typeface="Calibri"/>
                      </a:endParaRPr>
                    </a:p>
                  </a:txBody>
                  <a:tcPr marT="63500" marB="63500" marR="63500" marL="63500">
                    <a:lnL cap="flat" cmpd="sng" w="12700">
                      <a:solidFill>
                        <a:srgbClr val="47C4D1"/>
                      </a:solidFill>
                      <a:prstDash val="solid"/>
                      <a:round/>
                      <a:headEnd len="sm" w="sm" type="none"/>
                      <a:tailEnd len="sm" w="sm" type="none"/>
                    </a:lnL>
                    <a:lnR cap="flat" cmpd="sng" w="12700">
                      <a:solidFill>
                        <a:srgbClr val="47C4D1"/>
                      </a:solidFill>
                      <a:prstDash val="solid"/>
                      <a:round/>
                      <a:headEnd len="sm" w="sm" type="none"/>
                      <a:tailEnd len="sm" w="sm" type="none"/>
                    </a:lnR>
                    <a:lnT cap="flat" cmpd="sng" w="12700">
                      <a:solidFill>
                        <a:srgbClr val="47C4D1"/>
                      </a:solidFill>
                      <a:prstDash val="solid"/>
                      <a:round/>
                      <a:headEnd len="sm" w="sm" type="none"/>
                      <a:tailEnd len="sm" w="sm" type="none"/>
                    </a:lnT>
                    <a:lnB cap="flat" cmpd="sng" w="12700">
                      <a:solidFill>
                        <a:srgbClr val="47C4D1"/>
                      </a:solidFill>
                      <a:prstDash val="solid"/>
                      <a:round/>
                      <a:headEnd len="sm" w="sm" type="none"/>
                      <a:tailEnd len="sm" w="sm" type="none"/>
                    </a:lnB>
                  </a:tcPr>
                </a:tc>
                <a:tc>
                  <a:txBody>
                    <a:bodyPr/>
                    <a:lstStyle/>
                    <a:p>
                      <a:pPr indent="0" lvl="0" marL="88265" rtl="0" algn="l">
                        <a:spcBef>
                          <a:spcPts val="0"/>
                        </a:spcBef>
                        <a:spcAft>
                          <a:spcPts val="0"/>
                        </a:spcAft>
                        <a:buNone/>
                      </a:pPr>
                      <a:r>
                        <a:rPr i="1" lang="es-MX" sz="1200">
                          <a:latin typeface="Calibri"/>
                          <a:ea typeface="Calibri"/>
                          <a:cs typeface="Calibri"/>
                          <a:sym typeface="Calibri"/>
                        </a:rPr>
                        <a:t>Selecciona el apartado “grados”.</a:t>
                      </a:r>
                      <a:endParaRPr i="1" sz="1200">
                        <a:latin typeface="Calibri"/>
                        <a:ea typeface="Calibri"/>
                        <a:cs typeface="Calibri"/>
                        <a:sym typeface="Calibri"/>
                      </a:endParaRPr>
                    </a:p>
                  </a:txBody>
                  <a:tcPr marT="63500" marB="63500" marR="63500" marL="63500">
                    <a:lnL cap="flat" cmpd="sng" w="12700">
                      <a:solidFill>
                        <a:srgbClr val="47C4D1"/>
                      </a:solidFill>
                      <a:prstDash val="solid"/>
                      <a:round/>
                      <a:headEnd len="sm" w="sm" type="none"/>
                      <a:tailEnd len="sm" w="sm" type="none"/>
                    </a:lnL>
                    <a:lnR cap="flat" cmpd="sng" w="12700">
                      <a:solidFill>
                        <a:srgbClr val="47C4D1"/>
                      </a:solidFill>
                      <a:prstDash val="solid"/>
                      <a:round/>
                      <a:headEnd len="sm" w="sm" type="none"/>
                      <a:tailEnd len="sm" w="sm" type="none"/>
                    </a:lnR>
                    <a:lnT cap="flat" cmpd="sng" w="12700">
                      <a:solidFill>
                        <a:srgbClr val="47C4D1"/>
                      </a:solidFill>
                      <a:prstDash val="solid"/>
                      <a:round/>
                      <a:headEnd len="sm" w="sm" type="none"/>
                      <a:tailEnd len="sm" w="sm" type="none"/>
                    </a:lnT>
                    <a:lnB cap="flat" cmpd="sng" w="12700">
                      <a:solidFill>
                        <a:srgbClr val="47C4D1"/>
                      </a:solidFill>
                      <a:prstDash val="solid"/>
                      <a:round/>
                      <a:headEnd len="sm" w="sm" type="none"/>
                      <a:tailEnd len="sm" w="sm" type="none"/>
                    </a:lnB>
                  </a:tcPr>
                </a:tc>
              </a:tr>
              <a:tr h="283125">
                <a:tc vMerge="1"/>
                <a:tc>
                  <a:txBody>
                    <a:bodyPr/>
                    <a:lstStyle/>
                    <a:p>
                      <a:pPr indent="0" lvl="0" marL="0" rtl="0" algn="l">
                        <a:spcBef>
                          <a:spcPts val="0"/>
                        </a:spcBef>
                        <a:spcAft>
                          <a:spcPts val="0"/>
                        </a:spcAft>
                        <a:buNone/>
                      </a:pPr>
                      <a:r>
                        <a:rPr lang="es-MX" sz="1200">
                          <a:latin typeface="Calibri"/>
                          <a:ea typeface="Calibri"/>
                          <a:cs typeface="Calibri"/>
                          <a:sym typeface="Calibri"/>
                        </a:rPr>
                        <a:t>3 </a:t>
                      </a:r>
                      <a:endParaRPr sz="1200">
                        <a:latin typeface="Calibri"/>
                        <a:ea typeface="Calibri"/>
                        <a:cs typeface="Calibri"/>
                        <a:sym typeface="Calibri"/>
                      </a:endParaRPr>
                    </a:p>
                  </a:txBody>
                  <a:tcPr marT="63500" marB="63500" marR="63500" marL="63500">
                    <a:lnL cap="flat" cmpd="sng" w="12700">
                      <a:solidFill>
                        <a:srgbClr val="47C4D1"/>
                      </a:solidFill>
                      <a:prstDash val="solid"/>
                      <a:round/>
                      <a:headEnd len="sm" w="sm" type="none"/>
                      <a:tailEnd len="sm" w="sm" type="none"/>
                    </a:lnL>
                    <a:lnR cap="flat" cmpd="sng" w="12700">
                      <a:solidFill>
                        <a:srgbClr val="47C4D1"/>
                      </a:solidFill>
                      <a:prstDash val="solid"/>
                      <a:round/>
                      <a:headEnd len="sm" w="sm" type="none"/>
                      <a:tailEnd len="sm" w="sm" type="none"/>
                    </a:lnR>
                    <a:lnT cap="flat" cmpd="sng" w="12700">
                      <a:solidFill>
                        <a:srgbClr val="47C4D1"/>
                      </a:solidFill>
                      <a:prstDash val="solid"/>
                      <a:round/>
                      <a:headEnd len="sm" w="sm" type="none"/>
                      <a:tailEnd len="sm" w="sm" type="none"/>
                    </a:lnT>
                    <a:lnB cap="flat" cmpd="sng" w="12700">
                      <a:solidFill>
                        <a:srgbClr val="47C4D1"/>
                      </a:solidFill>
                      <a:prstDash val="solid"/>
                      <a:round/>
                      <a:headEnd len="sm" w="sm" type="none"/>
                      <a:tailEnd len="sm" w="sm" type="none"/>
                    </a:lnB>
                  </a:tcPr>
                </a:tc>
                <a:tc>
                  <a:txBody>
                    <a:bodyPr/>
                    <a:lstStyle/>
                    <a:p>
                      <a:pPr indent="0" lvl="0" marL="91440" rtl="0" algn="l">
                        <a:spcBef>
                          <a:spcPts val="0"/>
                        </a:spcBef>
                        <a:spcAft>
                          <a:spcPts val="0"/>
                        </a:spcAft>
                        <a:buNone/>
                      </a:pPr>
                      <a:r>
                        <a:rPr i="1" lang="es-MX" sz="1200">
                          <a:latin typeface="Calibri"/>
                          <a:ea typeface="Calibri"/>
                          <a:cs typeface="Calibri"/>
                          <a:sym typeface="Calibri"/>
                        </a:rPr>
                        <a:t>Buscar y/o visualizar los tipos de grados.</a:t>
                      </a:r>
                      <a:endParaRPr i="1" sz="1200">
                        <a:latin typeface="Calibri"/>
                        <a:ea typeface="Calibri"/>
                        <a:cs typeface="Calibri"/>
                        <a:sym typeface="Calibri"/>
                      </a:endParaRPr>
                    </a:p>
                  </a:txBody>
                  <a:tcPr marT="63500" marB="63500" marR="63500" marL="63500">
                    <a:lnL cap="flat" cmpd="sng" w="12700">
                      <a:solidFill>
                        <a:srgbClr val="47C4D1"/>
                      </a:solidFill>
                      <a:prstDash val="solid"/>
                      <a:round/>
                      <a:headEnd len="sm" w="sm" type="none"/>
                      <a:tailEnd len="sm" w="sm" type="none"/>
                    </a:lnL>
                    <a:lnR cap="flat" cmpd="sng" w="12700">
                      <a:solidFill>
                        <a:srgbClr val="47C4D1"/>
                      </a:solidFill>
                      <a:prstDash val="solid"/>
                      <a:round/>
                      <a:headEnd len="sm" w="sm" type="none"/>
                      <a:tailEnd len="sm" w="sm" type="none"/>
                    </a:lnR>
                    <a:lnT cap="flat" cmpd="sng" w="12700">
                      <a:solidFill>
                        <a:srgbClr val="47C4D1"/>
                      </a:solidFill>
                      <a:prstDash val="solid"/>
                      <a:round/>
                      <a:headEnd len="sm" w="sm" type="none"/>
                      <a:tailEnd len="sm" w="sm" type="none"/>
                    </a:lnT>
                    <a:lnB cap="flat" cmpd="sng" w="12700">
                      <a:solidFill>
                        <a:srgbClr val="47C4D1"/>
                      </a:solidFill>
                      <a:prstDash val="solid"/>
                      <a:round/>
                      <a:headEnd len="sm" w="sm" type="none"/>
                      <a:tailEnd len="sm" w="sm" type="none"/>
                    </a:lnB>
                  </a:tcPr>
                </a:tc>
              </a:tr>
              <a:tr h="283125">
                <a:tc vMerge="1"/>
                <a:tc>
                  <a:txBody>
                    <a:bodyPr/>
                    <a:lstStyle/>
                    <a:p>
                      <a:pPr indent="0" lvl="0" marL="0" rtl="0" algn="l">
                        <a:spcBef>
                          <a:spcPts val="0"/>
                        </a:spcBef>
                        <a:spcAft>
                          <a:spcPts val="0"/>
                        </a:spcAft>
                        <a:buNone/>
                      </a:pPr>
                      <a:r>
                        <a:rPr lang="es-MX" sz="1200">
                          <a:latin typeface="Calibri"/>
                          <a:ea typeface="Calibri"/>
                          <a:cs typeface="Calibri"/>
                          <a:sym typeface="Calibri"/>
                        </a:rPr>
                        <a:t>4</a:t>
                      </a:r>
                      <a:endParaRPr sz="1200">
                        <a:latin typeface="Calibri"/>
                        <a:ea typeface="Calibri"/>
                        <a:cs typeface="Calibri"/>
                        <a:sym typeface="Calibri"/>
                      </a:endParaRPr>
                    </a:p>
                  </a:txBody>
                  <a:tcPr marT="63500" marB="63500" marR="63500" marL="63500">
                    <a:lnL cap="flat" cmpd="sng" w="12700">
                      <a:solidFill>
                        <a:srgbClr val="47C4D1"/>
                      </a:solidFill>
                      <a:prstDash val="solid"/>
                      <a:round/>
                      <a:headEnd len="sm" w="sm" type="none"/>
                      <a:tailEnd len="sm" w="sm" type="none"/>
                    </a:lnL>
                    <a:lnR cap="flat" cmpd="sng" w="12700">
                      <a:solidFill>
                        <a:srgbClr val="47C4D1"/>
                      </a:solidFill>
                      <a:prstDash val="solid"/>
                      <a:round/>
                      <a:headEnd len="sm" w="sm" type="none"/>
                      <a:tailEnd len="sm" w="sm" type="none"/>
                    </a:lnR>
                    <a:lnT cap="flat" cmpd="sng" w="12700">
                      <a:solidFill>
                        <a:srgbClr val="47C4D1"/>
                      </a:solidFill>
                      <a:prstDash val="solid"/>
                      <a:round/>
                      <a:headEnd len="sm" w="sm" type="none"/>
                      <a:tailEnd len="sm" w="sm" type="none"/>
                    </a:lnT>
                    <a:lnB cap="flat" cmpd="sng" w="12700">
                      <a:solidFill>
                        <a:srgbClr val="47C4D1"/>
                      </a:solidFill>
                      <a:prstDash val="solid"/>
                      <a:round/>
                      <a:headEnd len="sm" w="sm" type="none"/>
                      <a:tailEnd len="sm" w="sm" type="none"/>
                    </a:lnB>
                  </a:tcPr>
                </a:tc>
                <a:tc>
                  <a:txBody>
                    <a:bodyPr/>
                    <a:lstStyle/>
                    <a:p>
                      <a:pPr indent="0" lvl="0" marL="91440" rtl="0" algn="l">
                        <a:spcBef>
                          <a:spcPts val="0"/>
                        </a:spcBef>
                        <a:spcAft>
                          <a:spcPts val="0"/>
                        </a:spcAft>
                        <a:buNone/>
                      </a:pPr>
                      <a:r>
                        <a:rPr i="1" lang="es-MX" sz="1200">
                          <a:latin typeface="Calibri"/>
                          <a:ea typeface="Calibri"/>
                          <a:cs typeface="Calibri"/>
                          <a:sym typeface="Calibri"/>
                        </a:rPr>
                        <a:t>Activar o desactivar los tipos de grados.</a:t>
                      </a:r>
                      <a:endParaRPr i="1" sz="1200">
                        <a:latin typeface="Calibri"/>
                        <a:ea typeface="Calibri"/>
                        <a:cs typeface="Calibri"/>
                        <a:sym typeface="Calibri"/>
                      </a:endParaRPr>
                    </a:p>
                  </a:txBody>
                  <a:tcPr marT="63500" marB="63500" marR="63500" marL="63500">
                    <a:lnL cap="flat" cmpd="sng" w="12700">
                      <a:solidFill>
                        <a:srgbClr val="47C4D1"/>
                      </a:solidFill>
                      <a:prstDash val="solid"/>
                      <a:round/>
                      <a:headEnd len="sm" w="sm" type="none"/>
                      <a:tailEnd len="sm" w="sm" type="none"/>
                    </a:lnL>
                    <a:lnR cap="flat" cmpd="sng" w="12700">
                      <a:solidFill>
                        <a:srgbClr val="47C4D1"/>
                      </a:solidFill>
                      <a:prstDash val="solid"/>
                      <a:round/>
                      <a:headEnd len="sm" w="sm" type="none"/>
                      <a:tailEnd len="sm" w="sm" type="none"/>
                    </a:lnR>
                    <a:lnT cap="flat" cmpd="sng" w="12700">
                      <a:solidFill>
                        <a:srgbClr val="47C4D1"/>
                      </a:solidFill>
                      <a:prstDash val="solid"/>
                      <a:round/>
                      <a:headEnd len="sm" w="sm" type="none"/>
                      <a:tailEnd len="sm" w="sm" type="none"/>
                    </a:lnT>
                    <a:lnB cap="flat" cmpd="sng" w="12700">
                      <a:solidFill>
                        <a:srgbClr val="47C4D1"/>
                      </a:solidFill>
                      <a:prstDash val="solid"/>
                      <a:round/>
                      <a:headEnd len="sm" w="sm" type="none"/>
                      <a:tailEnd len="sm" w="sm" type="none"/>
                    </a:lnB>
                  </a:tcPr>
                </a:tc>
              </a:tr>
              <a:tr h="283125">
                <a:tc>
                  <a:txBody>
                    <a:bodyPr/>
                    <a:lstStyle/>
                    <a:p>
                      <a:pPr indent="0" lvl="0" marL="0" rtl="0" algn="l">
                        <a:spcBef>
                          <a:spcPts val="0"/>
                        </a:spcBef>
                        <a:spcAft>
                          <a:spcPts val="0"/>
                        </a:spcAft>
                        <a:buNone/>
                      </a:pPr>
                      <a:r>
                        <a:rPr b="1" lang="es-MX" sz="1200">
                          <a:latin typeface="Calibri"/>
                          <a:ea typeface="Calibri"/>
                          <a:cs typeface="Calibri"/>
                          <a:sym typeface="Calibri"/>
                        </a:rPr>
                        <a:t>Postcondición </a:t>
                      </a:r>
                      <a:endParaRPr b="1" sz="1200">
                        <a:latin typeface="Calibri"/>
                        <a:ea typeface="Calibri"/>
                        <a:cs typeface="Calibri"/>
                        <a:sym typeface="Calibri"/>
                      </a:endParaRPr>
                    </a:p>
                  </a:txBody>
                  <a:tcPr marT="63500" marB="63500" marR="63500" marL="63500">
                    <a:lnL cap="flat" cmpd="sng" w="12700">
                      <a:solidFill>
                        <a:srgbClr val="47C4D1"/>
                      </a:solidFill>
                      <a:prstDash val="solid"/>
                      <a:round/>
                      <a:headEnd len="sm" w="sm" type="none"/>
                      <a:tailEnd len="sm" w="sm" type="none"/>
                    </a:lnL>
                    <a:lnR cap="flat" cmpd="sng" w="12700">
                      <a:solidFill>
                        <a:srgbClr val="47C4D1"/>
                      </a:solidFill>
                      <a:prstDash val="solid"/>
                      <a:round/>
                      <a:headEnd len="sm" w="sm" type="none"/>
                      <a:tailEnd len="sm" w="sm" type="none"/>
                    </a:lnR>
                    <a:lnT cap="flat" cmpd="sng" w="12700">
                      <a:solidFill>
                        <a:srgbClr val="47C4D1"/>
                      </a:solidFill>
                      <a:prstDash val="solid"/>
                      <a:round/>
                      <a:headEnd len="sm" w="sm" type="none"/>
                      <a:tailEnd len="sm" w="sm" type="none"/>
                    </a:lnT>
                    <a:lnB cap="flat" cmpd="sng" w="12700">
                      <a:solidFill>
                        <a:srgbClr val="47C4D1"/>
                      </a:solidFill>
                      <a:prstDash val="solid"/>
                      <a:round/>
                      <a:headEnd len="sm" w="sm" type="none"/>
                      <a:tailEnd len="sm" w="sm" type="none"/>
                    </a:lnB>
                  </a:tcPr>
                </a:tc>
                <a:tc gridSpan="2">
                  <a:txBody>
                    <a:bodyPr/>
                    <a:lstStyle/>
                    <a:p>
                      <a:pPr indent="6350" lvl="0" marL="88265" marR="252095" rtl="0" algn="l">
                        <a:lnSpc>
                          <a:spcPct val="95416"/>
                        </a:lnSpc>
                        <a:spcBef>
                          <a:spcPts val="0"/>
                        </a:spcBef>
                        <a:spcAft>
                          <a:spcPts val="0"/>
                        </a:spcAft>
                        <a:buNone/>
                      </a:pPr>
                      <a:r>
                        <a:rPr lang="es-MX" sz="1200">
                          <a:latin typeface="Calibri"/>
                          <a:ea typeface="Calibri"/>
                          <a:cs typeface="Calibri"/>
                          <a:sym typeface="Calibri"/>
                        </a:rPr>
                        <a:t>Deben existir registros en la plataforma.</a:t>
                      </a:r>
                      <a:endParaRPr sz="1200">
                        <a:latin typeface="Calibri"/>
                        <a:ea typeface="Calibri"/>
                        <a:cs typeface="Calibri"/>
                        <a:sym typeface="Calibri"/>
                      </a:endParaRPr>
                    </a:p>
                  </a:txBody>
                  <a:tcPr marT="63500" marB="63500" marR="63500" marL="63500">
                    <a:lnL cap="flat" cmpd="sng" w="12700">
                      <a:solidFill>
                        <a:srgbClr val="47C4D1"/>
                      </a:solidFill>
                      <a:prstDash val="solid"/>
                      <a:round/>
                      <a:headEnd len="sm" w="sm" type="none"/>
                      <a:tailEnd len="sm" w="sm" type="none"/>
                    </a:lnL>
                    <a:lnR cap="flat" cmpd="sng" w="12700">
                      <a:solidFill>
                        <a:srgbClr val="47C4D1"/>
                      </a:solidFill>
                      <a:prstDash val="solid"/>
                      <a:round/>
                      <a:headEnd len="sm" w="sm" type="none"/>
                      <a:tailEnd len="sm" w="sm" type="none"/>
                    </a:lnR>
                    <a:lnT cap="flat" cmpd="sng" w="12700">
                      <a:solidFill>
                        <a:srgbClr val="47C4D1"/>
                      </a:solidFill>
                      <a:prstDash val="solid"/>
                      <a:round/>
                      <a:headEnd len="sm" w="sm" type="none"/>
                      <a:tailEnd len="sm" w="sm" type="none"/>
                    </a:lnT>
                    <a:lnB cap="flat" cmpd="sng" w="12700">
                      <a:solidFill>
                        <a:srgbClr val="47C4D1"/>
                      </a:solidFill>
                      <a:prstDash val="solid"/>
                      <a:round/>
                      <a:headEnd len="sm" w="sm" type="none"/>
                      <a:tailEnd len="sm" w="sm" type="none"/>
                    </a:lnB>
                  </a:tcPr>
                </a:tc>
                <a:tc hMerge="1"/>
              </a:tr>
              <a:tr h="283125">
                <a:tc rowSpan="3">
                  <a:txBody>
                    <a:bodyPr/>
                    <a:lstStyle/>
                    <a:p>
                      <a:pPr indent="0" lvl="0" marL="0" rtl="0" algn="l">
                        <a:spcBef>
                          <a:spcPts val="0"/>
                        </a:spcBef>
                        <a:spcAft>
                          <a:spcPts val="0"/>
                        </a:spcAft>
                        <a:buNone/>
                      </a:pPr>
                      <a:r>
                        <a:rPr b="1" lang="es-MX" sz="1200">
                          <a:latin typeface="Calibri"/>
                          <a:ea typeface="Calibri"/>
                          <a:cs typeface="Calibri"/>
                          <a:sym typeface="Calibri"/>
                        </a:rPr>
                        <a:t>Excepciones </a:t>
                      </a:r>
                      <a:endParaRPr b="1" sz="1200">
                        <a:latin typeface="Calibri"/>
                        <a:ea typeface="Calibri"/>
                        <a:cs typeface="Calibri"/>
                        <a:sym typeface="Calibri"/>
                      </a:endParaRPr>
                    </a:p>
                  </a:txBody>
                  <a:tcPr marT="63500" marB="63500" marR="63500" marL="63500">
                    <a:lnL cap="flat" cmpd="sng" w="12700">
                      <a:solidFill>
                        <a:srgbClr val="47C4D1"/>
                      </a:solidFill>
                      <a:prstDash val="solid"/>
                      <a:round/>
                      <a:headEnd len="sm" w="sm" type="none"/>
                      <a:tailEnd len="sm" w="sm" type="none"/>
                    </a:lnL>
                    <a:lnR cap="flat" cmpd="sng" w="12700">
                      <a:solidFill>
                        <a:srgbClr val="47C4D1"/>
                      </a:solidFill>
                      <a:prstDash val="solid"/>
                      <a:round/>
                      <a:headEnd len="sm" w="sm" type="none"/>
                      <a:tailEnd len="sm" w="sm" type="none"/>
                    </a:lnR>
                    <a:lnT cap="flat" cmpd="sng" w="12700">
                      <a:solidFill>
                        <a:srgbClr val="47C4D1"/>
                      </a:solidFill>
                      <a:prstDash val="solid"/>
                      <a:round/>
                      <a:headEnd len="sm" w="sm" type="none"/>
                      <a:tailEnd len="sm" w="sm" type="none"/>
                    </a:lnT>
                    <a:lnB cap="flat" cmpd="sng" w="12700">
                      <a:solidFill>
                        <a:srgbClr val="47C4D1"/>
                      </a:solidFill>
                      <a:prstDash val="solid"/>
                      <a:round/>
                      <a:headEnd len="sm" w="sm" type="none"/>
                      <a:tailEnd len="sm" w="sm" type="none"/>
                    </a:lnB>
                  </a:tcPr>
                </a:tc>
                <a:tc>
                  <a:txBody>
                    <a:bodyPr/>
                    <a:lstStyle/>
                    <a:p>
                      <a:pPr indent="0" lvl="0" marL="0" marR="72390" rtl="0" algn="l">
                        <a:spcBef>
                          <a:spcPts val="0"/>
                        </a:spcBef>
                        <a:spcAft>
                          <a:spcPts val="0"/>
                        </a:spcAft>
                        <a:buNone/>
                      </a:pPr>
                      <a:r>
                        <a:rPr b="1" lang="es-MX" sz="1200">
                          <a:latin typeface="Calibri"/>
                          <a:ea typeface="Calibri"/>
                          <a:cs typeface="Calibri"/>
                          <a:sym typeface="Calibri"/>
                        </a:rPr>
                        <a:t>Paso </a:t>
                      </a:r>
                      <a:endParaRPr b="1" sz="1200">
                        <a:latin typeface="Calibri"/>
                        <a:ea typeface="Calibri"/>
                        <a:cs typeface="Calibri"/>
                        <a:sym typeface="Calibri"/>
                      </a:endParaRPr>
                    </a:p>
                  </a:txBody>
                  <a:tcPr marT="63500" marB="63500" marR="63500" marL="63500">
                    <a:lnL cap="flat" cmpd="sng" w="12700">
                      <a:solidFill>
                        <a:srgbClr val="47C4D1"/>
                      </a:solidFill>
                      <a:prstDash val="solid"/>
                      <a:round/>
                      <a:headEnd len="sm" w="sm" type="none"/>
                      <a:tailEnd len="sm" w="sm" type="none"/>
                    </a:lnL>
                    <a:lnR cap="flat" cmpd="sng" w="12700">
                      <a:solidFill>
                        <a:srgbClr val="47C4D1"/>
                      </a:solidFill>
                      <a:prstDash val="solid"/>
                      <a:round/>
                      <a:headEnd len="sm" w="sm" type="none"/>
                      <a:tailEnd len="sm" w="sm" type="none"/>
                    </a:lnR>
                    <a:lnT cap="flat" cmpd="sng" w="12700">
                      <a:solidFill>
                        <a:srgbClr val="47C4D1"/>
                      </a:solidFill>
                      <a:prstDash val="solid"/>
                      <a:round/>
                      <a:headEnd len="sm" w="sm" type="none"/>
                      <a:tailEnd len="sm" w="sm" type="none"/>
                    </a:lnT>
                    <a:lnB cap="flat" cmpd="sng" w="12700">
                      <a:solidFill>
                        <a:srgbClr val="47C4D1"/>
                      </a:solidFill>
                      <a:prstDash val="solid"/>
                      <a:round/>
                      <a:headEnd len="sm" w="sm" type="none"/>
                      <a:tailEnd len="sm" w="sm" type="none"/>
                    </a:lnB>
                  </a:tcPr>
                </a:tc>
                <a:tc>
                  <a:txBody>
                    <a:bodyPr/>
                    <a:lstStyle/>
                    <a:p>
                      <a:pPr indent="0" lvl="0" marL="82550" rtl="0" algn="l">
                        <a:spcBef>
                          <a:spcPts val="0"/>
                        </a:spcBef>
                        <a:spcAft>
                          <a:spcPts val="0"/>
                        </a:spcAft>
                        <a:buNone/>
                      </a:pPr>
                      <a:r>
                        <a:rPr b="1" i="1" lang="es-MX" sz="1200">
                          <a:latin typeface="Calibri"/>
                          <a:ea typeface="Calibri"/>
                          <a:cs typeface="Calibri"/>
                          <a:sym typeface="Calibri"/>
                        </a:rPr>
                        <a:t>Acción</a:t>
                      </a:r>
                      <a:endParaRPr b="1" i="1" sz="1200">
                        <a:latin typeface="Calibri"/>
                        <a:ea typeface="Calibri"/>
                        <a:cs typeface="Calibri"/>
                        <a:sym typeface="Calibri"/>
                      </a:endParaRPr>
                    </a:p>
                  </a:txBody>
                  <a:tcPr marT="63500" marB="63500" marR="63500" marL="63500">
                    <a:lnL cap="flat" cmpd="sng" w="12700">
                      <a:solidFill>
                        <a:srgbClr val="47C4D1"/>
                      </a:solidFill>
                      <a:prstDash val="solid"/>
                      <a:round/>
                      <a:headEnd len="sm" w="sm" type="none"/>
                      <a:tailEnd len="sm" w="sm" type="none"/>
                    </a:lnL>
                    <a:lnR cap="flat" cmpd="sng" w="12700">
                      <a:solidFill>
                        <a:srgbClr val="47C4D1"/>
                      </a:solidFill>
                      <a:prstDash val="solid"/>
                      <a:round/>
                      <a:headEnd len="sm" w="sm" type="none"/>
                      <a:tailEnd len="sm" w="sm" type="none"/>
                    </a:lnR>
                    <a:lnT cap="flat" cmpd="sng" w="12700">
                      <a:solidFill>
                        <a:srgbClr val="47C4D1"/>
                      </a:solidFill>
                      <a:prstDash val="solid"/>
                      <a:round/>
                      <a:headEnd len="sm" w="sm" type="none"/>
                      <a:tailEnd len="sm" w="sm" type="none"/>
                    </a:lnT>
                    <a:lnB cap="flat" cmpd="sng" w="12700">
                      <a:solidFill>
                        <a:srgbClr val="47C4D1"/>
                      </a:solidFill>
                      <a:prstDash val="solid"/>
                      <a:round/>
                      <a:headEnd len="sm" w="sm" type="none"/>
                      <a:tailEnd len="sm" w="sm" type="none"/>
                    </a:lnB>
                  </a:tcPr>
                </a:tc>
              </a:tr>
              <a:tr h="283125">
                <a:tc vMerge="1"/>
                <a:tc>
                  <a:txBody>
                    <a:bodyPr/>
                    <a:lstStyle/>
                    <a:p>
                      <a:pPr indent="0" lvl="0" marL="0" marR="137795" rtl="0" algn="l">
                        <a:spcBef>
                          <a:spcPts val="0"/>
                        </a:spcBef>
                        <a:spcAft>
                          <a:spcPts val="0"/>
                        </a:spcAft>
                        <a:buNone/>
                      </a:pPr>
                      <a:r>
                        <a:rPr lang="es-MX" sz="1200">
                          <a:latin typeface="Calibri"/>
                          <a:ea typeface="Calibri"/>
                          <a:cs typeface="Calibri"/>
                          <a:sym typeface="Calibri"/>
                        </a:rPr>
                        <a:t> 1.1</a:t>
                      </a:r>
                      <a:endParaRPr sz="1200">
                        <a:latin typeface="Calibri"/>
                        <a:ea typeface="Calibri"/>
                        <a:cs typeface="Calibri"/>
                        <a:sym typeface="Calibri"/>
                      </a:endParaRPr>
                    </a:p>
                  </a:txBody>
                  <a:tcPr marT="63500" marB="63500" marR="63500" marL="63500">
                    <a:lnL cap="flat" cmpd="sng" w="12700">
                      <a:solidFill>
                        <a:srgbClr val="47C4D1"/>
                      </a:solidFill>
                      <a:prstDash val="solid"/>
                      <a:round/>
                      <a:headEnd len="sm" w="sm" type="none"/>
                      <a:tailEnd len="sm" w="sm" type="none"/>
                    </a:lnL>
                    <a:lnR cap="flat" cmpd="sng" w="12700">
                      <a:solidFill>
                        <a:srgbClr val="47C4D1"/>
                      </a:solidFill>
                      <a:prstDash val="solid"/>
                      <a:round/>
                      <a:headEnd len="sm" w="sm" type="none"/>
                      <a:tailEnd len="sm" w="sm" type="none"/>
                    </a:lnR>
                    <a:lnT cap="flat" cmpd="sng" w="12700">
                      <a:solidFill>
                        <a:srgbClr val="47C4D1"/>
                      </a:solidFill>
                      <a:prstDash val="solid"/>
                      <a:round/>
                      <a:headEnd len="sm" w="sm" type="none"/>
                      <a:tailEnd len="sm" w="sm" type="none"/>
                    </a:lnT>
                    <a:lnB cap="flat" cmpd="sng" w="12700">
                      <a:solidFill>
                        <a:srgbClr val="47C4D1"/>
                      </a:solidFill>
                      <a:prstDash val="solid"/>
                      <a:round/>
                      <a:headEnd len="sm" w="sm" type="none"/>
                      <a:tailEnd len="sm" w="sm" type="none"/>
                    </a:lnB>
                  </a:tcPr>
                </a:tc>
                <a:tc>
                  <a:txBody>
                    <a:bodyPr/>
                    <a:lstStyle/>
                    <a:p>
                      <a:pPr indent="0" lvl="0" marL="88265" rtl="0" algn="l">
                        <a:spcBef>
                          <a:spcPts val="0"/>
                        </a:spcBef>
                        <a:spcAft>
                          <a:spcPts val="0"/>
                        </a:spcAft>
                        <a:buNone/>
                      </a:pPr>
                      <a:r>
                        <a:rPr i="1" lang="es-MX" sz="1200">
                          <a:latin typeface="Calibri"/>
                          <a:ea typeface="Calibri"/>
                          <a:cs typeface="Calibri"/>
                          <a:sym typeface="Calibri"/>
                        </a:rPr>
                        <a:t>No hay tipos de grados registradas</a:t>
                      </a:r>
                      <a:endParaRPr i="1" sz="1200">
                        <a:latin typeface="Calibri"/>
                        <a:ea typeface="Calibri"/>
                        <a:cs typeface="Calibri"/>
                        <a:sym typeface="Calibri"/>
                      </a:endParaRPr>
                    </a:p>
                  </a:txBody>
                  <a:tcPr marT="63500" marB="63500" marR="63500" marL="63500">
                    <a:lnL cap="flat" cmpd="sng" w="12700">
                      <a:solidFill>
                        <a:srgbClr val="47C4D1"/>
                      </a:solidFill>
                      <a:prstDash val="solid"/>
                      <a:round/>
                      <a:headEnd len="sm" w="sm" type="none"/>
                      <a:tailEnd len="sm" w="sm" type="none"/>
                    </a:lnL>
                    <a:lnR cap="flat" cmpd="sng" w="12700">
                      <a:solidFill>
                        <a:srgbClr val="47C4D1"/>
                      </a:solidFill>
                      <a:prstDash val="solid"/>
                      <a:round/>
                      <a:headEnd len="sm" w="sm" type="none"/>
                      <a:tailEnd len="sm" w="sm" type="none"/>
                    </a:lnR>
                    <a:lnT cap="flat" cmpd="sng" w="12700">
                      <a:solidFill>
                        <a:srgbClr val="47C4D1"/>
                      </a:solidFill>
                      <a:prstDash val="solid"/>
                      <a:round/>
                      <a:headEnd len="sm" w="sm" type="none"/>
                      <a:tailEnd len="sm" w="sm" type="none"/>
                    </a:lnT>
                    <a:lnB cap="flat" cmpd="sng" w="12700">
                      <a:solidFill>
                        <a:srgbClr val="47C4D1"/>
                      </a:solidFill>
                      <a:prstDash val="solid"/>
                      <a:round/>
                      <a:headEnd len="sm" w="sm" type="none"/>
                      <a:tailEnd len="sm" w="sm" type="none"/>
                    </a:lnB>
                  </a:tcPr>
                </a:tc>
              </a:tr>
              <a:tr h="283125">
                <a:tc vMerge="1"/>
                <a:tc>
                  <a:txBody>
                    <a:bodyPr/>
                    <a:lstStyle/>
                    <a:p>
                      <a:pPr indent="0" lvl="0" marL="0" marR="137795" rtl="0" algn="l">
                        <a:spcBef>
                          <a:spcPts val="0"/>
                        </a:spcBef>
                        <a:spcAft>
                          <a:spcPts val="0"/>
                        </a:spcAft>
                        <a:buNone/>
                      </a:pPr>
                      <a:r>
                        <a:rPr b="1" lang="es-MX" sz="1200">
                          <a:latin typeface="Calibri"/>
                          <a:ea typeface="Calibri"/>
                          <a:cs typeface="Calibri"/>
                          <a:sym typeface="Calibri"/>
                        </a:rPr>
                        <a:t>Paso</a:t>
                      </a:r>
                      <a:endParaRPr b="1" sz="1200">
                        <a:latin typeface="Calibri"/>
                        <a:ea typeface="Calibri"/>
                        <a:cs typeface="Calibri"/>
                        <a:sym typeface="Calibri"/>
                      </a:endParaRPr>
                    </a:p>
                  </a:txBody>
                  <a:tcPr marT="63500" marB="63500" marR="63500" marL="63500">
                    <a:lnL cap="flat" cmpd="sng" w="12700">
                      <a:solidFill>
                        <a:srgbClr val="47C4D1"/>
                      </a:solidFill>
                      <a:prstDash val="solid"/>
                      <a:round/>
                      <a:headEnd len="sm" w="sm" type="none"/>
                      <a:tailEnd len="sm" w="sm" type="none"/>
                    </a:lnL>
                    <a:lnR cap="flat" cmpd="sng" w="12700">
                      <a:solidFill>
                        <a:srgbClr val="47C4D1"/>
                      </a:solidFill>
                      <a:prstDash val="solid"/>
                      <a:round/>
                      <a:headEnd len="sm" w="sm" type="none"/>
                      <a:tailEnd len="sm" w="sm" type="none"/>
                    </a:lnR>
                    <a:lnT cap="flat" cmpd="sng" w="12700">
                      <a:solidFill>
                        <a:srgbClr val="47C4D1"/>
                      </a:solidFill>
                      <a:prstDash val="solid"/>
                      <a:round/>
                      <a:headEnd len="sm" w="sm" type="none"/>
                      <a:tailEnd len="sm" w="sm" type="none"/>
                    </a:lnT>
                    <a:lnB cap="flat" cmpd="sng" w="12700">
                      <a:solidFill>
                        <a:srgbClr val="47C4D1"/>
                      </a:solidFill>
                      <a:prstDash val="solid"/>
                      <a:round/>
                      <a:headEnd len="sm" w="sm" type="none"/>
                      <a:tailEnd len="sm" w="sm" type="none"/>
                    </a:lnB>
                  </a:tcPr>
                </a:tc>
                <a:tc>
                  <a:txBody>
                    <a:bodyPr/>
                    <a:lstStyle/>
                    <a:p>
                      <a:pPr indent="0" lvl="0" marL="88265" rtl="0" algn="l">
                        <a:spcBef>
                          <a:spcPts val="0"/>
                        </a:spcBef>
                        <a:spcAft>
                          <a:spcPts val="0"/>
                        </a:spcAft>
                        <a:buNone/>
                      </a:pPr>
                      <a:r>
                        <a:rPr b="1" i="1" lang="es-MX" sz="1200">
                          <a:latin typeface="Calibri"/>
                          <a:ea typeface="Calibri"/>
                          <a:cs typeface="Calibri"/>
                          <a:sym typeface="Calibri"/>
                        </a:rPr>
                        <a:t>Cuota de tiempo</a:t>
                      </a:r>
                      <a:endParaRPr b="1" i="1" sz="1200">
                        <a:latin typeface="Calibri"/>
                        <a:ea typeface="Calibri"/>
                        <a:cs typeface="Calibri"/>
                        <a:sym typeface="Calibri"/>
                      </a:endParaRPr>
                    </a:p>
                  </a:txBody>
                  <a:tcPr marT="63500" marB="63500" marR="63500" marL="63500">
                    <a:lnL cap="flat" cmpd="sng" w="12700">
                      <a:solidFill>
                        <a:srgbClr val="47C4D1"/>
                      </a:solidFill>
                      <a:prstDash val="solid"/>
                      <a:round/>
                      <a:headEnd len="sm" w="sm" type="none"/>
                      <a:tailEnd len="sm" w="sm" type="none"/>
                    </a:lnL>
                    <a:lnR cap="flat" cmpd="sng" w="12700">
                      <a:solidFill>
                        <a:srgbClr val="47C4D1"/>
                      </a:solidFill>
                      <a:prstDash val="solid"/>
                      <a:round/>
                      <a:headEnd len="sm" w="sm" type="none"/>
                      <a:tailEnd len="sm" w="sm" type="none"/>
                    </a:lnR>
                    <a:lnT cap="flat" cmpd="sng" w="12700">
                      <a:solidFill>
                        <a:srgbClr val="47C4D1"/>
                      </a:solidFill>
                      <a:prstDash val="solid"/>
                      <a:round/>
                      <a:headEnd len="sm" w="sm" type="none"/>
                      <a:tailEnd len="sm" w="sm" type="none"/>
                    </a:lnT>
                    <a:lnB cap="flat" cmpd="sng" w="12700">
                      <a:solidFill>
                        <a:srgbClr val="47C4D1"/>
                      </a:solidFill>
                      <a:prstDash val="solid"/>
                      <a:round/>
                      <a:headEnd len="sm" w="sm" type="none"/>
                      <a:tailEnd len="sm" w="sm" type="none"/>
                    </a:lnB>
                  </a:tcPr>
                </a:tc>
              </a:tr>
              <a:tr h="283125">
                <a:tc rowSpan="2">
                  <a:txBody>
                    <a:bodyPr/>
                    <a:lstStyle/>
                    <a:p>
                      <a:pPr indent="0" lvl="0" marL="0" rtl="0" algn="l">
                        <a:lnSpc>
                          <a:spcPct val="115000"/>
                        </a:lnSpc>
                        <a:spcBef>
                          <a:spcPts val="0"/>
                        </a:spcBef>
                        <a:spcAft>
                          <a:spcPts val="0"/>
                        </a:spcAft>
                        <a:buNone/>
                      </a:pPr>
                      <a:r>
                        <a:rPr b="1" lang="es-MX" sz="1200">
                          <a:latin typeface="Calibri"/>
                          <a:ea typeface="Calibri"/>
                          <a:cs typeface="Calibri"/>
                          <a:sym typeface="Calibri"/>
                        </a:rPr>
                        <a:t>Rendimiento</a:t>
                      </a:r>
                      <a:endParaRPr b="1" sz="1200">
                        <a:latin typeface="Calibri"/>
                        <a:ea typeface="Calibri"/>
                        <a:cs typeface="Calibri"/>
                        <a:sym typeface="Calibri"/>
                      </a:endParaRPr>
                    </a:p>
                  </a:txBody>
                  <a:tcPr marT="63500" marB="63500" marR="63500" marL="63500">
                    <a:lnL cap="flat" cmpd="sng" w="12700">
                      <a:solidFill>
                        <a:srgbClr val="47C4D1"/>
                      </a:solidFill>
                      <a:prstDash val="solid"/>
                      <a:round/>
                      <a:headEnd len="sm" w="sm" type="none"/>
                      <a:tailEnd len="sm" w="sm" type="none"/>
                    </a:lnL>
                    <a:lnR cap="flat" cmpd="sng" w="12700">
                      <a:solidFill>
                        <a:srgbClr val="47C4D1"/>
                      </a:solidFill>
                      <a:prstDash val="solid"/>
                      <a:round/>
                      <a:headEnd len="sm" w="sm" type="none"/>
                      <a:tailEnd len="sm" w="sm" type="none"/>
                    </a:lnR>
                    <a:lnT cap="flat" cmpd="sng" w="12700">
                      <a:solidFill>
                        <a:srgbClr val="47C4D1"/>
                      </a:solidFill>
                      <a:prstDash val="solid"/>
                      <a:round/>
                      <a:headEnd len="sm" w="sm" type="none"/>
                      <a:tailEnd len="sm" w="sm" type="none"/>
                    </a:lnT>
                    <a:lnB cap="flat" cmpd="sng" w="12700">
                      <a:solidFill>
                        <a:srgbClr val="47C4D1"/>
                      </a:solidFill>
                      <a:prstDash val="solid"/>
                      <a:round/>
                      <a:headEnd len="sm" w="sm" type="none"/>
                      <a:tailEnd len="sm" w="sm" type="none"/>
                    </a:lnB>
                  </a:tcPr>
                </a:tc>
                <a:tc>
                  <a:txBody>
                    <a:bodyPr/>
                    <a:lstStyle/>
                    <a:p>
                      <a:pPr indent="0" lvl="0" marL="0" marR="137795" rtl="0" algn="l">
                        <a:spcBef>
                          <a:spcPts val="0"/>
                        </a:spcBef>
                        <a:spcAft>
                          <a:spcPts val="0"/>
                        </a:spcAft>
                        <a:buNone/>
                      </a:pPr>
                      <a:r>
                        <a:rPr lang="es-MX" sz="1200">
                          <a:latin typeface="Calibri"/>
                          <a:ea typeface="Calibri"/>
                          <a:cs typeface="Calibri"/>
                          <a:sym typeface="Calibri"/>
                        </a:rPr>
                        <a:t>3</a:t>
                      </a:r>
                      <a:endParaRPr sz="1200">
                        <a:latin typeface="Calibri"/>
                        <a:ea typeface="Calibri"/>
                        <a:cs typeface="Calibri"/>
                        <a:sym typeface="Calibri"/>
                      </a:endParaRPr>
                    </a:p>
                  </a:txBody>
                  <a:tcPr marT="63500" marB="63500" marR="63500" marL="63500">
                    <a:lnL cap="flat" cmpd="sng" w="12700">
                      <a:solidFill>
                        <a:srgbClr val="47C4D1"/>
                      </a:solidFill>
                      <a:prstDash val="solid"/>
                      <a:round/>
                      <a:headEnd len="sm" w="sm" type="none"/>
                      <a:tailEnd len="sm" w="sm" type="none"/>
                    </a:lnL>
                    <a:lnR cap="flat" cmpd="sng" w="12700">
                      <a:solidFill>
                        <a:srgbClr val="47C4D1"/>
                      </a:solidFill>
                      <a:prstDash val="solid"/>
                      <a:round/>
                      <a:headEnd len="sm" w="sm" type="none"/>
                      <a:tailEnd len="sm" w="sm" type="none"/>
                    </a:lnR>
                    <a:lnT cap="flat" cmpd="sng" w="12700">
                      <a:solidFill>
                        <a:srgbClr val="47C4D1"/>
                      </a:solidFill>
                      <a:prstDash val="solid"/>
                      <a:round/>
                      <a:headEnd len="sm" w="sm" type="none"/>
                      <a:tailEnd len="sm" w="sm" type="none"/>
                    </a:lnT>
                    <a:lnB cap="flat" cmpd="sng" w="12700">
                      <a:solidFill>
                        <a:srgbClr val="47C4D1"/>
                      </a:solidFill>
                      <a:prstDash val="solid"/>
                      <a:round/>
                      <a:headEnd len="sm" w="sm" type="none"/>
                      <a:tailEnd len="sm" w="sm" type="none"/>
                    </a:lnB>
                  </a:tcPr>
                </a:tc>
                <a:tc>
                  <a:txBody>
                    <a:bodyPr/>
                    <a:lstStyle/>
                    <a:p>
                      <a:pPr indent="0" lvl="0" marL="88265" rtl="0" algn="l">
                        <a:spcBef>
                          <a:spcPts val="0"/>
                        </a:spcBef>
                        <a:spcAft>
                          <a:spcPts val="0"/>
                        </a:spcAft>
                        <a:buNone/>
                      </a:pPr>
                      <a:r>
                        <a:rPr lang="es-MX" sz="1200">
                          <a:latin typeface="Calibri"/>
                          <a:ea typeface="Calibri"/>
                          <a:cs typeface="Calibri"/>
                          <a:sym typeface="Calibri"/>
                        </a:rPr>
                        <a:t>10 min.</a:t>
                      </a:r>
                      <a:endParaRPr sz="1200">
                        <a:latin typeface="Calibri"/>
                        <a:ea typeface="Calibri"/>
                        <a:cs typeface="Calibri"/>
                        <a:sym typeface="Calibri"/>
                      </a:endParaRPr>
                    </a:p>
                  </a:txBody>
                  <a:tcPr marT="63500" marB="63500" marR="63500" marL="63500">
                    <a:lnL cap="flat" cmpd="sng" w="12700">
                      <a:solidFill>
                        <a:srgbClr val="47C4D1"/>
                      </a:solidFill>
                      <a:prstDash val="solid"/>
                      <a:round/>
                      <a:headEnd len="sm" w="sm" type="none"/>
                      <a:tailEnd len="sm" w="sm" type="none"/>
                    </a:lnL>
                    <a:lnR cap="flat" cmpd="sng" w="12700">
                      <a:solidFill>
                        <a:srgbClr val="47C4D1"/>
                      </a:solidFill>
                      <a:prstDash val="solid"/>
                      <a:round/>
                      <a:headEnd len="sm" w="sm" type="none"/>
                      <a:tailEnd len="sm" w="sm" type="none"/>
                    </a:lnR>
                    <a:lnT cap="flat" cmpd="sng" w="12700">
                      <a:solidFill>
                        <a:srgbClr val="47C4D1"/>
                      </a:solidFill>
                      <a:prstDash val="solid"/>
                      <a:round/>
                      <a:headEnd len="sm" w="sm" type="none"/>
                      <a:tailEnd len="sm" w="sm" type="none"/>
                    </a:lnT>
                    <a:lnB cap="flat" cmpd="sng" w="12700">
                      <a:solidFill>
                        <a:srgbClr val="47C4D1"/>
                      </a:solidFill>
                      <a:prstDash val="solid"/>
                      <a:round/>
                      <a:headEnd len="sm" w="sm" type="none"/>
                      <a:tailEnd len="sm" w="sm" type="none"/>
                    </a:lnB>
                  </a:tcPr>
                </a:tc>
              </a:tr>
              <a:tr h="283125">
                <a:tc vMerge="1"/>
                <a:tc gridSpan="2">
                  <a:txBody>
                    <a:bodyPr/>
                    <a:lstStyle/>
                    <a:p>
                      <a:pPr indent="0" lvl="0" marL="0" marR="137795" rtl="0" algn="l">
                        <a:spcBef>
                          <a:spcPts val="0"/>
                        </a:spcBef>
                        <a:spcAft>
                          <a:spcPts val="0"/>
                        </a:spcAft>
                        <a:buNone/>
                      </a:pPr>
                      <a:r>
                        <a:rPr lang="es-MX" sz="1200">
                          <a:latin typeface="Calibri"/>
                          <a:ea typeface="Calibri"/>
                          <a:cs typeface="Calibri"/>
                          <a:sym typeface="Calibri"/>
                        </a:rPr>
                        <a:t>Cada vez que sea necesario acudir a esta información</a:t>
                      </a:r>
                      <a:endParaRPr sz="1200">
                        <a:latin typeface="Calibri"/>
                        <a:ea typeface="Calibri"/>
                        <a:cs typeface="Calibri"/>
                        <a:sym typeface="Calibri"/>
                      </a:endParaRPr>
                    </a:p>
                  </a:txBody>
                  <a:tcPr marT="63500" marB="63500" marR="63500" marL="63500">
                    <a:lnL cap="flat" cmpd="sng" w="12700">
                      <a:solidFill>
                        <a:srgbClr val="47C4D1"/>
                      </a:solidFill>
                      <a:prstDash val="solid"/>
                      <a:round/>
                      <a:headEnd len="sm" w="sm" type="none"/>
                      <a:tailEnd len="sm" w="sm" type="none"/>
                    </a:lnL>
                    <a:lnR cap="flat" cmpd="sng" w="12700">
                      <a:solidFill>
                        <a:srgbClr val="47C4D1"/>
                      </a:solidFill>
                      <a:prstDash val="solid"/>
                      <a:round/>
                      <a:headEnd len="sm" w="sm" type="none"/>
                      <a:tailEnd len="sm" w="sm" type="none"/>
                    </a:lnR>
                    <a:lnT cap="flat" cmpd="sng" w="12700">
                      <a:solidFill>
                        <a:srgbClr val="47C4D1"/>
                      </a:solidFill>
                      <a:prstDash val="solid"/>
                      <a:round/>
                      <a:headEnd len="sm" w="sm" type="none"/>
                      <a:tailEnd len="sm" w="sm" type="none"/>
                    </a:lnT>
                    <a:lnB cap="flat" cmpd="sng" w="12700">
                      <a:solidFill>
                        <a:srgbClr val="47C4D1"/>
                      </a:solidFill>
                      <a:prstDash val="solid"/>
                      <a:round/>
                      <a:headEnd len="sm" w="sm" type="none"/>
                      <a:tailEnd len="sm" w="sm" type="none"/>
                    </a:lnB>
                  </a:tcPr>
                </a:tc>
                <a:tc hMerge="1"/>
              </a:tr>
              <a:tr h="309400">
                <a:tc>
                  <a:txBody>
                    <a:bodyPr/>
                    <a:lstStyle/>
                    <a:p>
                      <a:pPr indent="0" lvl="0" marL="0" rtl="0" algn="l">
                        <a:lnSpc>
                          <a:spcPct val="115000"/>
                        </a:lnSpc>
                        <a:spcBef>
                          <a:spcPts val="0"/>
                        </a:spcBef>
                        <a:spcAft>
                          <a:spcPts val="0"/>
                        </a:spcAft>
                        <a:buNone/>
                      </a:pPr>
                      <a:r>
                        <a:rPr b="1" lang="es-MX" sz="1200">
                          <a:latin typeface="Calibri"/>
                          <a:ea typeface="Calibri"/>
                          <a:cs typeface="Calibri"/>
                          <a:sym typeface="Calibri"/>
                        </a:rPr>
                        <a:t>Frecuencia</a:t>
                      </a:r>
                      <a:endParaRPr b="1" sz="1200">
                        <a:latin typeface="Calibri"/>
                        <a:ea typeface="Calibri"/>
                        <a:cs typeface="Calibri"/>
                        <a:sym typeface="Calibri"/>
                      </a:endParaRPr>
                    </a:p>
                  </a:txBody>
                  <a:tcPr marT="63500" marB="63500" marR="63500" marL="63500">
                    <a:lnL cap="flat" cmpd="sng" w="12700">
                      <a:solidFill>
                        <a:srgbClr val="47C4D1"/>
                      </a:solidFill>
                      <a:prstDash val="solid"/>
                      <a:round/>
                      <a:headEnd len="sm" w="sm" type="none"/>
                      <a:tailEnd len="sm" w="sm" type="none"/>
                    </a:lnL>
                    <a:lnR cap="flat" cmpd="sng" w="12700">
                      <a:solidFill>
                        <a:srgbClr val="47C4D1"/>
                      </a:solidFill>
                      <a:prstDash val="solid"/>
                      <a:round/>
                      <a:headEnd len="sm" w="sm" type="none"/>
                      <a:tailEnd len="sm" w="sm" type="none"/>
                    </a:lnR>
                    <a:lnT cap="flat" cmpd="sng" w="12700">
                      <a:solidFill>
                        <a:srgbClr val="47C4D1"/>
                      </a:solidFill>
                      <a:prstDash val="solid"/>
                      <a:round/>
                      <a:headEnd len="sm" w="sm" type="none"/>
                      <a:tailEnd len="sm" w="sm" type="none"/>
                    </a:lnT>
                    <a:lnB cap="flat" cmpd="sng" w="12700">
                      <a:solidFill>
                        <a:srgbClr val="47C4D1"/>
                      </a:solidFill>
                      <a:prstDash val="solid"/>
                      <a:round/>
                      <a:headEnd len="sm" w="sm" type="none"/>
                      <a:tailEnd len="sm" w="sm" type="none"/>
                    </a:lnB>
                  </a:tcPr>
                </a:tc>
                <a:tc gridSpan="2">
                  <a:txBody>
                    <a:bodyPr/>
                    <a:lstStyle/>
                    <a:p>
                      <a:pPr indent="0" lvl="0" marL="0" marR="137795" rtl="0" algn="l">
                        <a:spcBef>
                          <a:spcPts val="0"/>
                        </a:spcBef>
                        <a:spcAft>
                          <a:spcPts val="0"/>
                        </a:spcAft>
                        <a:buNone/>
                      </a:pPr>
                      <a:r>
                        <a:rPr lang="es-MX" sz="1200">
                          <a:latin typeface="Calibri"/>
                          <a:ea typeface="Calibri"/>
                          <a:cs typeface="Calibri"/>
                          <a:sym typeface="Calibri"/>
                        </a:rPr>
                        <a:t>Si no existen registros el administrador no visualizará información alguna.</a:t>
                      </a:r>
                      <a:endParaRPr sz="1200">
                        <a:latin typeface="Calibri"/>
                        <a:ea typeface="Calibri"/>
                        <a:cs typeface="Calibri"/>
                        <a:sym typeface="Calibri"/>
                      </a:endParaRPr>
                    </a:p>
                  </a:txBody>
                  <a:tcPr marT="63500" marB="63500" marR="63500" marL="63500">
                    <a:lnL cap="flat" cmpd="sng" w="12700">
                      <a:solidFill>
                        <a:srgbClr val="47C4D1"/>
                      </a:solidFill>
                      <a:prstDash val="solid"/>
                      <a:round/>
                      <a:headEnd len="sm" w="sm" type="none"/>
                      <a:tailEnd len="sm" w="sm" type="none"/>
                    </a:lnL>
                    <a:lnR cap="flat" cmpd="sng" w="12700">
                      <a:solidFill>
                        <a:srgbClr val="47C4D1"/>
                      </a:solidFill>
                      <a:prstDash val="solid"/>
                      <a:round/>
                      <a:headEnd len="sm" w="sm" type="none"/>
                      <a:tailEnd len="sm" w="sm" type="none"/>
                    </a:lnR>
                    <a:lnT cap="flat" cmpd="sng" w="12700">
                      <a:solidFill>
                        <a:srgbClr val="47C4D1"/>
                      </a:solidFill>
                      <a:prstDash val="solid"/>
                      <a:round/>
                      <a:headEnd len="sm" w="sm" type="none"/>
                      <a:tailEnd len="sm" w="sm" type="none"/>
                    </a:lnT>
                    <a:lnB cap="flat" cmpd="sng" w="12700">
                      <a:solidFill>
                        <a:srgbClr val="47C4D1"/>
                      </a:solidFill>
                      <a:prstDash val="solid"/>
                      <a:round/>
                      <a:headEnd len="sm" w="sm" type="none"/>
                      <a:tailEnd len="sm" w="sm" type="none"/>
                    </a:lnB>
                  </a:tcPr>
                </a:tc>
                <a:tc hMerge="1"/>
              </a:tr>
              <a:tr h="309400">
                <a:tc>
                  <a:txBody>
                    <a:bodyPr/>
                    <a:lstStyle/>
                    <a:p>
                      <a:pPr indent="0" lvl="0" marL="0" rtl="0" algn="l">
                        <a:lnSpc>
                          <a:spcPct val="115000"/>
                        </a:lnSpc>
                        <a:spcBef>
                          <a:spcPts val="0"/>
                        </a:spcBef>
                        <a:spcAft>
                          <a:spcPts val="0"/>
                        </a:spcAft>
                        <a:buNone/>
                      </a:pPr>
                      <a:r>
                        <a:rPr b="1" lang="es-MX" sz="1200">
                          <a:latin typeface="Calibri"/>
                          <a:ea typeface="Calibri"/>
                          <a:cs typeface="Calibri"/>
                          <a:sym typeface="Calibri"/>
                        </a:rPr>
                        <a:t>Comentarios</a:t>
                      </a:r>
                      <a:endParaRPr b="1" sz="1200">
                        <a:latin typeface="Calibri"/>
                        <a:ea typeface="Calibri"/>
                        <a:cs typeface="Calibri"/>
                        <a:sym typeface="Calibri"/>
                      </a:endParaRPr>
                    </a:p>
                  </a:txBody>
                  <a:tcPr marT="63500" marB="63500" marR="63500" marL="63500">
                    <a:lnL cap="flat" cmpd="sng" w="12700">
                      <a:solidFill>
                        <a:srgbClr val="47C4D1"/>
                      </a:solidFill>
                      <a:prstDash val="solid"/>
                      <a:round/>
                      <a:headEnd len="sm" w="sm" type="none"/>
                      <a:tailEnd len="sm" w="sm" type="none"/>
                    </a:lnL>
                    <a:lnR cap="flat" cmpd="sng" w="12700">
                      <a:solidFill>
                        <a:srgbClr val="47C4D1"/>
                      </a:solidFill>
                      <a:prstDash val="solid"/>
                      <a:round/>
                      <a:headEnd len="sm" w="sm" type="none"/>
                      <a:tailEnd len="sm" w="sm" type="none"/>
                    </a:lnR>
                    <a:lnT cap="flat" cmpd="sng" w="12700">
                      <a:solidFill>
                        <a:srgbClr val="47C4D1"/>
                      </a:solidFill>
                      <a:prstDash val="solid"/>
                      <a:round/>
                      <a:headEnd len="sm" w="sm" type="none"/>
                      <a:tailEnd len="sm" w="sm" type="none"/>
                    </a:lnT>
                    <a:lnB cap="flat" cmpd="sng" w="12700">
                      <a:solidFill>
                        <a:srgbClr val="47C4D1"/>
                      </a:solidFill>
                      <a:prstDash val="solid"/>
                      <a:round/>
                      <a:headEnd len="sm" w="sm" type="none"/>
                      <a:tailEnd len="sm" w="sm" type="none"/>
                    </a:lnB>
                  </a:tcPr>
                </a:tc>
                <a:tc gridSpan="2">
                  <a:txBody>
                    <a:bodyPr/>
                    <a:lstStyle/>
                    <a:p>
                      <a:pPr indent="0" lvl="0" marL="0" rtl="0" algn="l">
                        <a:spcBef>
                          <a:spcPts val="0"/>
                        </a:spcBef>
                        <a:spcAft>
                          <a:spcPts val="0"/>
                        </a:spcAft>
                        <a:buNone/>
                      </a:pPr>
                      <a:r>
                        <a:rPr lang="es-MX" sz="1200">
                          <a:latin typeface="Calibri"/>
                          <a:ea typeface="Calibri"/>
                          <a:cs typeface="Calibri"/>
                          <a:sym typeface="Calibri"/>
                        </a:rPr>
                        <a:t>Visualizar, buscar, activar o desactivar los tipos de </a:t>
                      </a:r>
                      <a:r>
                        <a:rPr i="1" lang="es-MX" sz="1200">
                          <a:latin typeface="Calibri"/>
                          <a:ea typeface="Calibri"/>
                          <a:cs typeface="Calibri"/>
                          <a:sym typeface="Calibri"/>
                        </a:rPr>
                        <a:t>grados </a:t>
                      </a:r>
                      <a:r>
                        <a:rPr lang="es-MX" sz="1200">
                          <a:latin typeface="Calibri"/>
                          <a:ea typeface="Calibri"/>
                          <a:cs typeface="Calibri"/>
                          <a:sym typeface="Calibri"/>
                        </a:rPr>
                        <a:t>registrados en la institución.</a:t>
                      </a:r>
                      <a:endParaRPr sz="1200">
                        <a:latin typeface="Calibri"/>
                        <a:ea typeface="Calibri"/>
                        <a:cs typeface="Calibri"/>
                        <a:sym typeface="Calibri"/>
                      </a:endParaRPr>
                    </a:p>
                  </a:txBody>
                  <a:tcPr marT="63500" marB="63500" marR="63500" marL="63500">
                    <a:lnL cap="flat" cmpd="sng" w="12700">
                      <a:solidFill>
                        <a:srgbClr val="47C4D1"/>
                      </a:solidFill>
                      <a:prstDash val="solid"/>
                      <a:round/>
                      <a:headEnd len="sm" w="sm" type="none"/>
                      <a:tailEnd len="sm" w="sm" type="none"/>
                    </a:lnL>
                    <a:lnR cap="flat" cmpd="sng" w="12700">
                      <a:solidFill>
                        <a:srgbClr val="47C4D1"/>
                      </a:solidFill>
                      <a:prstDash val="solid"/>
                      <a:round/>
                      <a:headEnd len="sm" w="sm" type="none"/>
                      <a:tailEnd len="sm" w="sm" type="none"/>
                    </a:lnR>
                    <a:lnT cap="flat" cmpd="sng" w="12700">
                      <a:solidFill>
                        <a:srgbClr val="47C4D1"/>
                      </a:solidFill>
                      <a:prstDash val="solid"/>
                      <a:round/>
                      <a:headEnd len="sm" w="sm" type="none"/>
                      <a:tailEnd len="sm" w="sm" type="none"/>
                    </a:lnT>
                    <a:lnB cap="flat" cmpd="sng" w="12700">
                      <a:solidFill>
                        <a:srgbClr val="47C4D1"/>
                      </a:solidFill>
                      <a:prstDash val="solid"/>
                      <a:round/>
                      <a:headEnd len="sm" w="sm" type="none"/>
                      <a:tailEnd len="sm" w="sm" type="none"/>
                    </a:lnB>
                  </a:tcPr>
                </a:tc>
                <a:tc hMerge="1"/>
              </a:tr>
            </a:tbl>
          </a:graphicData>
        </a:graphic>
      </p:graphicFrame>
      <p:pic>
        <p:nvPicPr>
          <p:cNvPr id="924" name="Google Shape;924;g1ab1390640c_0_229"/>
          <p:cNvPicPr preferRelativeResize="0"/>
          <p:nvPr/>
        </p:nvPicPr>
        <p:blipFill>
          <a:blip r:embed="rId3">
            <a:alphaModFix/>
          </a:blip>
          <a:stretch>
            <a:fillRect/>
          </a:stretch>
        </p:blipFill>
        <p:spPr>
          <a:xfrm>
            <a:off x="694875" y="231675"/>
            <a:ext cx="373563" cy="347500"/>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8" name="Shape 928"/>
        <p:cNvGrpSpPr/>
        <p:nvPr/>
      </p:nvGrpSpPr>
      <p:grpSpPr>
        <a:xfrm>
          <a:off x="0" y="0"/>
          <a:ext cx="0" cy="0"/>
          <a:chOff x="0" y="0"/>
          <a:chExt cx="0" cy="0"/>
        </a:xfrm>
      </p:grpSpPr>
      <p:graphicFrame>
        <p:nvGraphicFramePr>
          <p:cNvPr id="929" name="Google Shape;929;g1ab1390640c_0_238"/>
          <p:cNvGraphicFramePr/>
          <p:nvPr/>
        </p:nvGraphicFramePr>
        <p:xfrm>
          <a:off x="304800" y="304800"/>
          <a:ext cx="3000000" cy="3000000"/>
        </p:xfrm>
        <a:graphic>
          <a:graphicData uri="http://schemas.openxmlformats.org/drawingml/2006/table">
            <a:tbl>
              <a:tblPr>
                <a:noFill/>
                <a:tableStyleId>{1460034C-6092-4E9E-AEC0-49A24A3E4ADF}</a:tableStyleId>
              </a:tblPr>
              <a:tblGrid>
                <a:gridCol w="1057275"/>
                <a:gridCol w="628650"/>
                <a:gridCol w="9958625"/>
              </a:tblGrid>
              <a:tr h="352825">
                <a:tc>
                  <a:txBody>
                    <a:bodyPr/>
                    <a:lstStyle/>
                    <a:p>
                      <a:pPr indent="0" lvl="0" marL="0" rtl="0" algn="ctr">
                        <a:spcBef>
                          <a:spcPts val="0"/>
                        </a:spcBef>
                        <a:spcAft>
                          <a:spcPts val="0"/>
                        </a:spcAft>
                        <a:buNone/>
                      </a:pPr>
                      <a:r>
                        <a:t/>
                      </a:r>
                      <a:endParaRPr sz="1200">
                        <a:latin typeface="Calibri"/>
                        <a:ea typeface="Calibri"/>
                        <a:cs typeface="Calibri"/>
                        <a:sym typeface="Calibri"/>
                      </a:endParaRPr>
                    </a:p>
                  </a:txBody>
                  <a:tcPr marT="63500" marB="63500" marR="63500" marL="63500">
                    <a:lnL cap="flat" cmpd="sng" w="12700">
                      <a:solidFill>
                        <a:srgbClr val="7030A0"/>
                      </a:solidFill>
                      <a:prstDash val="solid"/>
                      <a:round/>
                      <a:headEnd len="sm" w="sm" type="none"/>
                      <a:tailEnd len="sm" w="sm" type="none"/>
                    </a:lnL>
                    <a:lnR cap="flat" cmpd="sng" w="12700">
                      <a:solidFill>
                        <a:srgbClr val="7030A0"/>
                      </a:solidFill>
                      <a:prstDash val="solid"/>
                      <a:round/>
                      <a:headEnd len="sm" w="sm" type="none"/>
                      <a:tailEnd len="sm" w="sm" type="none"/>
                    </a:lnR>
                    <a:lnT cap="flat" cmpd="sng" w="12700">
                      <a:solidFill>
                        <a:srgbClr val="7030A0"/>
                      </a:solidFill>
                      <a:prstDash val="solid"/>
                      <a:round/>
                      <a:headEnd len="sm" w="sm" type="none"/>
                      <a:tailEnd len="sm" w="sm" type="none"/>
                    </a:lnT>
                    <a:lnB cap="flat" cmpd="sng" w="12700">
                      <a:solidFill>
                        <a:srgbClr val="7030A0"/>
                      </a:solidFill>
                      <a:prstDash val="solid"/>
                      <a:round/>
                      <a:headEnd len="sm" w="sm" type="none"/>
                      <a:tailEnd len="sm" w="sm" type="none"/>
                    </a:lnB>
                  </a:tcPr>
                </a:tc>
                <a:tc gridSpan="2">
                  <a:txBody>
                    <a:bodyPr/>
                    <a:lstStyle/>
                    <a:p>
                      <a:pPr indent="0" lvl="0" marL="0" rtl="0" algn="ctr">
                        <a:spcBef>
                          <a:spcPts val="0"/>
                        </a:spcBef>
                        <a:spcAft>
                          <a:spcPts val="0"/>
                        </a:spcAft>
                        <a:buNone/>
                      </a:pPr>
                      <a:r>
                        <a:rPr b="1" lang="es-MX" sz="1200">
                          <a:latin typeface="Calibri"/>
                          <a:ea typeface="Calibri"/>
                          <a:cs typeface="Calibri"/>
                          <a:sym typeface="Calibri"/>
                        </a:rPr>
                        <a:t>DOCUMENTO DE TRABAJO ESPECIFICACIÓN CASOS DE USO ADSI – CSF</a:t>
                      </a:r>
                      <a:endParaRPr b="1" sz="1200">
                        <a:latin typeface="Calibri"/>
                        <a:ea typeface="Calibri"/>
                        <a:cs typeface="Calibri"/>
                        <a:sym typeface="Calibri"/>
                      </a:endParaRPr>
                    </a:p>
                  </a:txBody>
                  <a:tcPr marT="63500" marB="63500" marR="63500" marL="63500">
                    <a:lnL cap="flat" cmpd="sng" w="12700">
                      <a:solidFill>
                        <a:srgbClr val="7030A0"/>
                      </a:solidFill>
                      <a:prstDash val="solid"/>
                      <a:round/>
                      <a:headEnd len="sm" w="sm" type="none"/>
                      <a:tailEnd len="sm" w="sm" type="none"/>
                    </a:lnL>
                    <a:lnR cap="flat" cmpd="sng" w="12700">
                      <a:solidFill>
                        <a:srgbClr val="7030A0"/>
                      </a:solidFill>
                      <a:prstDash val="solid"/>
                      <a:round/>
                      <a:headEnd len="sm" w="sm" type="none"/>
                      <a:tailEnd len="sm" w="sm" type="none"/>
                    </a:lnR>
                    <a:lnT cap="flat" cmpd="sng" w="12700">
                      <a:solidFill>
                        <a:srgbClr val="7030A0"/>
                      </a:solidFill>
                      <a:prstDash val="solid"/>
                      <a:round/>
                      <a:headEnd len="sm" w="sm" type="none"/>
                      <a:tailEnd len="sm" w="sm" type="none"/>
                    </a:lnT>
                    <a:lnB cap="flat" cmpd="sng" w="12700">
                      <a:solidFill>
                        <a:srgbClr val="7030A0"/>
                      </a:solidFill>
                      <a:prstDash val="solid"/>
                      <a:round/>
                      <a:headEnd len="sm" w="sm" type="none"/>
                      <a:tailEnd len="sm" w="sm" type="none"/>
                    </a:lnB>
                  </a:tcPr>
                </a:tc>
                <a:tc hMerge="1"/>
              </a:tr>
              <a:tr h="292625">
                <a:tc>
                  <a:txBody>
                    <a:bodyPr/>
                    <a:lstStyle/>
                    <a:p>
                      <a:pPr indent="0" lvl="0" marL="92075" rtl="0" algn="l">
                        <a:spcBef>
                          <a:spcPts val="0"/>
                        </a:spcBef>
                        <a:spcAft>
                          <a:spcPts val="0"/>
                        </a:spcAft>
                        <a:buNone/>
                      </a:pPr>
                      <a:r>
                        <a:rPr b="1" lang="es-MX" sz="1200">
                          <a:latin typeface="Calibri"/>
                          <a:ea typeface="Calibri"/>
                          <a:cs typeface="Calibri"/>
                          <a:sym typeface="Calibri"/>
                        </a:rPr>
                        <a:t>UC-15 </a:t>
                      </a:r>
                      <a:endParaRPr b="1" sz="1200">
                        <a:latin typeface="Calibri"/>
                        <a:ea typeface="Calibri"/>
                        <a:cs typeface="Calibri"/>
                        <a:sym typeface="Calibri"/>
                      </a:endParaRPr>
                    </a:p>
                  </a:txBody>
                  <a:tcPr marT="63500" marB="63500" marR="63500" marL="63500">
                    <a:lnL cap="flat" cmpd="sng" w="12700">
                      <a:solidFill>
                        <a:srgbClr val="7030A0"/>
                      </a:solidFill>
                      <a:prstDash val="solid"/>
                      <a:round/>
                      <a:headEnd len="sm" w="sm" type="none"/>
                      <a:tailEnd len="sm" w="sm" type="none"/>
                    </a:lnL>
                    <a:lnR cap="flat" cmpd="sng" w="12700">
                      <a:solidFill>
                        <a:srgbClr val="7030A0"/>
                      </a:solidFill>
                      <a:prstDash val="solid"/>
                      <a:round/>
                      <a:headEnd len="sm" w="sm" type="none"/>
                      <a:tailEnd len="sm" w="sm" type="none"/>
                    </a:lnR>
                    <a:lnT cap="flat" cmpd="sng" w="12700">
                      <a:solidFill>
                        <a:srgbClr val="7030A0"/>
                      </a:solidFill>
                      <a:prstDash val="solid"/>
                      <a:round/>
                      <a:headEnd len="sm" w="sm" type="none"/>
                      <a:tailEnd len="sm" w="sm" type="none"/>
                    </a:lnT>
                    <a:lnB cap="flat" cmpd="sng" w="12700">
                      <a:solidFill>
                        <a:srgbClr val="7030A0"/>
                      </a:solidFill>
                      <a:prstDash val="solid"/>
                      <a:round/>
                      <a:headEnd len="sm" w="sm" type="none"/>
                      <a:tailEnd len="sm" w="sm" type="none"/>
                    </a:lnB>
                  </a:tcPr>
                </a:tc>
                <a:tc gridSpan="2">
                  <a:txBody>
                    <a:bodyPr/>
                    <a:lstStyle/>
                    <a:p>
                      <a:pPr indent="0" lvl="0" marL="0" rtl="0" algn="ctr">
                        <a:spcBef>
                          <a:spcPts val="0"/>
                        </a:spcBef>
                        <a:spcAft>
                          <a:spcPts val="0"/>
                        </a:spcAft>
                        <a:buNone/>
                      </a:pPr>
                      <a:r>
                        <a:rPr i="1" lang="es-MX" sz="1200">
                          <a:latin typeface="Calibri"/>
                          <a:ea typeface="Calibri"/>
                          <a:cs typeface="Calibri"/>
                          <a:sym typeface="Calibri"/>
                        </a:rPr>
                        <a:t>Apartado administrador horarios</a:t>
                      </a:r>
                      <a:endParaRPr i="1" sz="1200">
                        <a:latin typeface="Calibri"/>
                        <a:ea typeface="Calibri"/>
                        <a:cs typeface="Calibri"/>
                        <a:sym typeface="Calibri"/>
                      </a:endParaRPr>
                    </a:p>
                  </a:txBody>
                  <a:tcPr marT="63500" marB="63500" marR="63500" marL="63500">
                    <a:lnL cap="flat" cmpd="sng" w="12700">
                      <a:solidFill>
                        <a:srgbClr val="7030A0"/>
                      </a:solidFill>
                      <a:prstDash val="solid"/>
                      <a:round/>
                      <a:headEnd len="sm" w="sm" type="none"/>
                      <a:tailEnd len="sm" w="sm" type="none"/>
                    </a:lnL>
                    <a:lnR cap="flat" cmpd="sng" w="12700">
                      <a:solidFill>
                        <a:srgbClr val="7030A0"/>
                      </a:solidFill>
                      <a:prstDash val="solid"/>
                      <a:round/>
                      <a:headEnd len="sm" w="sm" type="none"/>
                      <a:tailEnd len="sm" w="sm" type="none"/>
                    </a:lnR>
                    <a:lnT cap="flat" cmpd="sng" w="12700">
                      <a:solidFill>
                        <a:srgbClr val="7030A0"/>
                      </a:solidFill>
                      <a:prstDash val="solid"/>
                      <a:round/>
                      <a:headEnd len="sm" w="sm" type="none"/>
                      <a:tailEnd len="sm" w="sm" type="none"/>
                    </a:lnT>
                    <a:lnB cap="flat" cmpd="sng" w="12700">
                      <a:solidFill>
                        <a:srgbClr val="7030A0"/>
                      </a:solidFill>
                      <a:prstDash val="solid"/>
                      <a:round/>
                      <a:headEnd len="sm" w="sm" type="none"/>
                      <a:tailEnd len="sm" w="sm" type="none"/>
                    </a:lnB>
                  </a:tcPr>
                </a:tc>
                <a:tc hMerge="1"/>
              </a:tr>
              <a:tr h="464575">
                <a:tc>
                  <a:txBody>
                    <a:bodyPr/>
                    <a:lstStyle/>
                    <a:p>
                      <a:pPr indent="0" lvl="0" marL="88265" rtl="0" algn="l">
                        <a:spcBef>
                          <a:spcPts val="0"/>
                        </a:spcBef>
                        <a:spcAft>
                          <a:spcPts val="0"/>
                        </a:spcAft>
                        <a:buNone/>
                      </a:pPr>
                      <a:r>
                        <a:rPr b="1" lang="es-MX" sz="1200">
                          <a:latin typeface="Calibri"/>
                          <a:ea typeface="Calibri"/>
                          <a:cs typeface="Calibri"/>
                          <a:sym typeface="Calibri"/>
                        </a:rPr>
                        <a:t>Objetivos </a:t>
                      </a:r>
                      <a:endParaRPr b="1" sz="1200">
                        <a:latin typeface="Calibri"/>
                        <a:ea typeface="Calibri"/>
                        <a:cs typeface="Calibri"/>
                        <a:sym typeface="Calibri"/>
                      </a:endParaRPr>
                    </a:p>
                    <a:p>
                      <a:pPr indent="0" lvl="0" marL="87630" rtl="0" algn="l">
                        <a:spcBef>
                          <a:spcPts val="0"/>
                        </a:spcBef>
                        <a:spcAft>
                          <a:spcPts val="0"/>
                        </a:spcAft>
                        <a:buNone/>
                      </a:pPr>
                      <a:r>
                        <a:rPr b="1" lang="es-MX" sz="1200">
                          <a:latin typeface="Calibri"/>
                          <a:ea typeface="Calibri"/>
                          <a:cs typeface="Calibri"/>
                          <a:sym typeface="Calibri"/>
                        </a:rPr>
                        <a:t>asociados</a:t>
                      </a:r>
                      <a:endParaRPr b="1" sz="1200">
                        <a:latin typeface="Calibri"/>
                        <a:ea typeface="Calibri"/>
                        <a:cs typeface="Calibri"/>
                        <a:sym typeface="Calibri"/>
                      </a:endParaRPr>
                    </a:p>
                  </a:txBody>
                  <a:tcPr marT="63500" marB="63500" marR="63500" marL="63500">
                    <a:lnL cap="flat" cmpd="sng" w="12700">
                      <a:solidFill>
                        <a:srgbClr val="7030A0"/>
                      </a:solidFill>
                      <a:prstDash val="solid"/>
                      <a:round/>
                      <a:headEnd len="sm" w="sm" type="none"/>
                      <a:tailEnd len="sm" w="sm" type="none"/>
                    </a:lnL>
                    <a:lnR cap="flat" cmpd="sng" w="12700">
                      <a:solidFill>
                        <a:srgbClr val="7030A0"/>
                      </a:solidFill>
                      <a:prstDash val="solid"/>
                      <a:round/>
                      <a:headEnd len="sm" w="sm" type="none"/>
                      <a:tailEnd len="sm" w="sm" type="none"/>
                    </a:lnR>
                    <a:lnT cap="flat" cmpd="sng" w="12700">
                      <a:solidFill>
                        <a:srgbClr val="7030A0"/>
                      </a:solidFill>
                      <a:prstDash val="solid"/>
                      <a:round/>
                      <a:headEnd len="sm" w="sm" type="none"/>
                      <a:tailEnd len="sm" w="sm" type="none"/>
                    </a:lnT>
                    <a:lnB cap="flat" cmpd="sng" w="12700">
                      <a:solidFill>
                        <a:srgbClr val="7030A0"/>
                      </a:solidFill>
                      <a:prstDash val="solid"/>
                      <a:round/>
                      <a:headEnd len="sm" w="sm" type="none"/>
                      <a:tailEnd len="sm" w="sm" type="none"/>
                    </a:lnB>
                  </a:tcPr>
                </a:tc>
                <a:tc gridSpan="2">
                  <a:txBody>
                    <a:bodyPr/>
                    <a:lstStyle/>
                    <a:p>
                      <a:pPr indent="0" lvl="0" marL="0" rtl="0" algn="l">
                        <a:spcBef>
                          <a:spcPts val="0"/>
                        </a:spcBef>
                        <a:spcAft>
                          <a:spcPts val="0"/>
                        </a:spcAft>
                        <a:buNone/>
                      </a:pPr>
                      <a:r>
                        <a:rPr lang="es-MX" sz="1200">
                          <a:latin typeface="Calibri"/>
                          <a:ea typeface="Calibri"/>
                          <a:cs typeface="Calibri"/>
                          <a:sym typeface="Calibri"/>
                        </a:rPr>
                        <a:t>Visualizar, buscar, activar o desactivar los tipos de </a:t>
                      </a:r>
                      <a:r>
                        <a:rPr i="1" lang="es-MX" sz="1200">
                          <a:latin typeface="Calibri"/>
                          <a:ea typeface="Calibri"/>
                          <a:cs typeface="Calibri"/>
                          <a:sym typeface="Calibri"/>
                        </a:rPr>
                        <a:t>horarios </a:t>
                      </a:r>
                      <a:r>
                        <a:rPr lang="es-MX" sz="1200">
                          <a:latin typeface="Calibri"/>
                          <a:ea typeface="Calibri"/>
                          <a:cs typeface="Calibri"/>
                          <a:sym typeface="Calibri"/>
                        </a:rPr>
                        <a:t>registrados en la institución.</a:t>
                      </a:r>
                      <a:endParaRPr sz="1200">
                        <a:latin typeface="Calibri"/>
                        <a:ea typeface="Calibri"/>
                        <a:cs typeface="Calibri"/>
                        <a:sym typeface="Calibri"/>
                      </a:endParaRPr>
                    </a:p>
                  </a:txBody>
                  <a:tcPr marT="63500" marB="63500" marR="63500" marL="63500">
                    <a:lnL cap="flat" cmpd="sng" w="12700">
                      <a:solidFill>
                        <a:srgbClr val="7030A0"/>
                      </a:solidFill>
                      <a:prstDash val="solid"/>
                      <a:round/>
                      <a:headEnd len="sm" w="sm" type="none"/>
                      <a:tailEnd len="sm" w="sm" type="none"/>
                    </a:lnL>
                    <a:lnR cap="flat" cmpd="sng" w="12700">
                      <a:solidFill>
                        <a:srgbClr val="7030A0"/>
                      </a:solidFill>
                      <a:prstDash val="solid"/>
                      <a:round/>
                      <a:headEnd len="sm" w="sm" type="none"/>
                      <a:tailEnd len="sm" w="sm" type="none"/>
                    </a:lnR>
                    <a:lnT cap="flat" cmpd="sng" w="12700">
                      <a:solidFill>
                        <a:srgbClr val="7030A0"/>
                      </a:solidFill>
                      <a:prstDash val="solid"/>
                      <a:round/>
                      <a:headEnd len="sm" w="sm" type="none"/>
                      <a:tailEnd len="sm" w="sm" type="none"/>
                    </a:lnT>
                    <a:lnB cap="flat" cmpd="sng" w="12700">
                      <a:solidFill>
                        <a:srgbClr val="7030A0"/>
                      </a:solidFill>
                      <a:prstDash val="solid"/>
                      <a:round/>
                      <a:headEnd len="sm" w="sm" type="none"/>
                      <a:tailEnd len="sm" w="sm" type="none"/>
                    </a:lnB>
                  </a:tcPr>
                </a:tc>
                <a:tc hMerge="1"/>
              </a:tr>
              <a:tr h="464575">
                <a:tc>
                  <a:txBody>
                    <a:bodyPr/>
                    <a:lstStyle/>
                    <a:p>
                      <a:pPr indent="0" lvl="0" marL="92075" rtl="0" algn="l">
                        <a:spcBef>
                          <a:spcPts val="0"/>
                        </a:spcBef>
                        <a:spcAft>
                          <a:spcPts val="0"/>
                        </a:spcAft>
                        <a:buNone/>
                      </a:pPr>
                      <a:r>
                        <a:rPr b="1" lang="es-MX" sz="1200">
                          <a:latin typeface="Calibri"/>
                          <a:ea typeface="Calibri"/>
                          <a:cs typeface="Calibri"/>
                          <a:sym typeface="Calibri"/>
                        </a:rPr>
                        <a:t>Requisitos </a:t>
                      </a:r>
                      <a:endParaRPr b="1" sz="1200">
                        <a:latin typeface="Calibri"/>
                        <a:ea typeface="Calibri"/>
                        <a:cs typeface="Calibri"/>
                        <a:sym typeface="Calibri"/>
                      </a:endParaRPr>
                    </a:p>
                    <a:p>
                      <a:pPr indent="0" lvl="0" marL="87630" rtl="0" algn="l">
                        <a:spcBef>
                          <a:spcPts val="0"/>
                        </a:spcBef>
                        <a:spcAft>
                          <a:spcPts val="0"/>
                        </a:spcAft>
                        <a:buNone/>
                      </a:pPr>
                      <a:r>
                        <a:rPr b="1" lang="es-MX" sz="1200">
                          <a:latin typeface="Calibri"/>
                          <a:ea typeface="Calibri"/>
                          <a:cs typeface="Calibri"/>
                          <a:sym typeface="Calibri"/>
                        </a:rPr>
                        <a:t>asociados</a:t>
                      </a:r>
                      <a:endParaRPr b="1" sz="1200">
                        <a:latin typeface="Calibri"/>
                        <a:ea typeface="Calibri"/>
                        <a:cs typeface="Calibri"/>
                        <a:sym typeface="Calibri"/>
                      </a:endParaRPr>
                    </a:p>
                  </a:txBody>
                  <a:tcPr marT="63500" marB="63500" marR="63500" marL="63500">
                    <a:lnL cap="flat" cmpd="sng" w="12700">
                      <a:solidFill>
                        <a:srgbClr val="7030A0"/>
                      </a:solidFill>
                      <a:prstDash val="solid"/>
                      <a:round/>
                      <a:headEnd len="sm" w="sm" type="none"/>
                      <a:tailEnd len="sm" w="sm" type="none"/>
                    </a:lnL>
                    <a:lnR cap="flat" cmpd="sng" w="12700">
                      <a:solidFill>
                        <a:srgbClr val="7030A0"/>
                      </a:solidFill>
                      <a:prstDash val="solid"/>
                      <a:round/>
                      <a:headEnd len="sm" w="sm" type="none"/>
                      <a:tailEnd len="sm" w="sm" type="none"/>
                    </a:lnR>
                    <a:lnT cap="flat" cmpd="sng" w="12700">
                      <a:solidFill>
                        <a:srgbClr val="7030A0"/>
                      </a:solidFill>
                      <a:prstDash val="solid"/>
                      <a:round/>
                      <a:headEnd len="sm" w="sm" type="none"/>
                      <a:tailEnd len="sm" w="sm" type="none"/>
                    </a:lnT>
                    <a:lnB cap="flat" cmpd="sng" w="12700">
                      <a:solidFill>
                        <a:srgbClr val="7030A0"/>
                      </a:solidFill>
                      <a:prstDash val="solid"/>
                      <a:round/>
                      <a:headEnd len="sm" w="sm" type="none"/>
                      <a:tailEnd len="sm" w="sm" type="none"/>
                    </a:lnB>
                  </a:tcPr>
                </a:tc>
                <a:tc gridSpan="2">
                  <a:txBody>
                    <a:bodyPr/>
                    <a:lstStyle/>
                    <a:p>
                      <a:pPr indent="0" lvl="0" marL="0" rtl="0" algn="l">
                        <a:spcBef>
                          <a:spcPts val="0"/>
                        </a:spcBef>
                        <a:spcAft>
                          <a:spcPts val="0"/>
                        </a:spcAft>
                        <a:buNone/>
                      </a:pPr>
                      <a:r>
                        <a:rPr lang="es-MX" sz="1200">
                          <a:latin typeface="Calibri"/>
                          <a:ea typeface="Calibri"/>
                          <a:cs typeface="Calibri"/>
                          <a:sym typeface="Calibri"/>
                        </a:rPr>
                        <a:t>Debe ser administrador para poder visualizar este apartado.</a:t>
                      </a:r>
                      <a:endParaRPr sz="1200">
                        <a:latin typeface="Calibri"/>
                        <a:ea typeface="Calibri"/>
                        <a:cs typeface="Calibri"/>
                        <a:sym typeface="Calibri"/>
                      </a:endParaRPr>
                    </a:p>
                  </a:txBody>
                  <a:tcPr marT="63500" marB="63500" marR="63500" marL="63500">
                    <a:lnL cap="flat" cmpd="sng" w="12700">
                      <a:solidFill>
                        <a:srgbClr val="7030A0"/>
                      </a:solidFill>
                      <a:prstDash val="solid"/>
                      <a:round/>
                      <a:headEnd len="sm" w="sm" type="none"/>
                      <a:tailEnd len="sm" w="sm" type="none"/>
                    </a:lnL>
                    <a:lnR cap="flat" cmpd="sng" w="12700">
                      <a:solidFill>
                        <a:srgbClr val="7030A0"/>
                      </a:solidFill>
                      <a:prstDash val="solid"/>
                      <a:round/>
                      <a:headEnd len="sm" w="sm" type="none"/>
                      <a:tailEnd len="sm" w="sm" type="none"/>
                    </a:lnR>
                    <a:lnT cap="flat" cmpd="sng" w="12700">
                      <a:solidFill>
                        <a:srgbClr val="7030A0"/>
                      </a:solidFill>
                      <a:prstDash val="solid"/>
                      <a:round/>
                      <a:headEnd len="sm" w="sm" type="none"/>
                      <a:tailEnd len="sm" w="sm" type="none"/>
                    </a:lnT>
                    <a:lnB cap="flat" cmpd="sng" w="12700">
                      <a:solidFill>
                        <a:srgbClr val="7030A0"/>
                      </a:solidFill>
                      <a:prstDash val="solid"/>
                      <a:round/>
                      <a:headEnd len="sm" w="sm" type="none"/>
                      <a:tailEnd len="sm" w="sm" type="none"/>
                    </a:lnB>
                  </a:tcPr>
                </a:tc>
                <a:tc hMerge="1"/>
              </a:tr>
              <a:tr h="292625">
                <a:tc>
                  <a:txBody>
                    <a:bodyPr/>
                    <a:lstStyle/>
                    <a:p>
                      <a:pPr indent="0" lvl="0" marL="92075" rtl="0" algn="l">
                        <a:spcBef>
                          <a:spcPts val="0"/>
                        </a:spcBef>
                        <a:spcAft>
                          <a:spcPts val="0"/>
                        </a:spcAft>
                        <a:buNone/>
                      </a:pPr>
                      <a:r>
                        <a:rPr b="1" lang="es-MX" sz="1200">
                          <a:latin typeface="Calibri"/>
                          <a:ea typeface="Calibri"/>
                          <a:cs typeface="Calibri"/>
                          <a:sym typeface="Calibri"/>
                        </a:rPr>
                        <a:t>Descripción </a:t>
                      </a:r>
                      <a:endParaRPr b="1" sz="1200">
                        <a:latin typeface="Calibri"/>
                        <a:ea typeface="Calibri"/>
                        <a:cs typeface="Calibri"/>
                        <a:sym typeface="Calibri"/>
                      </a:endParaRPr>
                    </a:p>
                  </a:txBody>
                  <a:tcPr marT="63500" marB="63500" marR="63500" marL="63500">
                    <a:lnL cap="flat" cmpd="sng" w="12700">
                      <a:solidFill>
                        <a:srgbClr val="7030A0"/>
                      </a:solidFill>
                      <a:prstDash val="solid"/>
                      <a:round/>
                      <a:headEnd len="sm" w="sm" type="none"/>
                      <a:tailEnd len="sm" w="sm" type="none"/>
                    </a:lnL>
                    <a:lnR cap="flat" cmpd="sng" w="12700">
                      <a:solidFill>
                        <a:srgbClr val="7030A0"/>
                      </a:solidFill>
                      <a:prstDash val="solid"/>
                      <a:round/>
                      <a:headEnd len="sm" w="sm" type="none"/>
                      <a:tailEnd len="sm" w="sm" type="none"/>
                    </a:lnR>
                    <a:lnT cap="flat" cmpd="sng" w="12700">
                      <a:solidFill>
                        <a:srgbClr val="7030A0"/>
                      </a:solidFill>
                      <a:prstDash val="solid"/>
                      <a:round/>
                      <a:headEnd len="sm" w="sm" type="none"/>
                      <a:tailEnd len="sm" w="sm" type="none"/>
                    </a:lnT>
                    <a:lnB cap="flat" cmpd="sng" w="12700">
                      <a:solidFill>
                        <a:srgbClr val="7030A0"/>
                      </a:solidFill>
                      <a:prstDash val="solid"/>
                      <a:round/>
                      <a:headEnd len="sm" w="sm" type="none"/>
                      <a:tailEnd len="sm" w="sm" type="none"/>
                    </a:lnB>
                  </a:tcPr>
                </a:tc>
                <a:tc gridSpan="2">
                  <a:txBody>
                    <a:bodyPr/>
                    <a:lstStyle/>
                    <a:p>
                      <a:pPr indent="0" lvl="0" marL="0" marR="39370" rtl="0" algn="l">
                        <a:lnSpc>
                          <a:spcPct val="95416"/>
                        </a:lnSpc>
                        <a:spcBef>
                          <a:spcPts val="0"/>
                        </a:spcBef>
                        <a:spcAft>
                          <a:spcPts val="0"/>
                        </a:spcAft>
                        <a:buNone/>
                      </a:pPr>
                      <a:r>
                        <a:rPr lang="es-MX" sz="1200">
                          <a:latin typeface="Calibri"/>
                          <a:ea typeface="Calibri"/>
                          <a:cs typeface="Calibri"/>
                          <a:sym typeface="Calibri"/>
                        </a:rPr>
                        <a:t>Tipos de </a:t>
                      </a:r>
                      <a:r>
                        <a:rPr i="1" lang="es-MX" sz="1200">
                          <a:latin typeface="Calibri"/>
                          <a:ea typeface="Calibri"/>
                          <a:cs typeface="Calibri"/>
                          <a:sym typeface="Calibri"/>
                        </a:rPr>
                        <a:t>horarios </a:t>
                      </a:r>
                      <a:r>
                        <a:rPr lang="es-MX" sz="1200">
                          <a:latin typeface="Calibri"/>
                          <a:ea typeface="Calibri"/>
                          <a:cs typeface="Calibri"/>
                          <a:sym typeface="Calibri"/>
                        </a:rPr>
                        <a:t>en la plataforma.</a:t>
                      </a:r>
                      <a:endParaRPr sz="1200">
                        <a:latin typeface="Calibri"/>
                        <a:ea typeface="Calibri"/>
                        <a:cs typeface="Calibri"/>
                        <a:sym typeface="Calibri"/>
                      </a:endParaRPr>
                    </a:p>
                  </a:txBody>
                  <a:tcPr marT="63500" marB="63500" marR="63500" marL="63500">
                    <a:lnL cap="flat" cmpd="sng" w="12700">
                      <a:solidFill>
                        <a:srgbClr val="7030A0"/>
                      </a:solidFill>
                      <a:prstDash val="solid"/>
                      <a:round/>
                      <a:headEnd len="sm" w="sm" type="none"/>
                      <a:tailEnd len="sm" w="sm" type="none"/>
                    </a:lnL>
                    <a:lnR cap="flat" cmpd="sng" w="12700">
                      <a:solidFill>
                        <a:srgbClr val="7030A0"/>
                      </a:solidFill>
                      <a:prstDash val="solid"/>
                      <a:round/>
                      <a:headEnd len="sm" w="sm" type="none"/>
                      <a:tailEnd len="sm" w="sm" type="none"/>
                    </a:lnR>
                    <a:lnT cap="flat" cmpd="sng" w="12700">
                      <a:solidFill>
                        <a:srgbClr val="7030A0"/>
                      </a:solidFill>
                      <a:prstDash val="solid"/>
                      <a:round/>
                      <a:headEnd len="sm" w="sm" type="none"/>
                      <a:tailEnd len="sm" w="sm" type="none"/>
                    </a:lnT>
                    <a:lnB cap="flat" cmpd="sng" w="12700">
                      <a:solidFill>
                        <a:srgbClr val="7030A0"/>
                      </a:solidFill>
                      <a:prstDash val="solid"/>
                      <a:round/>
                      <a:headEnd len="sm" w="sm" type="none"/>
                      <a:tailEnd len="sm" w="sm" type="none"/>
                    </a:lnB>
                  </a:tcPr>
                </a:tc>
                <a:tc hMerge="1"/>
              </a:tr>
              <a:tr h="398475">
                <a:tc>
                  <a:txBody>
                    <a:bodyPr/>
                    <a:lstStyle/>
                    <a:p>
                      <a:pPr indent="0" lvl="0" marL="0" rtl="0" algn="l">
                        <a:spcBef>
                          <a:spcPts val="0"/>
                        </a:spcBef>
                        <a:spcAft>
                          <a:spcPts val="0"/>
                        </a:spcAft>
                        <a:buNone/>
                      </a:pPr>
                      <a:r>
                        <a:rPr b="1" lang="es-MX" sz="1200">
                          <a:latin typeface="Calibri"/>
                          <a:ea typeface="Calibri"/>
                          <a:cs typeface="Calibri"/>
                          <a:sym typeface="Calibri"/>
                        </a:rPr>
                        <a:t>Precondición</a:t>
                      </a:r>
                      <a:endParaRPr b="1" sz="1200">
                        <a:latin typeface="Calibri"/>
                        <a:ea typeface="Calibri"/>
                        <a:cs typeface="Calibri"/>
                        <a:sym typeface="Calibri"/>
                      </a:endParaRPr>
                    </a:p>
                  </a:txBody>
                  <a:tcPr marT="63500" marB="63500" marR="63500" marL="63500">
                    <a:lnL cap="flat" cmpd="sng" w="12700">
                      <a:solidFill>
                        <a:srgbClr val="7030A0"/>
                      </a:solidFill>
                      <a:prstDash val="solid"/>
                      <a:round/>
                      <a:headEnd len="sm" w="sm" type="none"/>
                      <a:tailEnd len="sm" w="sm" type="none"/>
                    </a:lnL>
                    <a:lnR cap="flat" cmpd="sng" w="12700">
                      <a:solidFill>
                        <a:srgbClr val="7030A0"/>
                      </a:solidFill>
                      <a:prstDash val="solid"/>
                      <a:round/>
                      <a:headEnd len="sm" w="sm" type="none"/>
                      <a:tailEnd len="sm" w="sm" type="none"/>
                    </a:lnR>
                    <a:lnT cap="flat" cmpd="sng" w="12700">
                      <a:solidFill>
                        <a:srgbClr val="7030A0"/>
                      </a:solidFill>
                      <a:prstDash val="solid"/>
                      <a:round/>
                      <a:headEnd len="sm" w="sm" type="none"/>
                      <a:tailEnd len="sm" w="sm" type="none"/>
                    </a:lnT>
                    <a:lnB cap="flat" cmpd="sng" w="12700">
                      <a:solidFill>
                        <a:srgbClr val="7030A0"/>
                      </a:solidFill>
                      <a:prstDash val="solid"/>
                      <a:round/>
                      <a:headEnd len="sm" w="sm" type="none"/>
                      <a:tailEnd len="sm" w="sm" type="none"/>
                    </a:lnB>
                  </a:tcPr>
                </a:tc>
                <a:tc gridSpan="2">
                  <a:txBody>
                    <a:bodyPr/>
                    <a:lstStyle/>
                    <a:p>
                      <a:pPr indent="0" lvl="0" marL="0" marR="39370" rtl="0" algn="l">
                        <a:lnSpc>
                          <a:spcPct val="95416"/>
                        </a:lnSpc>
                        <a:spcBef>
                          <a:spcPts val="0"/>
                        </a:spcBef>
                        <a:spcAft>
                          <a:spcPts val="0"/>
                        </a:spcAft>
                        <a:buNone/>
                      </a:pPr>
                      <a:r>
                        <a:rPr lang="es-MX" sz="1200">
                          <a:latin typeface="Calibri"/>
                          <a:ea typeface="Calibri"/>
                          <a:cs typeface="Calibri"/>
                          <a:sym typeface="Calibri"/>
                        </a:rPr>
                        <a:t>Debe estar registrada y verificada la cuenta.</a:t>
                      </a:r>
                      <a:endParaRPr sz="1200">
                        <a:latin typeface="Calibri"/>
                        <a:ea typeface="Calibri"/>
                        <a:cs typeface="Calibri"/>
                        <a:sym typeface="Calibri"/>
                      </a:endParaRPr>
                    </a:p>
                  </a:txBody>
                  <a:tcPr marT="63500" marB="63500" marR="63500" marL="63500">
                    <a:lnL cap="flat" cmpd="sng" w="12700">
                      <a:solidFill>
                        <a:srgbClr val="7030A0"/>
                      </a:solidFill>
                      <a:prstDash val="solid"/>
                      <a:round/>
                      <a:headEnd len="sm" w="sm" type="none"/>
                      <a:tailEnd len="sm" w="sm" type="none"/>
                    </a:lnL>
                    <a:lnR cap="flat" cmpd="sng" w="12700">
                      <a:solidFill>
                        <a:srgbClr val="7030A0"/>
                      </a:solidFill>
                      <a:prstDash val="solid"/>
                      <a:round/>
                      <a:headEnd len="sm" w="sm" type="none"/>
                      <a:tailEnd len="sm" w="sm" type="none"/>
                    </a:lnR>
                    <a:lnT cap="flat" cmpd="sng" w="12700">
                      <a:solidFill>
                        <a:srgbClr val="7030A0"/>
                      </a:solidFill>
                      <a:prstDash val="solid"/>
                      <a:round/>
                      <a:headEnd len="sm" w="sm" type="none"/>
                      <a:tailEnd len="sm" w="sm" type="none"/>
                    </a:lnT>
                    <a:lnB cap="flat" cmpd="sng" w="12700">
                      <a:solidFill>
                        <a:srgbClr val="7030A0"/>
                      </a:solidFill>
                      <a:prstDash val="solid"/>
                      <a:round/>
                      <a:headEnd len="sm" w="sm" type="none"/>
                      <a:tailEnd len="sm" w="sm" type="none"/>
                    </a:lnB>
                  </a:tcPr>
                </a:tc>
                <a:tc hMerge="1"/>
              </a:tr>
              <a:tr h="292625">
                <a:tc rowSpan="5">
                  <a:txBody>
                    <a:bodyPr/>
                    <a:lstStyle/>
                    <a:p>
                      <a:pPr indent="0" lvl="0" marL="87630" rtl="0" algn="l">
                        <a:spcBef>
                          <a:spcPts val="0"/>
                        </a:spcBef>
                        <a:spcAft>
                          <a:spcPts val="0"/>
                        </a:spcAft>
                        <a:buNone/>
                      </a:pPr>
                      <a:r>
                        <a:rPr b="1" lang="es-MX" sz="1200">
                          <a:latin typeface="Calibri"/>
                          <a:ea typeface="Calibri"/>
                          <a:cs typeface="Calibri"/>
                          <a:sym typeface="Calibri"/>
                        </a:rPr>
                        <a:t>Secuencia </a:t>
                      </a:r>
                      <a:endParaRPr b="1" sz="1200">
                        <a:latin typeface="Calibri"/>
                        <a:ea typeface="Calibri"/>
                        <a:cs typeface="Calibri"/>
                        <a:sym typeface="Calibri"/>
                      </a:endParaRPr>
                    </a:p>
                    <a:p>
                      <a:pPr indent="0" lvl="0" marL="92075" rtl="0" algn="l">
                        <a:spcBef>
                          <a:spcPts val="0"/>
                        </a:spcBef>
                        <a:spcAft>
                          <a:spcPts val="0"/>
                        </a:spcAft>
                        <a:buNone/>
                      </a:pPr>
                      <a:r>
                        <a:rPr b="1" lang="es-MX" sz="1200">
                          <a:latin typeface="Calibri"/>
                          <a:ea typeface="Calibri"/>
                          <a:cs typeface="Calibri"/>
                          <a:sym typeface="Calibri"/>
                        </a:rPr>
                        <a:t>Normal</a:t>
                      </a:r>
                      <a:endParaRPr b="1" sz="1200">
                        <a:latin typeface="Calibri"/>
                        <a:ea typeface="Calibri"/>
                        <a:cs typeface="Calibri"/>
                        <a:sym typeface="Calibri"/>
                      </a:endParaRPr>
                    </a:p>
                  </a:txBody>
                  <a:tcPr marT="63500" marB="63500" marR="63500" marL="63500">
                    <a:lnL cap="flat" cmpd="sng" w="12700">
                      <a:solidFill>
                        <a:srgbClr val="7030A0"/>
                      </a:solidFill>
                      <a:prstDash val="solid"/>
                      <a:round/>
                      <a:headEnd len="sm" w="sm" type="none"/>
                      <a:tailEnd len="sm" w="sm" type="none"/>
                    </a:lnL>
                    <a:lnR cap="flat" cmpd="sng" w="12700">
                      <a:solidFill>
                        <a:srgbClr val="7030A0"/>
                      </a:solidFill>
                      <a:prstDash val="solid"/>
                      <a:round/>
                      <a:headEnd len="sm" w="sm" type="none"/>
                      <a:tailEnd len="sm" w="sm" type="none"/>
                    </a:lnR>
                    <a:lnT cap="flat" cmpd="sng" w="12700">
                      <a:solidFill>
                        <a:srgbClr val="7030A0"/>
                      </a:solidFill>
                      <a:prstDash val="solid"/>
                      <a:round/>
                      <a:headEnd len="sm" w="sm" type="none"/>
                      <a:tailEnd len="sm" w="sm" type="none"/>
                    </a:lnT>
                    <a:lnB cap="flat" cmpd="sng" w="12700">
                      <a:solidFill>
                        <a:srgbClr val="7030A0"/>
                      </a:solidFill>
                      <a:prstDash val="solid"/>
                      <a:round/>
                      <a:headEnd len="sm" w="sm" type="none"/>
                      <a:tailEnd len="sm" w="sm" type="none"/>
                    </a:lnB>
                  </a:tcPr>
                </a:tc>
                <a:tc>
                  <a:txBody>
                    <a:bodyPr/>
                    <a:lstStyle/>
                    <a:p>
                      <a:pPr indent="0" lvl="0" marL="0" marR="72390" rtl="0" algn="l">
                        <a:spcBef>
                          <a:spcPts val="0"/>
                        </a:spcBef>
                        <a:spcAft>
                          <a:spcPts val="0"/>
                        </a:spcAft>
                        <a:buNone/>
                      </a:pPr>
                      <a:r>
                        <a:rPr b="1" lang="es-MX" sz="1200">
                          <a:latin typeface="Calibri"/>
                          <a:ea typeface="Calibri"/>
                          <a:cs typeface="Calibri"/>
                          <a:sym typeface="Calibri"/>
                        </a:rPr>
                        <a:t>Paso </a:t>
                      </a:r>
                      <a:endParaRPr b="1" sz="1200">
                        <a:latin typeface="Calibri"/>
                        <a:ea typeface="Calibri"/>
                        <a:cs typeface="Calibri"/>
                        <a:sym typeface="Calibri"/>
                      </a:endParaRPr>
                    </a:p>
                  </a:txBody>
                  <a:tcPr marT="63500" marB="63500" marR="63500" marL="63500">
                    <a:lnL cap="flat" cmpd="sng" w="12700">
                      <a:solidFill>
                        <a:srgbClr val="7030A0"/>
                      </a:solidFill>
                      <a:prstDash val="solid"/>
                      <a:round/>
                      <a:headEnd len="sm" w="sm" type="none"/>
                      <a:tailEnd len="sm" w="sm" type="none"/>
                    </a:lnL>
                    <a:lnR cap="flat" cmpd="sng" w="12700">
                      <a:solidFill>
                        <a:srgbClr val="7030A0"/>
                      </a:solidFill>
                      <a:prstDash val="solid"/>
                      <a:round/>
                      <a:headEnd len="sm" w="sm" type="none"/>
                      <a:tailEnd len="sm" w="sm" type="none"/>
                    </a:lnR>
                    <a:lnT cap="flat" cmpd="sng" w="12700">
                      <a:solidFill>
                        <a:srgbClr val="7030A0"/>
                      </a:solidFill>
                      <a:prstDash val="solid"/>
                      <a:round/>
                      <a:headEnd len="sm" w="sm" type="none"/>
                      <a:tailEnd len="sm" w="sm" type="none"/>
                    </a:lnT>
                    <a:lnB cap="flat" cmpd="sng" w="12700">
                      <a:solidFill>
                        <a:srgbClr val="7030A0"/>
                      </a:solidFill>
                      <a:prstDash val="solid"/>
                      <a:round/>
                      <a:headEnd len="sm" w="sm" type="none"/>
                      <a:tailEnd len="sm" w="sm" type="none"/>
                    </a:lnB>
                  </a:tcPr>
                </a:tc>
                <a:tc>
                  <a:txBody>
                    <a:bodyPr/>
                    <a:lstStyle/>
                    <a:p>
                      <a:pPr indent="0" lvl="0" marL="82550" rtl="0" algn="l">
                        <a:spcBef>
                          <a:spcPts val="0"/>
                        </a:spcBef>
                        <a:spcAft>
                          <a:spcPts val="0"/>
                        </a:spcAft>
                        <a:buNone/>
                      </a:pPr>
                      <a:r>
                        <a:rPr b="1" i="1" lang="es-MX" sz="1200">
                          <a:latin typeface="Calibri"/>
                          <a:ea typeface="Calibri"/>
                          <a:cs typeface="Calibri"/>
                          <a:sym typeface="Calibri"/>
                        </a:rPr>
                        <a:t>Acción</a:t>
                      </a:r>
                      <a:endParaRPr b="1" i="1" sz="1200">
                        <a:latin typeface="Calibri"/>
                        <a:ea typeface="Calibri"/>
                        <a:cs typeface="Calibri"/>
                        <a:sym typeface="Calibri"/>
                      </a:endParaRPr>
                    </a:p>
                  </a:txBody>
                  <a:tcPr marT="63500" marB="63500" marR="63500" marL="63500">
                    <a:lnL cap="flat" cmpd="sng" w="12700">
                      <a:solidFill>
                        <a:srgbClr val="7030A0"/>
                      </a:solidFill>
                      <a:prstDash val="solid"/>
                      <a:round/>
                      <a:headEnd len="sm" w="sm" type="none"/>
                      <a:tailEnd len="sm" w="sm" type="none"/>
                    </a:lnL>
                    <a:lnR cap="flat" cmpd="sng" w="12700">
                      <a:solidFill>
                        <a:srgbClr val="7030A0"/>
                      </a:solidFill>
                      <a:prstDash val="solid"/>
                      <a:round/>
                      <a:headEnd len="sm" w="sm" type="none"/>
                      <a:tailEnd len="sm" w="sm" type="none"/>
                    </a:lnR>
                    <a:lnT cap="flat" cmpd="sng" w="12700">
                      <a:solidFill>
                        <a:srgbClr val="7030A0"/>
                      </a:solidFill>
                      <a:prstDash val="solid"/>
                      <a:round/>
                      <a:headEnd len="sm" w="sm" type="none"/>
                      <a:tailEnd len="sm" w="sm" type="none"/>
                    </a:lnT>
                    <a:lnB cap="flat" cmpd="sng" w="12700">
                      <a:solidFill>
                        <a:srgbClr val="7030A0"/>
                      </a:solidFill>
                      <a:prstDash val="solid"/>
                      <a:round/>
                      <a:headEnd len="sm" w="sm" type="none"/>
                      <a:tailEnd len="sm" w="sm" type="none"/>
                    </a:lnB>
                  </a:tcPr>
                </a:tc>
              </a:tr>
              <a:tr h="292625">
                <a:tc vMerge="1"/>
                <a:tc>
                  <a:txBody>
                    <a:bodyPr/>
                    <a:lstStyle/>
                    <a:p>
                      <a:pPr indent="0" lvl="0" marL="0" marR="191135" rtl="0" algn="l">
                        <a:spcBef>
                          <a:spcPts val="0"/>
                        </a:spcBef>
                        <a:spcAft>
                          <a:spcPts val="0"/>
                        </a:spcAft>
                        <a:buNone/>
                      </a:pPr>
                      <a:r>
                        <a:rPr lang="es-MX" sz="1200">
                          <a:latin typeface="Calibri"/>
                          <a:ea typeface="Calibri"/>
                          <a:cs typeface="Calibri"/>
                          <a:sym typeface="Calibri"/>
                        </a:rPr>
                        <a:t>1 </a:t>
                      </a:r>
                      <a:endParaRPr sz="1200">
                        <a:latin typeface="Calibri"/>
                        <a:ea typeface="Calibri"/>
                        <a:cs typeface="Calibri"/>
                        <a:sym typeface="Calibri"/>
                      </a:endParaRPr>
                    </a:p>
                  </a:txBody>
                  <a:tcPr marT="63500" marB="63500" marR="63500" marL="63500">
                    <a:lnL cap="flat" cmpd="sng" w="12700">
                      <a:solidFill>
                        <a:srgbClr val="7030A0"/>
                      </a:solidFill>
                      <a:prstDash val="solid"/>
                      <a:round/>
                      <a:headEnd len="sm" w="sm" type="none"/>
                      <a:tailEnd len="sm" w="sm" type="none"/>
                    </a:lnL>
                    <a:lnR cap="flat" cmpd="sng" w="12700">
                      <a:solidFill>
                        <a:srgbClr val="7030A0"/>
                      </a:solidFill>
                      <a:prstDash val="solid"/>
                      <a:round/>
                      <a:headEnd len="sm" w="sm" type="none"/>
                      <a:tailEnd len="sm" w="sm" type="none"/>
                    </a:lnR>
                    <a:lnT cap="flat" cmpd="sng" w="12700">
                      <a:solidFill>
                        <a:srgbClr val="7030A0"/>
                      </a:solidFill>
                      <a:prstDash val="solid"/>
                      <a:round/>
                      <a:headEnd len="sm" w="sm" type="none"/>
                      <a:tailEnd len="sm" w="sm" type="none"/>
                    </a:lnT>
                    <a:lnB cap="flat" cmpd="sng" w="12700">
                      <a:solidFill>
                        <a:srgbClr val="7030A0"/>
                      </a:solidFill>
                      <a:prstDash val="solid"/>
                      <a:round/>
                      <a:headEnd len="sm" w="sm" type="none"/>
                      <a:tailEnd len="sm" w="sm" type="none"/>
                    </a:lnB>
                  </a:tcPr>
                </a:tc>
                <a:tc>
                  <a:txBody>
                    <a:bodyPr/>
                    <a:lstStyle/>
                    <a:p>
                      <a:pPr indent="0" lvl="0" marL="88265" rtl="0" algn="l">
                        <a:spcBef>
                          <a:spcPts val="0"/>
                        </a:spcBef>
                        <a:spcAft>
                          <a:spcPts val="0"/>
                        </a:spcAft>
                        <a:buNone/>
                      </a:pPr>
                      <a:r>
                        <a:rPr i="1" lang="es-MX" sz="1200">
                          <a:latin typeface="Calibri"/>
                          <a:ea typeface="Calibri"/>
                          <a:cs typeface="Calibri"/>
                          <a:sym typeface="Calibri"/>
                        </a:rPr>
                        <a:t>Ingresa a la cuenta.</a:t>
                      </a:r>
                      <a:endParaRPr i="1" sz="1200">
                        <a:latin typeface="Calibri"/>
                        <a:ea typeface="Calibri"/>
                        <a:cs typeface="Calibri"/>
                        <a:sym typeface="Calibri"/>
                      </a:endParaRPr>
                    </a:p>
                  </a:txBody>
                  <a:tcPr marT="63500" marB="63500" marR="63500" marL="63500">
                    <a:lnL cap="flat" cmpd="sng" w="12700">
                      <a:solidFill>
                        <a:srgbClr val="7030A0"/>
                      </a:solidFill>
                      <a:prstDash val="solid"/>
                      <a:round/>
                      <a:headEnd len="sm" w="sm" type="none"/>
                      <a:tailEnd len="sm" w="sm" type="none"/>
                    </a:lnL>
                    <a:lnR cap="flat" cmpd="sng" w="12700">
                      <a:solidFill>
                        <a:srgbClr val="7030A0"/>
                      </a:solidFill>
                      <a:prstDash val="solid"/>
                      <a:round/>
                      <a:headEnd len="sm" w="sm" type="none"/>
                      <a:tailEnd len="sm" w="sm" type="none"/>
                    </a:lnR>
                    <a:lnT cap="flat" cmpd="sng" w="12700">
                      <a:solidFill>
                        <a:srgbClr val="7030A0"/>
                      </a:solidFill>
                      <a:prstDash val="solid"/>
                      <a:round/>
                      <a:headEnd len="sm" w="sm" type="none"/>
                      <a:tailEnd len="sm" w="sm" type="none"/>
                    </a:lnT>
                    <a:lnB cap="flat" cmpd="sng" w="12700">
                      <a:solidFill>
                        <a:srgbClr val="7030A0"/>
                      </a:solidFill>
                      <a:prstDash val="solid"/>
                      <a:round/>
                      <a:headEnd len="sm" w="sm" type="none"/>
                      <a:tailEnd len="sm" w="sm" type="none"/>
                    </a:lnB>
                  </a:tcPr>
                </a:tc>
              </a:tr>
              <a:tr h="292625">
                <a:tc vMerge="1"/>
                <a:tc>
                  <a:txBody>
                    <a:bodyPr/>
                    <a:lstStyle/>
                    <a:p>
                      <a:pPr indent="0" lvl="0" marL="0" rtl="0" algn="l">
                        <a:spcBef>
                          <a:spcPts val="0"/>
                        </a:spcBef>
                        <a:spcAft>
                          <a:spcPts val="0"/>
                        </a:spcAft>
                        <a:buNone/>
                      </a:pPr>
                      <a:r>
                        <a:rPr lang="es-MX" sz="1200">
                          <a:latin typeface="Calibri"/>
                          <a:ea typeface="Calibri"/>
                          <a:cs typeface="Calibri"/>
                          <a:sym typeface="Calibri"/>
                        </a:rPr>
                        <a:t>2 </a:t>
                      </a:r>
                      <a:endParaRPr sz="1200">
                        <a:latin typeface="Calibri"/>
                        <a:ea typeface="Calibri"/>
                        <a:cs typeface="Calibri"/>
                        <a:sym typeface="Calibri"/>
                      </a:endParaRPr>
                    </a:p>
                  </a:txBody>
                  <a:tcPr marT="63500" marB="63500" marR="63500" marL="63500">
                    <a:lnL cap="flat" cmpd="sng" w="12700">
                      <a:solidFill>
                        <a:srgbClr val="7030A0"/>
                      </a:solidFill>
                      <a:prstDash val="solid"/>
                      <a:round/>
                      <a:headEnd len="sm" w="sm" type="none"/>
                      <a:tailEnd len="sm" w="sm" type="none"/>
                    </a:lnL>
                    <a:lnR cap="flat" cmpd="sng" w="12700">
                      <a:solidFill>
                        <a:srgbClr val="7030A0"/>
                      </a:solidFill>
                      <a:prstDash val="solid"/>
                      <a:round/>
                      <a:headEnd len="sm" w="sm" type="none"/>
                      <a:tailEnd len="sm" w="sm" type="none"/>
                    </a:lnR>
                    <a:lnT cap="flat" cmpd="sng" w="12700">
                      <a:solidFill>
                        <a:srgbClr val="7030A0"/>
                      </a:solidFill>
                      <a:prstDash val="solid"/>
                      <a:round/>
                      <a:headEnd len="sm" w="sm" type="none"/>
                      <a:tailEnd len="sm" w="sm" type="none"/>
                    </a:lnT>
                    <a:lnB cap="flat" cmpd="sng" w="12700">
                      <a:solidFill>
                        <a:srgbClr val="7030A0"/>
                      </a:solidFill>
                      <a:prstDash val="solid"/>
                      <a:round/>
                      <a:headEnd len="sm" w="sm" type="none"/>
                      <a:tailEnd len="sm" w="sm" type="none"/>
                    </a:lnB>
                  </a:tcPr>
                </a:tc>
                <a:tc>
                  <a:txBody>
                    <a:bodyPr/>
                    <a:lstStyle/>
                    <a:p>
                      <a:pPr indent="0" lvl="0" marL="88265" rtl="0" algn="l">
                        <a:spcBef>
                          <a:spcPts val="0"/>
                        </a:spcBef>
                        <a:spcAft>
                          <a:spcPts val="0"/>
                        </a:spcAft>
                        <a:buNone/>
                      </a:pPr>
                      <a:r>
                        <a:rPr i="1" lang="es-MX" sz="1200">
                          <a:latin typeface="Calibri"/>
                          <a:ea typeface="Calibri"/>
                          <a:cs typeface="Calibri"/>
                          <a:sym typeface="Calibri"/>
                        </a:rPr>
                        <a:t>Selecciona el apartado “horarios”.</a:t>
                      </a:r>
                      <a:endParaRPr i="1" sz="1200">
                        <a:latin typeface="Calibri"/>
                        <a:ea typeface="Calibri"/>
                        <a:cs typeface="Calibri"/>
                        <a:sym typeface="Calibri"/>
                      </a:endParaRPr>
                    </a:p>
                  </a:txBody>
                  <a:tcPr marT="63500" marB="63500" marR="63500" marL="63500">
                    <a:lnL cap="flat" cmpd="sng" w="12700">
                      <a:solidFill>
                        <a:srgbClr val="7030A0"/>
                      </a:solidFill>
                      <a:prstDash val="solid"/>
                      <a:round/>
                      <a:headEnd len="sm" w="sm" type="none"/>
                      <a:tailEnd len="sm" w="sm" type="none"/>
                    </a:lnL>
                    <a:lnR cap="flat" cmpd="sng" w="12700">
                      <a:solidFill>
                        <a:srgbClr val="7030A0"/>
                      </a:solidFill>
                      <a:prstDash val="solid"/>
                      <a:round/>
                      <a:headEnd len="sm" w="sm" type="none"/>
                      <a:tailEnd len="sm" w="sm" type="none"/>
                    </a:lnR>
                    <a:lnT cap="flat" cmpd="sng" w="12700">
                      <a:solidFill>
                        <a:srgbClr val="7030A0"/>
                      </a:solidFill>
                      <a:prstDash val="solid"/>
                      <a:round/>
                      <a:headEnd len="sm" w="sm" type="none"/>
                      <a:tailEnd len="sm" w="sm" type="none"/>
                    </a:lnT>
                    <a:lnB cap="flat" cmpd="sng" w="12700">
                      <a:solidFill>
                        <a:srgbClr val="7030A0"/>
                      </a:solidFill>
                      <a:prstDash val="solid"/>
                      <a:round/>
                      <a:headEnd len="sm" w="sm" type="none"/>
                      <a:tailEnd len="sm" w="sm" type="none"/>
                    </a:lnB>
                  </a:tcPr>
                </a:tc>
              </a:tr>
              <a:tr h="292625">
                <a:tc vMerge="1"/>
                <a:tc>
                  <a:txBody>
                    <a:bodyPr/>
                    <a:lstStyle/>
                    <a:p>
                      <a:pPr indent="0" lvl="0" marL="0" rtl="0" algn="l">
                        <a:spcBef>
                          <a:spcPts val="0"/>
                        </a:spcBef>
                        <a:spcAft>
                          <a:spcPts val="0"/>
                        </a:spcAft>
                        <a:buNone/>
                      </a:pPr>
                      <a:r>
                        <a:rPr lang="es-MX" sz="1200">
                          <a:latin typeface="Calibri"/>
                          <a:ea typeface="Calibri"/>
                          <a:cs typeface="Calibri"/>
                          <a:sym typeface="Calibri"/>
                        </a:rPr>
                        <a:t>3 </a:t>
                      </a:r>
                      <a:endParaRPr sz="1200">
                        <a:latin typeface="Calibri"/>
                        <a:ea typeface="Calibri"/>
                        <a:cs typeface="Calibri"/>
                        <a:sym typeface="Calibri"/>
                      </a:endParaRPr>
                    </a:p>
                  </a:txBody>
                  <a:tcPr marT="63500" marB="63500" marR="63500" marL="63500">
                    <a:lnL cap="flat" cmpd="sng" w="12700">
                      <a:solidFill>
                        <a:srgbClr val="7030A0"/>
                      </a:solidFill>
                      <a:prstDash val="solid"/>
                      <a:round/>
                      <a:headEnd len="sm" w="sm" type="none"/>
                      <a:tailEnd len="sm" w="sm" type="none"/>
                    </a:lnL>
                    <a:lnR cap="flat" cmpd="sng" w="12700">
                      <a:solidFill>
                        <a:srgbClr val="7030A0"/>
                      </a:solidFill>
                      <a:prstDash val="solid"/>
                      <a:round/>
                      <a:headEnd len="sm" w="sm" type="none"/>
                      <a:tailEnd len="sm" w="sm" type="none"/>
                    </a:lnR>
                    <a:lnT cap="flat" cmpd="sng" w="12700">
                      <a:solidFill>
                        <a:srgbClr val="7030A0"/>
                      </a:solidFill>
                      <a:prstDash val="solid"/>
                      <a:round/>
                      <a:headEnd len="sm" w="sm" type="none"/>
                      <a:tailEnd len="sm" w="sm" type="none"/>
                    </a:lnT>
                    <a:lnB cap="flat" cmpd="sng" w="12700">
                      <a:solidFill>
                        <a:srgbClr val="7030A0"/>
                      </a:solidFill>
                      <a:prstDash val="solid"/>
                      <a:round/>
                      <a:headEnd len="sm" w="sm" type="none"/>
                      <a:tailEnd len="sm" w="sm" type="none"/>
                    </a:lnB>
                  </a:tcPr>
                </a:tc>
                <a:tc>
                  <a:txBody>
                    <a:bodyPr/>
                    <a:lstStyle/>
                    <a:p>
                      <a:pPr indent="0" lvl="0" marL="91440" rtl="0" algn="l">
                        <a:spcBef>
                          <a:spcPts val="0"/>
                        </a:spcBef>
                        <a:spcAft>
                          <a:spcPts val="0"/>
                        </a:spcAft>
                        <a:buNone/>
                      </a:pPr>
                      <a:r>
                        <a:rPr i="1" lang="es-MX" sz="1200">
                          <a:latin typeface="Calibri"/>
                          <a:ea typeface="Calibri"/>
                          <a:cs typeface="Calibri"/>
                          <a:sym typeface="Calibri"/>
                        </a:rPr>
                        <a:t>Buscar y/o visualizar los tipos de horarios.</a:t>
                      </a:r>
                      <a:endParaRPr i="1" sz="1200">
                        <a:latin typeface="Calibri"/>
                        <a:ea typeface="Calibri"/>
                        <a:cs typeface="Calibri"/>
                        <a:sym typeface="Calibri"/>
                      </a:endParaRPr>
                    </a:p>
                  </a:txBody>
                  <a:tcPr marT="63500" marB="63500" marR="63500" marL="63500">
                    <a:lnL cap="flat" cmpd="sng" w="12700">
                      <a:solidFill>
                        <a:srgbClr val="7030A0"/>
                      </a:solidFill>
                      <a:prstDash val="solid"/>
                      <a:round/>
                      <a:headEnd len="sm" w="sm" type="none"/>
                      <a:tailEnd len="sm" w="sm" type="none"/>
                    </a:lnL>
                    <a:lnR cap="flat" cmpd="sng" w="12700">
                      <a:solidFill>
                        <a:srgbClr val="7030A0"/>
                      </a:solidFill>
                      <a:prstDash val="solid"/>
                      <a:round/>
                      <a:headEnd len="sm" w="sm" type="none"/>
                      <a:tailEnd len="sm" w="sm" type="none"/>
                    </a:lnR>
                    <a:lnT cap="flat" cmpd="sng" w="12700">
                      <a:solidFill>
                        <a:srgbClr val="7030A0"/>
                      </a:solidFill>
                      <a:prstDash val="solid"/>
                      <a:round/>
                      <a:headEnd len="sm" w="sm" type="none"/>
                      <a:tailEnd len="sm" w="sm" type="none"/>
                    </a:lnT>
                    <a:lnB cap="flat" cmpd="sng" w="12700">
                      <a:solidFill>
                        <a:srgbClr val="7030A0"/>
                      </a:solidFill>
                      <a:prstDash val="solid"/>
                      <a:round/>
                      <a:headEnd len="sm" w="sm" type="none"/>
                      <a:tailEnd len="sm" w="sm" type="none"/>
                    </a:lnB>
                  </a:tcPr>
                </a:tc>
              </a:tr>
              <a:tr h="292625">
                <a:tc vMerge="1"/>
                <a:tc>
                  <a:txBody>
                    <a:bodyPr/>
                    <a:lstStyle/>
                    <a:p>
                      <a:pPr indent="0" lvl="0" marL="0" rtl="0" algn="l">
                        <a:spcBef>
                          <a:spcPts val="0"/>
                        </a:spcBef>
                        <a:spcAft>
                          <a:spcPts val="0"/>
                        </a:spcAft>
                        <a:buNone/>
                      </a:pPr>
                      <a:r>
                        <a:rPr lang="es-MX" sz="1200">
                          <a:latin typeface="Calibri"/>
                          <a:ea typeface="Calibri"/>
                          <a:cs typeface="Calibri"/>
                          <a:sym typeface="Calibri"/>
                        </a:rPr>
                        <a:t>4</a:t>
                      </a:r>
                      <a:endParaRPr sz="1200">
                        <a:latin typeface="Calibri"/>
                        <a:ea typeface="Calibri"/>
                        <a:cs typeface="Calibri"/>
                        <a:sym typeface="Calibri"/>
                      </a:endParaRPr>
                    </a:p>
                  </a:txBody>
                  <a:tcPr marT="63500" marB="63500" marR="63500" marL="63500">
                    <a:lnL cap="flat" cmpd="sng" w="12700">
                      <a:solidFill>
                        <a:srgbClr val="7030A0"/>
                      </a:solidFill>
                      <a:prstDash val="solid"/>
                      <a:round/>
                      <a:headEnd len="sm" w="sm" type="none"/>
                      <a:tailEnd len="sm" w="sm" type="none"/>
                    </a:lnL>
                    <a:lnR cap="flat" cmpd="sng" w="12700">
                      <a:solidFill>
                        <a:srgbClr val="7030A0"/>
                      </a:solidFill>
                      <a:prstDash val="solid"/>
                      <a:round/>
                      <a:headEnd len="sm" w="sm" type="none"/>
                      <a:tailEnd len="sm" w="sm" type="none"/>
                    </a:lnR>
                    <a:lnT cap="flat" cmpd="sng" w="12700">
                      <a:solidFill>
                        <a:srgbClr val="7030A0"/>
                      </a:solidFill>
                      <a:prstDash val="solid"/>
                      <a:round/>
                      <a:headEnd len="sm" w="sm" type="none"/>
                      <a:tailEnd len="sm" w="sm" type="none"/>
                    </a:lnT>
                    <a:lnB cap="flat" cmpd="sng" w="12700">
                      <a:solidFill>
                        <a:srgbClr val="7030A0"/>
                      </a:solidFill>
                      <a:prstDash val="solid"/>
                      <a:round/>
                      <a:headEnd len="sm" w="sm" type="none"/>
                      <a:tailEnd len="sm" w="sm" type="none"/>
                    </a:lnB>
                  </a:tcPr>
                </a:tc>
                <a:tc>
                  <a:txBody>
                    <a:bodyPr/>
                    <a:lstStyle/>
                    <a:p>
                      <a:pPr indent="0" lvl="0" marL="91440" rtl="0" algn="l">
                        <a:spcBef>
                          <a:spcPts val="0"/>
                        </a:spcBef>
                        <a:spcAft>
                          <a:spcPts val="0"/>
                        </a:spcAft>
                        <a:buNone/>
                      </a:pPr>
                      <a:r>
                        <a:rPr i="1" lang="es-MX" sz="1200">
                          <a:latin typeface="Calibri"/>
                          <a:ea typeface="Calibri"/>
                          <a:cs typeface="Calibri"/>
                          <a:sym typeface="Calibri"/>
                        </a:rPr>
                        <a:t>Activar o desactivar los tipos de horarios.</a:t>
                      </a:r>
                      <a:endParaRPr i="1" sz="1200">
                        <a:latin typeface="Calibri"/>
                        <a:ea typeface="Calibri"/>
                        <a:cs typeface="Calibri"/>
                        <a:sym typeface="Calibri"/>
                      </a:endParaRPr>
                    </a:p>
                  </a:txBody>
                  <a:tcPr marT="63500" marB="63500" marR="63500" marL="63500">
                    <a:lnL cap="flat" cmpd="sng" w="12700">
                      <a:solidFill>
                        <a:srgbClr val="7030A0"/>
                      </a:solidFill>
                      <a:prstDash val="solid"/>
                      <a:round/>
                      <a:headEnd len="sm" w="sm" type="none"/>
                      <a:tailEnd len="sm" w="sm" type="none"/>
                    </a:lnL>
                    <a:lnR cap="flat" cmpd="sng" w="12700">
                      <a:solidFill>
                        <a:srgbClr val="7030A0"/>
                      </a:solidFill>
                      <a:prstDash val="solid"/>
                      <a:round/>
                      <a:headEnd len="sm" w="sm" type="none"/>
                      <a:tailEnd len="sm" w="sm" type="none"/>
                    </a:lnR>
                    <a:lnT cap="flat" cmpd="sng" w="12700">
                      <a:solidFill>
                        <a:srgbClr val="7030A0"/>
                      </a:solidFill>
                      <a:prstDash val="solid"/>
                      <a:round/>
                      <a:headEnd len="sm" w="sm" type="none"/>
                      <a:tailEnd len="sm" w="sm" type="none"/>
                    </a:lnT>
                    <a:lnB cap="flat" cmpd="sng" w="12700">
                      <a:solidFill>
                        <a:srgbClr val="7030A0"/>
                      </a:solidFill>
                      <a:prstDash val="solid"/>
                      <a:round/>
                      <a:headEnd len="sm" w="sm" type="none"/>
                      <a:tailEnd len="sm" w="sm" type="none"/>
                    </a:lnB>
                  </a:tcPr>
                </a:tc>
              </a:tr>
              <a:tr h="292625">
                <a:tc>
                  <a:txBody>
                    <a:bodyPr/>
                    <a:lstStyle/>
                    <a:p>
                      <a:pPr indent="0" lvl="0" marL="0" rtl="0" algn="l">
                        <a:spcBef>
                          <a:spcPts val="0"/>
                        </a:spcBef>
                        <a:spcAft>
                          <a:spcPts val="0"/>
                        </a:spcAft>
                        <a:buNone/>
                      </a:pPr>
                      <a:r>
                        <a:rPr b="1" lang="es-MX" sz="1200">
                          <a:latin typeface="Calibri"/>
                          <a:ea typeface="Calibri"/>
                          <a:cs typeface="Calibri"/>
                          <a:sym typeface="Calibri"/>
                        </a:rPr>
                        <a:t>Postcondición </a:t>
                      </a:r>
                      <a:endParaRPr b="1" sz="1200">
                        <a:latin typeface="Calibri"/>
                        <a:ea typeface="Calibri"/>
                        <a:cs typeface="Calibri"/>
                        <a:sym typeface="Calibri"/>
                      </a:endParaRPr>
                    </a:p>
                  </a:txBody>
                  <a:tcPr marT="63500" marB="63500" marR="63500" marL="63500">
                    <a:lnL cap="flat" cmpd="sng" w="12700">
                      <a:solidFill>
                        <a:srgbClr val="7030A0"/>
                      </a:solidFill>
                      <a:prstDash val="solid"/>
                      <a:round/>
                      <a:headEnd len="sm" w="sm" type="none"/>
                      <a:tailEnd len="sm" w="sm" type="none"/>
                    </a:lnL>
                    <a:lnR cap="flat" cmpd="sng" w="12700">
                      <a:solidFill>
                        <a:srgbClr val="7030A0"/>
                      </a:solidFill>
                      <a:prstDash val="solid"/>
                      <a:round/>
                      <a:headEnd len="sm" w="sm" type="none"/>
                      <a:tailEnd len="sm" w="sm" type="none"/>
                    </a:lnR>
                    <a:lnT cap="flat" cmpd="sng" w="12700">
                      <a:solidFill>
                        <a:srgbClr val="7030A0"/>
                      </a:solidFill>
                      <a:prstDash val="solid"/>
                      <a:round/>
                      <a:headEnd len="sm" w="sm" type="none"/>
                      <a:tailEnd len="sm" w="sm" type="none"/>
                    </a:lnT>
                    <a:lnB cap="flat" cmpd="sng" w="12700">
                      <a:solidFill>
                        <a:srgbClr val="7030A0"/>
                      </a:solidFill>
                      <a:prstDash val="solid"/>
                      <a:round/>
                      <a:headEnd len="sm" w="sm" type="none"/>
                      <a:tailEnd len="sm" w="sm" type="none"/>
                    </a:lnB>
                  </a:tcPr>
                </a:tc>
                <a:tc gridSpan="2">
                  <a:txBody>
                    <a:bodyPr/>
                    <a:lstStyle/>
                    <a:p>
                      <a:pPr indent="6350" lvl="0" marL="88265" marR="252095" rtl="0" algn="l">
                        <a:lnSpc>
                          <a:spcPct val="95416"/>
                        </a:lnSpc>
                        <a:spcBef>
                          <a:spcPts val="0"/>
                        </a:spcBef>
                        <a:spcAft>
                          <a:spcPts val="0"/>
                        </a:spcAft>
                        <a:buNone/>
                      </a:pPr>
                      <a:r>
                        <a:rPr lang="es-MX" sz="1200">
                          <a:latin typeface="Calibri"/>
                          <a:ea typeface="Calibri"/>
                          <a:cs typeface="Calibri"/>
                          <a:sym typeface="Calibri"/>
                        </a:rPr>
                        <a:t>Deben existir registros en la plataforma.</a:t>
                      </a:r>
                      <a:endParaRPr sz="1200">
                        <a:latin typeface="Calibri"/>
                        <a:ea typeface="Calibri"/>
                        <a:cs typeface="Calibri"/>
                        <a:sym typeface="Calibri"/>
                      </a:endParaRPr>
                    </a:p>
                  </a:txBody>
                  <a:tcPr marT="63500" marB="63500" marR="63500" marL="63500">
                    <a:lnL cap="flat" cmpd="sng" w="12700">
                      <a:solidFill>
                        <a:srgbClr val="7030A0"/>
                      </a:solidFill>
                      <a:prstDash val="solid"/>
                      <a:round/>
                      <a:headEnd len="sm" w="sm" type="none"/>
                      <a:tailEnd len="sm" w="sm" type="none"/>
                    </a:lnL>
                    <a:lnR cap="flat" cmpd="sng" w="12700">
                      <a:solidFill>
                        <a:srgbClr val="7030A0"/>
                      </a:solidFill>
                      <a:prstDash val="solid"/>
                      <a:round/>
                      <a:headEnd len="sm" w="sm" type="none"/>
                      <a:tailEnd len="sm" w="sm" type="none"/>
                    </a:lnR>
                    <a:lnT cap="flat" cmpd="sng" w="12700">
                      <a:solidFill>
                        <a:srgbClr val="7030A0"/>
                      </a:solidFill>
                      <a:prstDash val="solid"/>
                      <a:round/>
                      <a:headEnd len="sm" w="sm" type="none"/>
                      <a:tailEnd len="sm" w="sm" type="none"/>
                    </a:lnT>
                    <a:lnB cap="flat" cmpd="sng" w="12700">
                      <a:solidFill>
                        <a:srgbClr val="7030A0"/>
                      </a:solidFill>
                      <a:prstDash val="solid"/>
                      <a:round/>
                      <a:headEnd len="sm" w="sm" type="none"/>
                      <a:tailEnd len="sm" w="sm" type="none"/>
                    </a:lnB>
                  </a:tcPr>
                </a:tc>
                <a:tc hMerge="1"/>
              </a:tr>
              <a:tr h="292625">
                <a:tc rowSpan="3">
                  <a:txBody>
                    <a:bodyPr/>
                    <a:lstStyle/>
                    <a:p>
                      <a:pPr indent="0" lvl="0" marL="0" rtl="0" algn="l">
                        <a:spcBef>
                          <a:spcPts val="0"/>
                        </a:spcBef>
                        <a:spcAft>
                          <a:spcPts val="0"/>
                        </a:spcAft>
                        <a:buNone/>
                      </a:pPr>
                      <a:r>
                        <a:rPr b="1" lang="es-MX" sz="1200">
                          <a:latin typeface="Calibri"/>
                          <a:ea typeface="Calibri"/>
                          <a:cs typeface="Calibri"/>
                          <a:sym typeface="Calibri"/>
                        </a:rPr>
                        <a:t>Excepciones </a:t>
                      </a:r>
                      <a:endParaRPr b="1" sz="1200">
                        <a:latin typeface="Calibri"/>
                        <a:ea typeface="Calibri"/>
                        <a:cs typeface="Calibri"/>
                        <a:sym typeface="Calibri"/>
                      </a:endParaRPr>
                    </a:p>
                  </a:txBody>
                  <a:tcPr marT="63500" marB="63500" marR="63500" marL="63500">
                    <a:lnL cap="flat" cmpd="sng" w="12700">
                      <a:solidFill>
                        <a:srgbClr val="7030A0"/>
                      </a:solidFill>
                      <a:prstDash val="solid"/>
                      <a:round/>
                      <a:headEnd len="sm" w="sm" type="none"/>
                      <a:tailEnd len="sm" w="sm" type="none"/>
                    </a:lnL>
                    <a:lnR cap="flat" cmpd="sng" w="12700">
                      <a:solidFill>
                        <a:srgbClr val="7030A0"/>
                      </a:solidFill>
                      <a:prstDash val="solid"/>
                      <a:round/>
                      <a:headEnd len="sm" w="sm" type="none"/>
                      <a:tailEnd len="sm" w="sm" type="none"/>
                    </a:lnR>
                    <a:lnT cap="flat" cmpd="sng" w="12700">
                      <a:solidFill>
                        <a:srgbClr val="7030A0"/>
                      </a:solidFill>
                      <a:prstDash val="solid"/>
                      <a:round/>
                      <a:headEnd len="sm" w="sm" type="none"/>
                      <a:tailEnd len="sm" w="sm" type="none"/>
                    </a:lnT>
                    <a:lnB cap="flat" cmpd="sng" w="12700">
                      <a:solidFill>
                        <a:srgbClr val="7030A0"/>
                      </a:solidFill>
                      <a:prstDash val="solid"/>
                      <a:round/>
                      <a:headEnd len="sm" w="sm" type="none"/>
                      <a:tailEnd len="sm" w="sm" type="none"/>
                    </a:lnB>
                  </a:tcPr>
                </a:tc>
                <a:tc>
                  <a:txBody>
                    <a:bodyPr/>
                    <a:lstStyle/>
                    <a:p>
                      <a:pPr indent="0" lvl="0" marL="0" marR="72390" rtl="0" algn="l">
                        <a:spcBef>
                          <a:spcPts val="0"/>
                        </a:spcBef>
                        <a:spcAft>
                          <a:spcPts val="0"/>
                        </a:spcAft>
                        <a:buNone/>
                      </a:pPr>
                      <a:r>
                        <a:rPr b="1" lang="es-MX" sz="1200">
                          <a:latin typeface="Calibri"/>
                          <a:ea typeface="Calibri"/>
                          <a:cs typeface="Calibri"/>
                          <a:sym typeface="Calibri"/>
                        </a:rPr>
                        <a:t>Paso </a:t>
                      </a:r>
                      <a:endParaRPr b="1" sz="1200">
                        <a:latin typeface="Calibri"/>
                        <a:ea typeface="Calibri"/>
                        <a:cs typeface="Calibri"/>
                        <a:sym typeface="Calibri"/>
                      </a:endParaRPr>
                    </a:p>
                  </a:txBody>
                  <a:tcPr marT="63500" marB="63500" marR="63500" marL="63500">
                    <a:lnL cap="flat" cmpd="sng" w="12700">
                      <a:solidFill>
                        <a:srgbClr val="7030A0"/>
                      </a:solidFill>
                      <a:prstDash val="solid"/>
                      <a:round/>
                      <a:headEnd len="sm" w="sm" type="none"/>
                      <a:tailEnd len="sm" w="sm" type="none"/>
                    </a:lnL>
                    <a:lnR cap="flat" cmpd="sng" w="12700">
                      <a:solidFill>
                        <a:srgbClr val="7030A0"/>
                      </a:solidFill>
                      <a:prstDash val="solid"/>
                      <a:round/>
                      <a:headEnd len="sm" w="sm" type="none"/>
                      <a:tailEnd len="sm" w="sm" type="none"/>
                    </a:lnR>
                    <a:lnT cap="flat" cmpd="sng" w="12700">
                      <a:solidFill>
                        <a:srgbClr val="7030A0"/>
                      </a:solidFill>
                      <a:prstDash val="solid"/>
                      <a:round/>
                      <a:headEnd len="sm" w="sm" type="none"/>
                      <a:tailEnd len="sm" w="sm" type="none"/>
                    </a:lnT>
                    <a:lnB cap="flat" cmpd="sng" w="12700">
                      <a:solidFill>
                        <a:srgbClr val="7030A0"/>
                      </a:solidFill>
                      <a:prstDash val="solid"/>
                      <a:round/>
                      <a:headEnd len="sm" w="sm" type="none"/>
                      <a:tailEnd len="sm" w="sm" type="none"/>
                    </a:lnB>
                  </a:tcPr>
                </a:tc>
                <a:tc>
                  <a:txBody>
                    <a:bodyPr/>
                    <a:lstStyle/>
                    <a:p>
                      <a:pPr indent="0" lvl="0" marL="82550" rtl="0" algn="l">
                        <a:spcBef>
                          <a:spcPts val="0"/>
                        </a:spcBef>
                        <a:spcAft>
                          <a:spcPts val="0"/>
                        </a:spcAft>
                        <a:buNone/>
                      </a:pPr>
                      <a:r>
                        <a:rPr b="1" i="1" lang="es-MX" sz="1200">
                          <a:latin typeface="Calibri"/>
                          <a:ea typeface="Calibri"/>
                          <a:cs typeface="Calibri"/>
                          <a:sym typeface="Calibri"/>
                        </a:rPr>
                        <a:t>Acción</a:t>
                      </a:r>
                      <a:endParaRPr b="1" i="1" sz="1200">
                        <a:latin typeface="Calibri"/>
                        <a:ea typeface="Calibri"/>
                        <a:cs typeface="Calibri"/>
                        <a:sym typeface="Calibri"/>
                      </a:endParaRPr>
                    </a:p>
                  </a:txBody>
                  <a:tcPr marT="63500" marB="63500" marR="63500" marL="63500">
                    <a:lnL cap="flat" cmpd="sng" w="12700">
                      <a:solidFill>
                        <a:srgbClr val="7030A0"/>
                      </a:solidFill>
                      <a:prstDash val="solid"/>
                      <a:round/>
                      <a:headEnd len="sm" w="sm" type="none"/>
                      <a:tailEnd len="sm" w="sm" type="none"/>
                    </a:lnL>
                    <a:lnR cap="flat" cmpd="sng" w="12700">
                      <a:solidFill>
                        <a:srgbClr val="7030A0"/>
                      </a:solidFill>
                      <a:prstDash val="solid"/>
                      <a:round/>
                      <a:headEnd len="sm" w="sm" type="none"/>
                      <a:tailEnd len="sm" w="sm" type="none"/>
                    </a:lnR>
                    <a:lnT cap="flat" cmpd="sng" w="12700">
                      <a:solidFill>
                        <a:srgbClr val="7030A0"/>
                      </a:solidFill>
                      <a:prstDash val="solid"/>
                      <a:round/>
                      <a:headEnd len="sm" w="sm" type="none"/>
                      <a:tailEnd len="sm" w="sm" type="none"/>
                    </a:lnT>
                    <a:lnB cap="flat" cmpd="sng" w="12700">
                      <a:solidFill>
                        <a:srgbClr val="7030A0"/>
                      </a:solidFill>
                      <a:prstDash val="solid"/>
                      <a:round/>
                      <a:headEnd len="sm" w="sm" type="none"/>
                      <a:tailEnd len="sm" w="sm" type="none"/>
                    </a:lnB>
                  </a:tcPr>
                </a:tc>
              </a:tr>
              <a:tr h="292625">
                <a:tc vMerge="1"/>
                <a:tc>
                  <a:txBody>
                    <a:bodyPr/>
                    <a:lstStyle/>
                    <a:p>
                      <a:pPr indent="0" lvl="0" marL="0" marR="137795" rtl="0" algn="l">
                        <a:spcBef>
                          <a:spcPts val="0"/>
                        </a:spcBef>
                        <a:spcAft>
                          <a:spcPts val="0"/>
                        </a:spcAft>
                        <a:buNone/>
                      </a:pPr>
                      <a:r>
                        <a:rPr lang="es-MX" sz="1200">
                          <a:latin typeface="Calibri"/>
                          <a:ea typeface="Calibri"/>
                          <a:cs typeface="Calibri"/>
                          <a:sym typeface="Calibri"/>
                        </a:rPr>
                        <a:t> 1.1</a:t>
                      </a:r>
                      <a:endParaRPr sz="1200">
                        <a:latin typeface="Calibri"/>
                        <a:ea typeface="Calibri"/>
                        <a:cs typeface="Calibri"/>
                        <a:sym typeface="Calibri"/>
                      </a:endParaRPr>
                    </a:p>
                  </a:txBody>
                  <a:tcPr marT="63500" marB="63500" marR="63500" marL="63500">
                    <a:lnL cap="flat" cmpd="sng" w="12700">
                      <a:solidFill>
                        <a:srgbClr val="7030A0"/>
                      </a:solidFill>
                      <a:prstDash val="solid"/>
                      <a:round/>
                      <a:headEnd len="sm" w="sm" type="none"/>
                      <a:tailEnd len="sm" w="sm" type="none"/>
                    </a:lnL>
                    <a:lnR cap="flat" cmpd="sng" w="12700">
                      <a:solidFill>
                        <a:srgbClr val="7030A0"/>
                      </a:solidFill>
                      <a:prstDash val="solid"/>
                      <a:round/>
                      <a:headEnd len="sm" w="sm" type="none"/>
                      <a:tailEnd len="sm" w="sm" type="none"/>
                    </a:lnR>
                    <a:lnT cap="flat" cmpd="sng" w="12700">
                      <a:solidFill>
                        <a:srgbClr val="7030A0"/>
                      </a:solidFill>
                      <a:prstDash val="solid"/>
                      <a:round/>
                      <a:headEnd len="sm" w="sm" type="none"/>
                      <a:tailEnd len="sm" w="sm" type="none"/>
                    </a:lnT>
                    <a:lnB cap="flat" cmpd="sng" w="12700">
                      <a:solidFill>
                        <a:srgbClr val="7030A0"/>
                      </a:solidFill>
                      <a:prstDash val="solid"/>
                      <a:round/>
                      <a:headEnd len="sm" w="sm" type="none"/>
                      <a:tailEnd len="sm" w="sm" type="none"/>
                    </a:lnB>
                  </a:tcPr>
                </a:tc>
                <a:tc>
                  <a:txBody>
                    <a:bodyPr/>
                    <a:lstStyle/>
                    <a:p>
                      <a:pPr indent="0" lvl="0" marL="88265" rtl="0" algn="l">
                        <a:spcBef>
                          <a:spcPts val="0"/>
                        </a:spcBef>
                        <a:spcAft>
                          <a:spcPts val="0"/>
                        </a:spcAft>
                        <a:buNone/>
                      </a:pPr>
                      <a:r>
                        <a:rPr i="1" lang="es-MX" sz="1200">
                          <a:latin typeface="Calibri"/>
                          <a:ea typeface="Calibri"/>
                          <a:cs typeface="Calibri"/>
                          <a:sym typeface="Calibri"/>
                        </a:rPr>
                        <a:t>No hay tipos de horarios registrados</a:t>
                      </a:r>
                      <a:endParaRPr i="1" sz="1200">
                        <a:latin typeface="Calibri"/>
                        <a:ea typeface="Calibri"/>
                        <a:cs typeface="Calibri"/>
                        <a:sym typeface="Calibri"/>
                      </a:endParaRPr>
                    </a:p>
                  </a:txBody>
                  <a:tcPr marT="63500" marB="63500" marR="63500" marL="63500">
                    <a:lnL cap="flat" cmpd="sng" w="12700">
                      <a:solidFill>
                        <a:srgbClr val="7030A0"/>
                      </a:solidFill>
                      <a:prstDash val="solid"/>
                      <a:round/>
                      <a:headEnd len="sm" w="sm" type="none"/>
                      <a:tailEnd len="sm" w="sm" type="none"/>
                    </a:lnL>
                    <a:lnR cap="flat" cmpd="sng" w="12700">
                      <a:solidFill>
                        <a:srgbClr val="7030A0"/>
                      </a:solidFill>
                      <a:prstDash val="solid"/>
                      <a:round/>
                      <a:headEnd len="sm" w="sm" type="none"/>
                      <a:tailEnd len="sm" w="sm" type="none"/>
                    </a:lnR>
                    <a:lnT cap="flat" cmpd="sng" w="12700">
                      <a:solidFill>
                        <a:srgbClr val="7030A0"/>
                      </a:solidFill>
                      <a:prstDash val="solid"/>
                      <a:round/>
                      <a:headEnd len="sm" w="sm" type="none"/>
                      <a:tailEnd len="sm" w="sm" type="none"/>
                    </a:lnT>
                    <a:lnB cap="flat" cmpd="sng" w="12700">
                      <a:solidFill>
                        <a:srgbClr val="7030A0"/>
                      </a:solidFill>
                      <a:prstDash val="solid"/>
                      <a:round/>
                      <a:headEnd len="sm" w="sm" type="none"/>
                      <a:tailEnd len="sm" w="sm" type="none"/>
                    </a:lnB>
                  </a:tcPr>
                </a:tc>
              </a:tr>
              <a:tr h="292625">
                <a:tc vMerge="1"/>
                <a:tc>
                  <a:txBody>
                    <a:bodyPr/>
                    <a:lstStyle/>
                    <a:p>
                      <a:pPr indent="0" lvl="0" marL="0" marR="137795" rtl="0" algn="l">
                        <a:spcBef>
                          <a:spcPts val="0"/>
                        </a:spcBef>
                        <a:spcAft>
                          <a:spcPts val="0"/>
                        </a:spcAft>
                        <a:buNone/>
                      </a:pPr>
                      <a:r>
                        <a:rPr b="1" lang="es-MX" sz="1200">
                          <a:latin typeface="Calibri"/>
                          <a:ea typeface="Calibri"/>
                          <a:cs typeface="Calibri"/>
                          <a:sym typeface="Calibri"/>
                        </a:rPr>
                        <a:t>Paso</a:t>
                      </a:r>
                      <a:endParaRPr b="1" sz="1200">
                        <a:latin typeface="Calibri"/>
                        <a:ea typeface="Calibri"/>
                        <a:cs typeface="Calibri"/>
                        <a:sym typeface="Calibri"/>
                      </a:endParaRPr>
                    </a:p>
                  </a:txBody>
                  <a:tcPr marT="63500" marB="63500" marR="63500" marL="63500">
                    <a:lnL cap="flat" cmpd="sng" w="12700">
                      <a:solidFill>
                        <a:srgbClr val="7030A0"/>
                      </a:solidFill>
                      <a:prstDash val="solid"/>
                      <a:round/>
                      <a:headEnd len="sm" w="sm" type="none"/>
                      <a:tailEnd len="sm" w="sm" type="none"/>
                    </a:lnL>
                    <a:lnR cap="flat" cmpd="sng" w="12700">
                      <a:solidFill>
                        <a:srgbClr val="7030A0"/>
                      </a:solidFill>
                      <a:prstDash val="solid"/>
                      <a:round/>
                      <a:headEnd len="sm" w="sm" type="none"/>
                      <a:tailEnd len="sm" w="sm" type="none"/>
                    </a:lnR>
                    <a:lnT cap="flat" cmpd="sng" w="12700">
                      <a:solidFill>
                        <a:srgbClr val="7030A0"/>
                      </a:solidFill>
                      <a:prstDash val="solid"/>
                      <a:round/>
                      <a:headEnd len="sm" w="sm" type="none"/>
                      <a:tailEnd len="sm" w="sm" type="none"/>
                    </a:lnT>
                    <a:lnB cap="flat" cmpd="sng" w="12700">
                      <a:solidFill>
                        <a:srgbClr val="7030A0"/>
                      </a:solidFill>
                      <a:prstDash val="solid"/>
                      <a:round/>
                      <a:headEnd len="sm" w="sm" type="none"/>
                      <a:tailEnd len="sm" w="sm" type="none"/>
                    </a:lnB>
                  </a:tcPr>
                </a:tc>
                <a:tc>
                  <a:txBody>
                    <a:bodyPr/>
                    <a:lstStyle/>
                    <a:p>
                      <a:pPr indent="0" lvl="0" marL="88265" rtl="0" algn="l">
                        <a:spcBef>
                          <a:spcPts val="0"/>
                        </a:spcBef>
                        <a:spcAft>
                          <a:spcPts val="0"/>
                        </a:spcAft>
                        <a:buNone/>
                      </a:pPr>
                      <a:r>
                        <a:rPr b="1" i="1" lang="es-MX" sz="1200">
                          <a:latin typeface="Calibri"/>
                          <a:ea typeface="Calibri"/>
                          <a:cs typeface="Calibri"/>
                          <a:sym typeface="Calibri"/>
                        </a:rPr>
                        <a:t>Cuota de tiempo</a:t>
                      </a:r>
                      <a:endParaRPr b="1" i="1" sz="1200">
                        <a:latin typeface="Calibri"/>
                        <a:ea typeface="Calibri"/>
                        <a:cs typeface="Calibri"/>
                        <a:sym typeface="Calibri"/>
                      </a:endParaRPr>
                    </a:p>
                  </a:txBody>
                  <a:tcPr marT="63500" marB="63500" marR="63500" marL="63500">
                    <a:lnL cap="flat" cmpd="sng" w="12700">
                      <a:solidFill>
                        <a:srgbClr val="7030A0"/>
                      </a:solidFill>
                      <a:prstDash val="solid"/>
                      <a:round/>
                      <a:headEnd len="sm" w="sm" type="none"/>
                      <a:tailEnd len="sm" w="sm" type="none"/>
                    </a:lnL>
                    <a:lnR cap="flat" cmpd="sng" w="12700">
                      <a:solidFill>
                        <a:srgbClr val="7030A0"/>
                      </a:solidFill>
                      <a:prstDash val="solid"/>
                      <a:round/>
                      <a:headEnd len="sm" w="sm" type="none"/>
                      <a:tailEnd len="sm" w="sm" type="none"/>
                    </a:lnR>
                    <a:lnT cap="flat" cmpd="sng" w="12700">
                      <a:solidFill>
                        <a:srgbClr val="7030A0"/>
                      </a:solidFill>
                      <a:prstDash val="solid"/>
                      <a:round/>
                      <a:headEnd len="sm" w="sm" type="none"/>
                      <a:tailEnd len="sm" w="sm" type="none"/>
                    </a:lnT>
                    <a:lnB cap="flat" cmpd="sng" w="12700">
                      <a:solidFill>
                        <a:srgbClr val="7030A0"/>
                      </a:solidFill>
                      <a:prstDash val="solid"/>
                      <a:round/>
                      <a:headEnd len="sm" w="sm" type="none"/>
                      <a:tailEnd len="sm" w="sm" type="none"/>
                    </a:lnB>
                  </a:tcPr>
                </a:tc>
              </a:tr>
              <a:tr h="292625">
                <a:tc rowSpan="2">
                  <a:txBody>
                    <a:bodyPr/>
                    <a:lstStyle/>
                    <a:p>
                      <a:pPr indent="0" lvl="0" marL="0" rtl="0" algn="l">
                        <a:lnSpc>
                          <a:spcPct val="115000"/>
                        </a:lnSpc>
                        <a:spcBef>
                          <a:spcPts val="0"/>
                        </a:spcBef>
                        <a:spcAft>
                          <a:spcPts val="0"/>
                        </a:spcAft>
                        <a:buNone/>
                      </a:pPr>
                      <a:r>
                        <a:rPr b="1" lang="es-MX" sz="1200">
                          <a:latin typeface="Calibri"/>
                          <a:ea typeface="Calibri"/>
                          <a:cs typeface="Calibri"/>
                          <a:sym typeface="Calibri"/>
                        </a:rPr>
                        <a:t>Rendimiento</a:t>
                      </a:r>
                      <a:endParaRPr b="1" sz="1200">
                        <a:latin typeface="Calibri"/>
                        <a:ea typeface="Calibri"/>
                        <a:cs typeface="Calibri"/>
                        <a:sym typeface="Calibri"/>
                      </a:endParaRPr>
                    </a:p>
                  </a:txBody>
                  <a:tcPr marT="63500" marB="63500" marR="63500" marL="63500">
                    <a:lnL cap="flat" cmpd="sng" w="12700">
                      <a:solidFill>
                        <a:srgbClr val="7030A0"/>
                      </a:solidFill>
                      <a:prstDash val="solid"/>
                      <a:round/>
                      <a:headEnd len="sm" w="sm" type="none"/>
                      <a:tailEnd len="sm" w="sm" type="none"/>
                    </a:lnL>
                    <a:lnR cap="flat" cmpd="sng" w="12700">
                      <a:solidFill>
                        <a:srgbClr val="7030A0"/>
                      </a:solidFill>
                      <a:prstDash val="solid"/>
                      <a:round/>
                      <a:headEnd len="sm" w="sm" type="none"/>
                      <a:tailEnd len="sm" w="sm" type="none"/>
                    </a:lnR>
                    <a:lnT cap="flat" cmpd="sng" w="12700">
                      <a:solidFill>
                        <a:srgbClr val="7030A0"/>
                      </a:solidFill>
                      <a:prstDash val="solid"/>
                      <a:round/>
                      <a:headEnd len="sm" w="sm" type="none"/>
                      <a:tailEnd len="sm" w="sm" type="none"/>
                    </a:lnT>
                    <a:lnB cap="flat" cmpd="sng" w="12700">
                      <a:solidFill>
                        <a:srgbClr val="7030A0"/>
                      </a:solidFill>
                      <a:prstDash val="solid"/>
                      <a:round/>
                      <a:headEnd len="sm" w="sm" type="none"/>
                      <a:tailEnd len="sm" w="sm" type="none"/>
                    </a:lnB>
                  </a:tcPr>
                </a:tc>
                <a:tc>
                  <a:txBody>
                    <a:bodyPr/>
                    <a:lstStyle/>
                    <a:p>
                      <a:pPr indent="0" lvl="0" marL="0" marR="137795" rtl="0" algn="l">
                        <a:spcBef>
                          <a:spcPts val="0"/>
                        </a:spcBef>
                        <a:spcAft>
                          <a:spcPts val="0"/>
                        </a:spcAft>
                        <a:buNone/>
                      </a:pPr>
                      <a:r>
                        <a:rPr lang="es-MX" sz="1200">
                          <a:latin typeface="Calibri"/>
                          <a:ea typeface="Calibri"/>
                          <a:cs typeface="Calibri"/>
                          <a:sym typeface="Calibri"/>
                        </a:rPr>
                        <a:t>3</a:t>
                      </a:r>
                      <a:endParaRPr sz="1200">
                        <a:latin typeface="Calibri"/>
                        <a:ea typeface="Calibri"/>
                        <a:cs typeface="Calibri"/>
                        <a:sym typeface="Calibri"/>
                      </a:endParaRPr>
                    </a:p>
                  </a:txBody>
                  <a:tcPr marT="63500" marB="63500" marR="63500" marL="63500">
                    <a:lnL cap="flat" cmpd="sng" w="12700">
                      <a:solidFill>
                        <a:srgbClr val="7030A0"/>
                      </a:solidFill>
                      <a:prstDash val="solid"/>
                      <a:round/>
                      <a:headEnd len="sm" w="sm" type="none"/>
                      <a:tailEnd len="sm" w="sm" type="none"/>
                    </a:lnL>
                    <a:lnR cap="flat" cmpd="sng" w="12700">
                      <a:solidFill>
                        <a:srgbClr val="7030A0"/>
                      </a:solidFill>
                      <a:prstDash val="solid"/>
                      <a:round/>
                      <a:headEnd len="sm" w="sm" type="none"/>
                      <a:tailEnd len="sm" w="sm" type="none"/>
                    </a:lnR>
                    <a:lnT cap="flat" cmpd="sng" w="12700">
                      <a:solidFill>
                        <a:srgbClr val="7030A0"/>
                      </a:solidFill>
                      <a:prstDash val="solid"/>
                      <a:round/>
                      <a:headEnd len="sm" w="sm" type="none"/>
                      <a:tailEnd len="sm" w="sm" type="none"/>
                    </a:lnT>
                    <a:lnB cap="flat" cmpd="sng" w="12700">
                      <a:solidFill>
                        <a:srgbClr val="7030A0"/>
                      </a:solidFill>
                      <a:prstDash val="solid"/>
                      <a:round/>
                      <a:headEnd len="sm" w="sm" type="none"/>
                      <a:tailEnd len="sm" w="sm" type="none"/>
                    </a:lnB>
                  </a:tcPr>
                </a:tc>
                <a:tc>
                  <a:txBody>
                    <a:bodyPr/>
                    <a:lstStyle/>
                    <a:p>
                      <a:pPr indent="0" lvl="0" marL="88265" rtl="0" algn="l">
                        <a:spcBef>
                          <a:spcPts val="0"/>
                        </a:spcBef>
                        <a:spcAft>
                          <a:spcPts val="0"/>
                        </a:spcAft>
                        <a:buNone/>
                      </a:pPr>
                      <a:r>
                        <a:rPr lang="es-MX" sz="1200">
                          <a:latin typeface="Calibri"/>
                          <a:ea typeface="Calibri"/>
                          <a:cs typeface="Calibri"/>
                          <a:sym typeface="Calibri"/>
                        </a:rPr>
                        <a:t>10 min.</a:t>
                      </a:r>
                      <a:endParaRPr sz="1200">
                        <a:latin typeface="Calibri"/>
                        <a:ea typeface="Calibri"/>
                        <a:cs typeface="Calibri"/>
                        <a:sym typeface="Calibri"/>
                      </a:endParaRPr>
                    </a:p>
                  </a:txBody>
                  <a:tcPr marT="63500" marB="63500" marR="63500" marL="63500">
                    <a:lnL cap="flat" cmpd="sng" w="12700">
                      <a:solidFill>
                        <a:srgbClr val="7030A0"/>
                      </a:solidFill>
                      <a:prstDash val="solid"/>
                      <a:round/>
                      <a:headEnd len="sm" w="sm" type="none"/>
                      <a:tailEnd len="sm" w="sm" type="none"/>
                    </a:lnL>
                    <a:lnR cap="flat" cmpd="sng" w="12700">
                      <a:solidFill>
                        <a:srgbClr val="7030A0"/>
                      </a:solidFill>
                      <a:prstDash val="solid"/>
                      <a:round/>
                      <a:headEnd len="sm" w="sm" type="none"/>
                      <a:tailEnd len="sm" w="sm" type="none"/>
                    </a:lnR>
                    <a:lnT cap="flat" cmpd="sng" w="12700">
                      <a:solidFill>
                        <a:srgbClr val="7030A0"/>
                      </a:solidFill>
                      <a:prstDash val="solid"/>
                      <a:round/>
                      <a:headEnd len="sm" w="sm" type="none"/>
                      <a:tailEnd len="sm" w="sm" type="none"/>
                    </a:lnT>
                    <a:lnB cap="flat" cmpd="sng" w="12700">
                      <a:solidFill>
                        <a:srgbClr val="7030A0"/>
                      </a:solidFill>
                      <a:prstDash val="solid"/>
                      <a:round/>
                      <a:headEnd len="sm" w="sm" type="none"/>
                      <a:tailEnd len="sm" w="sm" type="none"/>
                    </a:lnB>
                  </a:tcPr>
                </a:tc>
              </a:tr>
              <a:tr h="292625">
                <a:tc vMerge="1"/>
                <a:tc gridSpan="2">
                  <a:txBody>
                    <a:bodyPr/>
                    <a:lstStyle/>
                    <a:p>
                      <a:pPr indent="0" lvl="0" marL="0" marR="137795" rtl="0" algn="l">
                        <a:spcBef>
                          <a:spcPts val="0"/>
                        </a:spcBef>
                        <a:spcAft>
                          <a:spcPts val="0"/>
                        </a:spcAft>
                        <a:buNone/>
                      </a:pPr>
                      <a:r>
                        <a:rPr lang="es-MX" sz="1200">
                          <a:latin typeface="Calibri"/>
                          <a:ea typeface="Calibri"/>
                          <a:cs typeface="Calibri"/>
                          <a:sym typeface="Calibri"/>
                        </a:rPr>
                        <a:t>Cada vez que sea necesario acudir a esta información</a:t>
                      </a:r>
                      <a:endParaRPr sz="1200">
                        <a:latin typeface="Calibri"/>
                        <a:ea typeface="Calibri"/>
                        <a:cs typeface="Calibri"/>
                        <a:sym typeface="Calibri"/>
                      </a:endParaRPr>
                    </a:p>
                  </a:txBody>
                  <a:tcPr marT="63500" marB="63500" marR="63500" marL="63500">
                    <a:lnL cap="flat" cmpd="sng" w="12700">
                      <a:solidFill>
                        <a:srgbClr val="7030A0"/>
                      </a:solidFill>
                      <a:prstDash val="solid"/>
                      <a:round/>
                      <a:headEnd len="sm" w="sm" type="none"/>
                      <a:tailEnd len="sm" w="sm" type="none"/>
                    </a:lnL>
                    <a:lnR cap="flat" cmpd="sng" w="12700">
                      <a:solidFill>
                        <a:srgbClr val="7030A0"/>
                      </a:solidFill>
                      <a:prstDash val="solid"/>
                      <a:round/>
                      <a:headEnd len="sm" w="sm" type="none"/>
                      <a:tailEnd len="sm" w="sm" type="none"/>
                    </a:lnR>
                    <a:lnT cap="flat" cmpd="sng" w="12700">
                      <a:solidFill>
                        <a:srgbClr val="7030A0"/>
                      </a:solidFill>
                      <a:prstDash val="solid"/>
                      <a:round/>
                      <a:headEnd len="sm" w="sm" type="none"/>
                      <a:tailEnd len="sm" w="sm" type="none"/>
                    </a:lnT>
                    <a:lnB cap="flat" cmpd="sng" w="12700">
                      <a:solidFill>
                        <a:srgbClr val="7030A0"/>
                      </a:solidFill>
                      <a:prstDash val="solid"/>
                      <a:round/>
                      <a:headEnd len="sm" w="sm" type="none"/>
                      <a:tailEnd len="sm" w="sm" type="none"/>
                    </a:lnB>
                  </a:tcPr>
                </a:tc>
                <a:tc hMerge="1"/>
              </a:tr>
              <a:tr h="319775">
                <a:tc>
                  <a:txBody>
                    <a:bodyPr/>
                    <a:lstStyle/>
                    <a:p>
                      <a:pPr indent="0" lvl="0" marL="0" rtl="0" algn="l">
                        <a:lnSpc>
                          <a:spcPct val="115000"/>
                        </a:lnSpc>
                        <a:spcBef>
                          <a:spcPts val="0"/>
                        </a:spcBef>
                        <a:spcAft>
                          <a:spcPts val="0"/>
                        </a:spcAft>
                        <a:buNone/>
                      </a:pPr>
                      <a:r>
                        <a:rPr b="1" lang="es-MX" sz="1200">
                          <a:latin typeface="Calibri"/>
                          <a:ea typeface="Calibri"/>
                          <a:cs typeface="Calibri"/>
                          <a:sym typeface="Calibri"/>
                        </a:rPr>
                        <a:t>Frecuencia</a:t>
                      </a:r>
                      <a:endParaRPr b="1" sz="1200">
                        <a:latin typeface="Calibri"/>
                        <a:ea typeface="Calibri"/>
                        <a:cs typeface="Calibri"/>
                        <a:sym typeface="Calibri"/>
                      </a:endParaRPr>
                    </a:p>
                  </a:txBody>
                  <a:tcPr marT="63500" marB="63500" marR="63500" marL="63500">
                    <a:lnL cap="flat" cmpd="sng" w="12700">
                      <a:solidFill>
                        <a:srgbClr val="7030A0"/>
                      </a:solidFill>
                      <a:prstDash val="solid"/>
                      <a:round/>
                      <a:headEnd len="sm" w="sm" type="none"/>
                      <a:tailEnd len="sm" w="sm" type="none"/>
                    </a:lnL>
                    <a:lnR cap="flat" cmpd="sng" w="12700">
                      <a:solidFill>
                        <a:srgbClr val="7030A0"/>
                      </a:solidFill>
                      <a:prstDash val="solid"/>
                      <a:round/>
                      <a:headEnd len="sm" w="sm" type="none"/>
                      <a:tailEnd len="sm" w="sm" type="none"/>
                    </a:lnR>
                    <a:lnT cap="flat" cmpd="sng" w="12700">
                      <a:solidFill>
                        <a:srgbClr val="7030A0"/>
                      </a:solidFill>
                      <a:prstDash val="solid"/>
                      <a:round/>
                      <a:headEnd len="sm" w="sm" type="none"/>
                      <a:tailEnd len="sm" w="sm" type="none"/>
                    </a:lnT>
                    <a:lnB cap="flat" cmpd="sng" w="12700">
                      <a:solidFill>
                        <a:srgbClr val="7030A0"/>
                      </a:solidFill>
                      <a:prstDash val="solid"/>
                      <a:round/>
                      <a:headEnd len="sm" w="sm" type="none"/>
                      <a:tailEnd len="sm" w="sm" type="none"/>
                    </a:lnB>
                  </a:tcPr>
                </a:tc>
                <a:tc gridSpan="2">
                  <a:txBody>
                    <a:bodyPr/>
                    <a:lstStyle/>
                    <a:p>
                      <a:pPr indent="0" lvl="0" marL="0" marR="137795" rtl="0" algn="l">
                        <a:spcBef>
                          <a:spcPts val="0"/>
                        </a:spcBef>
                        <a:spcAft>
                          <a:spcPts val="0"/>
                        </a:spcAft>
                        <a:buNone/>
                      </a:pPr>
                      <a:r>
                        <a:rPr lang="es-MX" sz="1200">
                          <a:latin typeface="Calibri"/>
                          <a:ea typeface="Calibri"/>
                          <a:cs typeface="Calibri"/>
                          <a:sym typeface="Calibri"/>
                        </a:rPr>
                        <a:t>Si no existen registros el administrador no visualizará información alguna.</a:t>
                      </a:r>
                      <a:endParaRPr sz="1200">
                        <a:latin typeface="Calibri"/>
                        <a:ea typeface="Calibri"/>
                        <a:cs typeface="Calibri"/>
                        <a:sym typeface="Calibri"/>
                      </a:endParaRPr>
                    </a:p>
                  </a:txBody>
                  <a:tcPr marT="63500" marB="63500" marR="63500" marL="63500">
                    <a:lnL cap="flat" cmpd="sng" w="12700">
                      <a:solidFill>
                        <a:srgbClr val="7030A0"/>
                      </a:solidFill>
                      <a:prstDash val="solid"/>
                      <a:round/>
                      <a:headEnd len="sm" w="sm" type="none"/>
                      <a:tailEnd len="sm" w="sm" type="none"/>
                    </a:lnL>
                    <a:lnR cap="flat" cmpd="sng" w="12700">
                      <a:solidFill>
                        <a:srgbClr val="7030A0"/>
                      </a:solidFill>
                      <a:prstDash val="solid"/>
                      <a:round/>
                      <a:headEnd len="sm" w="sm" type="none"/>
                      <a:tailEnd len="sm" w="sm" type="none"/>
                    </a:lnR>
                    <a:lnT cap="flat" cmpd="sng" w="12700">
                      <a:solidFill>
                        <a:srgbClr val="7030A0"/>
                      </a:solidFill>
                      <a:prstDash val="solid"/>
                      <a:round/>
                      <a:headEnd len="sm" w="sm" type="none"/>
                      <a:tailEnd len="sm" w="sm" type="none"/>
                    </a:lnT>
                    <a:lnB cap="flat" cmpd="sng" w="12700">
                      <a:solidFill>
                        <a:srgbClr val="7030A0"/>
                      </a:solidFill>
                      <a:prstDash val="solid"/>
                      <a:round/>
                      <a:headEnd len="sm" w="sm" type="none"/>
                      <a:tailEnd len="sm" w="sm" type="none"/>
                    </a:lnB>
                  </a:tcPr>
                </a:tc>
                <a:tc hMerge="1"/>
              </a:tr>
              <a:tr h="319775">
                <a:tc>
                  <a:txBody>
                    <a:bodyPr/>
                    <a:lstStyle/>
                    <a:p>
                      <a:pPr indent="0" lvl="0" marL="0" rtl="0" algn="l">
                        <a:lnSpc>
                          <a:spcPct val="115000"/>
                        </a:lnSpc>
                        <a:spcBef>
                          <a:spcPts val="0"/>
                        </a:spcBef>
                        <a:spcAft>
                          <a:spcPts val="0"/>
                        </a:spcAft>
                        <a:buNone/>
                      </a:pPr>
                      <a:r>
                        <a:rPr b="1" lang="es-MX" sz="1200">
                          <a:latin typeface="Calibri"/>
                          <a:ea typeface="Calibri"/>
                          <a:cs typeface="Calibri"/>
                          <a:sym typeface="Calibri"/>
                        </a:rPr>
                        <a:t>Comentarios</a:t>
                      </a:r>
                      <a:endParaRPr b="1" sz="1200">
                        <a:latin typeface="Calibri"/>
                        <a:ea typeface="Calibri"/>
                        <a:cs typeface="Calibri"/>
                        <a:sym typeface="Calibri"/>
                      </a:endParaRPr>
                    </a:p>
                  </a:txBody>
                  <a:tcPr marT="63500" marB="63500" marR="63500" marL="63500">
                    <a:lnL cap="flat" cmpd="sng" w="12700">
                      <a:solidFill>
                        <a:srgbClr val="7030A0"/>
                      </a:solidFill>
                      <a:prstDash val="solid"/>
                      <a:round/>
                      <a:headEnd len="sm" w="sm" type="none"/>
                      <a:tailEnd len="sm" w="sm" type="none"/>
                    </a:lnL>
                    <a:lnR cap="flat" cmpd="sng" w="12700">
                      <a:solidFill>
                        <a:srgbClr val="7030A0"/>
                      </a:solidFill>
                      <a:prstDash val="solid"/>
                      <a:round/>
                      <a:headEnd len="sm" w="sm" type="none"/>
                      <a:tailEnd len="sm" w="sm" type="none"/>
                    </a:lnR>
                    <a:lnT cap="flat" cmpd="sng" w="12700">
                      <a:solidFill>
                        <a:srgbClr val="7030A0"/>
                      </a:solidFill>
                      <a:prstDash val="solid"/>
                      <a:round/>
                      <a:headEnd len="sm" w="sm" type="none"/>
                      <a:tailEnd len="sm" w="sm" type="none"/>
                    </a:lnT>
                    <a:lnB cap="flat" cmpd="sng" w="12700">
                      <a:solidFill>
                        <a:srgbClr val="7030A0"/>
                      </a:solidFill>
                      <a:prstDash val="solid"/>
                      <a:round/>
                      <a:headEnd len="sm" w="sm" type="none"/>
                      <a:tailEnd len="sm" w="sm" type="none"/>
                    </a:lnB>
                  </a:tcPr>
                </a:tc>
                <a:tc gridSpan="2">
                  <a:txBody>
                    <a:bodyPr/>
                    <a:lstStyle/>
                    <a:p>
                      <a:pPr indent="0" lvl="0" marL="0" rtl="0" algn="l">
                        <a:spcBef>
                          <a:spcPts val="0"/>
                        </a:spcBef>
                        <a:spcAft>
                          <a:spcPts val="0"/>
                        </a:spcAft>
                        <a:buNone/>
                      </a:pPr>
                      <a:r>
                        <a:rPr lang="es-MX" sz="1200">
                          <a:latin typeface="Calibri"/>
                          <a:ea typeface="Calibri"/>
                          <a:cs typeface="Calibri"/>
                          <a:sym typeface="Calibri"/>
                        </a:rPr>
                        <a:t>Visualizar, buscar, activar o desactivar los tipos de </a:t>
                      </a:r>
                      <a:r>
                        <a:rPr i="1" lang="es-MX" sz="1200">
                          <a:latin typeface="Calibri"/>
                          <a:ea typeface="Calibri"/>
                          <a:cs typeface="Calibri"/>
                          <a:sym typeface="Calibri"/>
                        </a:rPr>
                        <a:t>horarios </a:t>
                      </a:r>
                      <a:r>
                        <a:rPr lang="es-MX" sz="1200">
                          <a:latin typeface="Calibri"/>
                          <a:ea typeface="Calibri"/>
                          <a:cs typeface="Calibri"/>
                          <a:sym typeface="Calibri"/>
                        </a:rPr>
                        <a:t>registrados en la institución.</a:t>
                      </a:r>
                      <a:endParaRPr sz="1200">
                        <a:latin typeface="Calibri"/>
                        <a:ea typeface="Calibri"/>
                        <a:cs typeface="Calibri"/>
                        <a:sym typeface="Calibri"/>
                      </a:endParaRPr>
                    </a:p>
                  </a:txBody>
                  <a:tcPr marT="63500" marB="63500" marR="63500" marL="63500">
                    <a:lnL cap="flat" cmpd="sng" w="12700">
                      <a:solidFill>
                        <a:srgbClr val="7030A0"/>
                      </a:solidFill>
                      <a:prstDash val="solid"/>
                      <a:round/>
                      <a:headEnd len="sm" w="sm" type="none"/>
                      <a:tailEnd len="sm" w="sm" type="none"/>
                    </a:lnL>
                    <a:lnR cap="flat" cmpd="sng" w="12700">
                      <a:solidFill>
                        <a:srgbClr val="7030A0"/>
                      </a:solidFill>
                      <a:prstDash val="solid"/>
                      <a:round/>
                      <a:headEnd len="sm" w="sm" type="none"/>
                      <a:tailEnd len="sm" w="sm" type="none"/>
                    </a:lnR>
                    <a:lnT cap="flat" cmpd="sng" w="12700">
                      <a:solidFill>
                        <a:srgbClr val="7030A0"/>
                      </a:solidFill>
                      <a:prstDash val="solid"/>
                      <a:round/>
                      <a:headEnd len="sm" w="sm" type="none"/>
                      <a:tailEnd len="sm" w="sm" type="none"/>
                    </a:lnT>
                    <a:lnB cap="flat" cmpd="sng" w="12700">
                      <a:solidFill>
                        <a:srgbClr val="7030A0"/>
                      </a:solidFill>
                      <a:prstDash val="solid"/>
                      <a:round/>
                      <a:headEnd len="sm" w="sm" type="none"/>
                      <a:tailEnd len="sm" w="sm" type="none"/>
                    </a:lnB>
                  </a:tcPr>
                </a:tc>
                <a:tc hMerge="1"/>
              </a:tr>
            </a:tbl>
          </a:graphicData>
        </a:graphic>
      </p:graphicFrame>
      <p:pic>
        <p:nvPicPr>
          <p:cNvPr id="930" name="Google Shape;930;g1ab1390640c_0_238"/>
          <p:cNvPicPr preferRelativeResize="0"/>
          <p:nvPr/>
        </p:nvPicPr>
        <p:blipFill>
          <a:blip r:embed="rId3">
            <a:alphaModFix/>
          </a:blip>
          <a:stretch>
            <a:fillRect/>
          </a:stretch>
        </p:blipFill>
        <p:spPr>
          <a:xfrm>
            <a:off x="623525" y="304800"/>
            <a:ext cx="379287" cy="352825"/>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4" name="Shape 934"/>
        <p:cNvGrpSpPr/>
        <p:nvPr/>
      </p:nvGrpSpPr>
      <p:grpSpPr>
        <a:xfrm>
          <a:off x="0" y="0"/>
          <a:ext cx="0" cy="0"/>
          <a:chOff x="0" y="0"/>
          <a:chExt cx="0" cy="0"/>
        </a:xfrm>
      </p:grpSpPr>
      <p:graphicFrame>
        <p:nvGraphicFramePr>
          <p:cNvPr id="935" name="Google Shape;935;g1ab1390640c_0_235"/>
          <p:cNvGraphicFramePr/>
          <p:nvPr/>
        </p:nvGraphicFramePr>
        <p:xfrm>
          <a:off x="304800" y="304800"/>
          <a:ext cx="3000000" cy="3000000"/>
        </p:xfrm>
        <a:graphic>
          <a:graphicData uri="http://schemas.openxmlformats.org/drawingml/2006/table">
            <a:tbl>
              <a:tblPr>
                <a:noFill/>
                <a:tableStyleId>{1460034C-6092-4E9E-AEC0-49A24A3E4ADF}</a:tableStyleId>
              </a:tblPr>
              <a:tblGrid>
                <a:gridCol w="2098675"/>
                <a:gridCol w="1247850"/>
                <a:gridCol w="8262325"/>
              </a:tblGrid>
              <a:tr h="365675">
                <a:tc>
                  <a:txBody>
                    <a:bodyPr/>
                    <a:lstStyle/>
                    <a:p>
                      <a:pPr indent="0" lvl="0" marL="0" rtl="0" algn="ctr">
                        <a:spcBef>
                          <a:spcPts val="0"/>
                        </a:spcBef>
                        <a:spcAft>
                          <a:spcPts val="0"/>
                        </a:spcAft>
                        <a:buNone/>
                      </a:pPr>
                      <a:r>
                        <a:t/>
                      </a:r>
                      <a:endParaRPr sz="1200">
                        <a:latin typeface="Calibri"/>
                        <a:ea typeface="Calibri"/>
                        <a:cs typeface="Calibri"/>
                        <a:sym typeface="Calibri"/>
                      </a:endParaRPr>
                    </a:p>
                  </a:txBody>
                  <a:tcPr marT="63500" marB="63500" marR="63500" marL="63500">
                    <a:lnL cap="flat" cmpd="sng" w="12700">
                      <a:solidFill>
                        <a:srgbClr val="47C4D1"/>
                      </a:solidFill>
                      <a:prstDash val="solid"/>
                      <a:round/>
                      <a:headEnd len="sm" w="sm" type="none"/>
                      <a:tailEnd len="sm" w="sm" type="none"/>
                    </a:lnL>
                    <a:lnR cap="flat" cmpd="sng" w="12700">
                      <a:solidFill>
                        <a:srgbClr val="47C4D1"/>
                      </a:solidFill>
                      <a:prstDash val="solid"/>
                      <a:round/>
                      <a:headEnd len="sm" w="sm" type="none"/>
                      <a:tailEnd len="sm" w="sm" type="none"/>
                    </a:lnR>
                    <a:lnT cap="flat" cmpd="sng" w="12700">
                      <a:solidFill>
                        <a:srgbClr val="47C4D1"/>
                      </a:solidFill>
                      <a:prstDash val="solid"/>
                      <a:round/>
                      <a:headEnd len="sm" w="sm" type="none"/>
                      <a:tailEnd len="sm" w="sm" type="none"/>
                    </a:lnT>
                    <a:lnB cap="flat" cmpd="sng" w="12700">
                      <a:solidFill>
                        <a:srgbClr val="47C4D1"/>
                      </a:solidFill>
                      <a:prstDash val="solid"/>
                      <a:round/>
                      <a:headEnd len="sm" w="sm" type="none"/>
                      <a:tailEnd len="sm" w="sm" type="none"/>
                    </a:lnB>
                  </a:tcPr>
                </a:tc>
                <a:tc gridSpan="2">
                  <a:txBody>
                    <a:bodyPr/>
                    <a:lstStyle/>
                    <a:p>
                      <a:pPr indent="0" lvl="0" marL="0" rtl="0" algn="ctr">
                        <a:spcBef>
                          <a:spcPts val="0"/>
                        </a:spcBef>
                        <a:spcAft>
                          <a:spcPts val="0"/>
                        </a:spcAft>
                        <a:buNone/>
                      </a:pPr>
                      <a:r>
                        <a:rPr b="1" lang="es-MX" sz="1200">
                          <a:latin typeface="Calibri"/>
                          <a:ea typeface="Calibri"/>
                          <a:cs typeface="Calibri"/>
                          <a:sym typeface="Calibri"/>
                        </a:rPr>
                        <a:t>DOCUMENTO DE TRABAJO ESPECIFICACIÓN CASOS DE USO ADSI – CSF</a:t>
                      </a:r>
                      <a:endParaRPr b="1" sz="1200">
                        <a:latin typeface="Calibri"/>
                        <a:ea typeface="Calibri"/>
                        <a:cs typeface="Calibri"/>
                        <a:sym typeface="Calibri"/>
                      </a:endParaRPr>
                    </a:p>
                  </a:txBody>
                  <a:tcPr marT="63500" marB="63500" marR="63500" marL="63500">
                    <a:lnL cap="flat" cmpd="sng" w="12700">
                      <a:solidFill>
                        <a:srgbClr val="47C4D1"/>
                      </a:solidFill>
                      <a:prstDash val="solid"/>
                      <a:round/>
                      <a:headEnd len="sm" w="sm" type="none"/>
                      <a:tailEnd len="sm" w="sm" type="none"/>
                    </a:lnL>
                    <a:lnR cap="flat" cmpd="sng" w="12700">
                      <a:solidFill>
                        <a:srgbClr val="47C4D1"/>
                      </a:solidFill>
                      <a:prstDash val="solid"/>
                      <a:round/>
                      <a:headEnd len="sm" w="sm" type="none"/>
                      <a:tailEnd len="sm" w="sm" type="none"/>
                    </a:lnR>
                    <a:lnT cap="flat" cmpd="sng" w="12700">
                      <a:solidFill>
                        <a:srgbClr val="47C4D1"/>
                      </a:solidFill>
                      <a:prstDash val="solid"/>
                      <a:round/>
                      <a:headEnd len="sm" w="sm" type="none"/>
                      <a:tailEnd len="sm" w="sm" type="none"/>
                    </a:lnT>
                    <a:lnB cap="flat" cmpd="sng" w="12700">
                      <a:solidFill>
                        <a:srgbClr val="47C4D1"/>
                      </a:solidFill>
                      <a:prstDash val="solid"/>
                      <a:round/>
                      <a:headEnd len="sm" w="sm" type="none"/>
                      <a:tailEnd len="sm" w="sm" type="none"/>
                    </a:lnB>
                  </a:tcPr>
                </a:tc>
                <a:tc hMerge="1"/>
              </a:tr>
              <a:tr h="279950">
                <a:tc>
                  <a:txBody>
                    <a:bodyPr/>
                    <a:lstStyle/>
                    <a:p>
                      <a:pPr indent="0" lvl="0" marL="92075" rtl="0" algn="l">
                        <a:spcBef>
                          <a:spcPts val="0"/>
                        </a:spcBef>
                        <a:spcAft>
                          <a:spcPts val="0"/>
                        </a:spcAft>
                        <a:buNone/>
                      </a:pPr>
                      <a:r>
                        <a:rPr b="1" lang="es-MX" sz="1200">
                          <a:latin typeface="Calibri"/>
                          <a:ea typeface="Calibri"/>
                          <a:cs typeface="Calibri"/>
                          <a:sym typeface="Calibri"/>
                        </a:rPr>
                        <a:t>UC-16</a:t>
                      </a:r>
                      <a:endParaRPr b="1" sz="1200">
                        <a:latin typeface="Calibri"/>
                        <a:ea typeface="Calibri"/>
                        <a:cs typeface="Calibri"/>
                        <a:sym typeface="Calibri"/>
                      </a:endParaRPr>
                    </a:p>
                  </a:txBody>
                  <a:tcPr marT="63500" marB="63500" marR="63500" marL="63500">
                    <a:lnL cap="flat" cmpd="sng" w="12700">
                      <a:solidFill>
                        <a:srgbClr val="47C4D1"/>
                      </a:solidFill>
                      <a:prstDash val="solid"/>
                      <a:round/>
                      <a:headEnd len="sm" w="sm" type="none"/>
                      <a:tailEnd len="sm" w="sm" type="none"/>
                    </a:lnL>
                    <a:lnR cap="flat" cmpd="sng" w="12700">
                      <a:solidFill>
                        <a:srgbClr val="47C4D1"/>
                      </a:solidFill>
                      <a:prstDash val="solid"/>
                      <a:round/>
                      <a:headEnd len="sm" w="sm" type="none"/>
                      <a:tailEnd len="sm" w="sm" type="none"/>
                    </a:lnR>
                    <a:lnT cap="flat" cmpd="sng" w="12700">
                      <a:solidFill>
                        <a:srgbClr val="47C4D1"/>
                      </a:solidFill>
                      <a:prstDash val="solid"/>
                      <a:round/>
                      <a:headEnd len="sm" w="sm" type="none"/>
                      <a:tailEnd len="sm" w="sm" type="none"/>
                    </a:lnT>
                    <a:lnB cap="flat" cmpd="sng" w="12700">
                      <a:solidFill>
                        <a:srgbClr val="47C4D1"/>
                      </a:solidFill>
                      <a:prstDash val="solid"/>
                      <a:round/>
                      <a:headEnd len="sm" w="sm" type="none"/>
                      <a:tailEnd len="sm" w="sm" type="none"/>
                    </a:lnB>
                  </a:tcPr>
                </a:tc>
                <a:tc gridSpan="2">
                  <a:txBody>
                    <a:bodyPr/>
                    <a:lstStyle/>
                    <a:p>
                      <a:pPr indent="0" lvl="0" marL="0" rtl="0" algn="ctr">
                        <a:spcBef>
                          <a:spcPts val="0"/>
                        </a:spcBef>
                        <a:spcAft>
                          <a:spcPts val="0"/>
                        </a:spcAft>
                        <a:buNone/>
                      </a:pPr>
                      <a:r>
                        <a:rPr i="1" lang="es-MX" sz="1200">
                          <a:latin typeface="Calibri"/>
                          <a:ea typeface="Calibri"/>
                          <a:cs typeface="Calibri"/>
                          <a:sym typeface="Calibri"/>
                        </a:rPr>
                        <a:t>Apartado administrador periodo</a:t>
                      </a:r>
                      <a:endParaRPr i="1" sz="1200">
                        <a:latin typeface="Calibri"/>
                        <a:ea typeface="Calibri"/>
                        <a:cs typeface="Calibri"/>
                        <a:sym typeface="Calibri"/>
                      </a:endParaRPr>
                    </a:p>
                  </a:txBody>
                  <a:tcPr marT="63500" marB="63500" marR="63500" marL="63500">
                    <a:lnL cap="flat" cmpd="sng" w="12700">
                      <a:solidFill>
                        <a:srgbClr val="47C4D1"/>
                      </a:solidFill>
                      <a:prstDash val="solid"/>
                      <a:round/>
                      <a:headEnd len="sm" w="sm" type="none"/>
                      <a:tailEnd len="sm" w="sm" type="none"/>
                    </a:lnL>
                    <a:lnR cap="flat" cmpd="sng" w="12700">
                      <a:solidFill>
                        <a:srgbClr val="47C4D1"/>
                      </a:solidFill>
                      <a:prstDash val="solid"/>
                      <a:round/>
                      <a:headEnd len="sm" w="sm" type="none"/>
                      <a:tailEnd len="sm" w="sm" type="none"/>
                    </a:lnR>
                    <a:lnT cap="flat" cmpd="sng" w="12700">
                      <a:solidFill>
                        <a:srgbClr val="47C4D1"/>
                      </a:solidFill>
                      <a:prstDash val="solid"/>
                      <a:round/>
                      <a:headEnd len="sm" w="sm" type="none"/>
                      <a:tailEnd len="sm" w="sm" type="none"/>
                    </a:lnT>
                    <a:lnB cap="flat" cmpd="sng" w="12700">
                      <a:solidFill>
                        <a:srgbClr val="47C4D1"/>
                      </a:solidFill>
                      <a:prstDash val="solid"/>
                      <a:round/>
                      <a:headEnd len="sm" w="sm" type="none"/>
                      <a:tailEnd len="sm" w="sm" type="none"/>
                    </a:lnB>
                  </a:tcPr>
                </a:tc>
                <a:tc hMerge="1"/>
              </a:tr>
              <a:tr h="444450">
                <a:tc>
                  <a:txBody>
                    <a:bodyPr/>
                    <a:lstStyle/>
                    <a:p>
                      <a:pPr indent="0" lvl="0" marL="88265" rtl="0" algn="l">
                        <a:spcBef>
                          <a:spcPts val="0"/>
                        </a:spcBef>
                        <a:spcAft>
                          <a:spcPts val="0"/>
                        </a:spcAft>
                        <a:buNone/>
                      </a:pPr>
                      <a:r>
                        <a:rPr b="1" lang="es-MX" sz="1200">
                          <a:latin typeface="Calibri"/>
                          <a:ea typeface="Calibri"/>
                          <a:cs typeface="Calibri"/>
                          <a:sym typeface="Calibri"/>
                        </a:rPr>
                        <a:t>Objetivos </a:t>
                      </a:r>
                      <a:endParaRPr b="1" sz="1200">
                        <a:latin typeface="Calibri"/>
                        <a:ea typeface="Calibri"/>
                        <a:cs typeface="Calibri"/>
                        <a:sym typeface="Calibri"/>
                      </a:endParaRPr>
                    </a:p>
                    <a:p>
                      <a:pPr indent="0" lvl="0" marL="87630" rtl="0" algn="l">
                        <a:spcBef>
                          <a:spcPts val="0"/>
                        </a:spcBef>
                        <a:spcAft>
                          <a:spcPts val="0"/>
                        </a:spcAft>
                        <a:buNone/>
                      </a:pPr>
                      <a:r>
                        <a:rPr b="1" lang="es-MX" sz="1200">
                          <a:latin typeface="Calibri"/>
                          <a:ea typeface="Calibri"/>
                          <a:cs typeface="Calibri"/>
                          <a:sym typeface="Calibri"/>
                        </a:rPr>
                        <a:t>asociados</a:t>
                      </a:r>
                      <a:endParaRPr b="1" sz="1200">
                        <a:latin typeface="Calibri"/>
                        <a:ea typeface="Calibri"/>
                        <a:cs typeface="Calibri"/>
                        <a:sym typeface="Calibri"/>
                      </a:endParaRPr>
                    </a:p>
                  </a:txBody>
                  <a:tcPr marT="63500" marB="63500" marR="63500" marL="63500">
                    <a:lnL cap="flat" cmpd="sng" w="12700">
                      <a:solidFill>
                        <a:srgbClr val="47C4D1"/>
                      </a:solidFill>
                      <a:prstDash val="solid"/>
                      <a:round/>
                      <a:headEnd len="sm" w="sm" type="none"/>
                      <a:tailEnd len="sm" w="sm" type="none"/>
                    </a:lnL>
                    <a:lnR cap="flat" cmpd="sng" w="12700">
                      <a:solidFill>
                        <a:srgbClr val="47C4D1"/>
                      </a:solidFill>
                      <a:prstDash val="solid"/>
                      <a:round/>
                      <a:headEnd len="sm" w="sm" type="none"/>
                      <a:tailEnd len="sm" w="sm" type="none"/>
                    </a:lnR>
                    <a:lnT cap="flat" cmpd="sng" w="12700">
                      <a:solidFill>
                        <a:srgbClr val="47C4D1"/>
                      </a:solidFill>
                      <a:prstDash val="solid"/>
                      <a:round/>
                      <a:headEnd len="sm" w="sm" type="none"/>
                      <a:tailEnd len="sm" w="sm" type="none"/>
                    </a:lnT>
                    <a:lnB cap="flat" cmpd="sng" w="12700">
                      <a:solidFill>
                        <a:srgbClr val="47C4D1"/>
                      </a:solidFill>
                      <a:prstDash val="solid"/>
                      <a:round/>
                      <a:headEnd len="sm" w="sm" type="none"/>
                      <a:tailEnd len="sm" w="sm" type="none"/>
                    </a:lnB>
                  </a:tcPr>
                </a:tc>
                <a:tc gridSpan="2">
                  <a:txBody>
                    <a:bodyPr/>
                    <a:lstStyle/>
                    <a:p>
                      <a:pPr indent="0" lvl="0" marL="0" rtl="0" algn="l">
                        <a:spcBef>
                          <a:spcPts val="0"/>
                        </a:spcBef>
                        <a:spcAft>
                          <a:spcPts val="0"/>
                        </a:spcAft>
                        <a:buNone/>
                      </a:pPr>
                      <a:r>
                        <a:rPr lang="es-MX" sz="1200">
                          <a:latin typeface="Calibri"/>
                          <a:ea typeface="Calibri"/>
                          <a:cs typeface="Calibri"/>
                          <a:sym typeface="Calibri"/>
                        </a:rPr>
                        <a:t>Visualizar, buscar, activar o desactivar los tipos de </a:t>
                      </a:r>
                      <a:r>
                        <a:rPr i="1" lang="es-MX" sz="1200">
                          <a:latin typeface="Calibri"/>
                          <a:ea typeface="Calibri"/>
                          <a:cs typeface="Calibri"/>
                          <a:sym typeface="Calibri"/>
                        </a:rPr>
                        <a:t>periodo </a:t>
                      </a:r>
                      <a:r>
                        <a:rPr lang="es-MX" sz="1200">
                          <a:latin typeface="Calibri"/>
                          <a:ea typeface="Calibri"/>
                          <a:cs typeface="Calibri"/>
                          <a:sym typeface="Calibri"/>
                        </a:rPr>
                        <a:t>registrados en la institución.</a:t>
                      </a:r>
                      <a:endParaRPr sz="1200">
                        <a:latin typeface="Calibri"/>
                        <a:ea typeface="Calibri"/>
                        <a:cs typeface="Calibri"/>
                        <a:sym typeface="Calibri"/>
                      </a:endParaRPr>
                    </a:p>
                  </a:txBody>
                  <a:tcPr marT="63500" marB="63500" marR="63500" marL="63500">
                    <a:lnL cap="flat" cmpd="sng" w="12700">
                      <a:solidFill>
                        <a:srgbClr val="47C4D1"/>
                      </a:solidFill>
                      <a:prstDash val="solid"/>
                      <a:round/>
                      <a:headEnd len="sm" w="sm" type="none"/>
                      <a:tailEnd len="sm" w="sm" type="none"/>
                    </a:lnL>
                    <a:lnR cap="flat" cmpd="sng" w="12700">
                      <a:solidFill>
                        <a:srgbClr val="47C4D1"/>
                      </a:solidFill>
                      <a:prstDash val="solid"/>
                      <a:round/>
                      <a:headEnd len="sm" w="sm" type="none"/>
                      <a:tailEnd len="sm" w="sm" type="none"/>
                    </a:lnR>
                    <a:lnT cap="flat" cmpd="sng" w="12700">
                      <a:solidFill>
                        <a:srgbClr val="47C4D1"/>
                      </a:solidFill>
                      <a:prstDash val="solid"/>
                      <a:round/>
                      <a:headEnd len="sm" w="sm" type="none"/>
                      <a:tailEnd len="sm" w="sm" type="none"/>
                    </a:lnT>
                    <a:lnB cap="flat" cmpd="sng" w="12700">
                      <a:solidFill>
                        <a:srgbClr val="47C4D1"/>
                      </a:solidFill>
                      <a:prstDash val="solid"/>
                      <a:round/>
                      <a:headEnd len="sm" w="sm" type="none"/>
                      <a:tailEnd len="sm" w="sm" type="none"/>
                    </a:lnB>
                  </a:tcPr>
                </a:tc>
                <a:tc hMerge="1"/>
              </a:tr>
              <a:tr h="444450">
                <a:tc>
                  <a:txBody>
                    <a:bodyPr/>
                    <a:lstStyle/>
                    <a:p>
                      <a:pPr indent="0" lvl="0" marL="92075" rtl="0" algn="l">
                        <a:spcBef>
                          <a:spcPts val="0"/>
                        </a:spcBef>
                        <a:spcAft>
                          <a:spcPts val="0"/>
                        </a:spcAft>
                        <a:buNone/>
                      </a:pPr>
                      <a:r>
                        <a:rPr b="1" lang="es-MX" sz="1200">
                          <a:latin typeface="Calibri"/>
                          <a:ea typeface="Calibri"/>
                          <a:cs typeface="Calibri"/>
                          <a:sym typeface="Calibri"/>
                        </a:rPr>
                        <a:t>Requisitos </a:t>
                      </a:r>
                      <a:endParaRPr b="1" sz="1200">
                        <a:latin typeface="Calibri"/>
                        <a:ea typeface="Calibri"/>
                        <a:cs typeface="Calibri"/>
                        <a:sym typeface="Calibri"/>
                      </a:endParaRPr>
                    </a:p>
                    <a:p>
                      <a:pPr indent="0" lvl="0" marL="87630" rtl="0" algn="l">
                        <a:spcBef>
                          <a:spcPts val="0"/>
                        </a:spcBef>
                        <a:spcAft>
                          <a:spcPts val="0"/>
                        </a:spcAft>
                        <a:buNone/>
                      </a:pPr>
                      <a:r>
                        <a:rPr b="1" lang="es-MX" sz="1200">
                          <a:latin typeface="Calibri"/>
                          <a:ea typeface="Calibri"/>
                          <a:cs typeface="Calibri"/>
                          <a:sym typeface="Calibri"/>
                        </a:rPr>
                        <a:t>asociados</a:t>
                      </a:r>
                      <a:endParaRPr b="1" sz="1200">
                        <a:latin typeface="Calibri"/>
                        <a:ea typeface="Calibri"/>
                        <a:cs typeface="Calibri"/>
                        <a:sym typeface="Calibri"/>
                      </a:endParaRPr>
                    </a:p>
                  </a:txBody>
                  <a:tcPr marT="63500" marB="63500" marR="63500" marL="63500">
                    <a:lnL cap="flat" cmpd="sng" w="12700">
                      <a:solidFill>
                        <a:srgbClr val="47C4D1"/>
                      </a:solidFill>
                      <a:prstDash val="solid"/>
                      <a:round/>
                      <a:headEnd len="sm" w="sm" type="none"/>
                      <a:tailEnd len="sm" w="sm" type="none"/>
                    </a:lnL>
                    <a:lnR cap="flat" cmpd="sng" w="12700">
                      <a:solidFill>
                        <a:srgbClr val="47C4D1"/>
                      </a:solidFill>
                      <a:prstDash val="solid"/>
                      <a:round/>
                      <a:headEnd len="sm" w="sm" type="none"/>
                      <a:tailEnd len="sm" w="sm" type="none"/>
                    </a:lnR>
                    <a:lnT cap="flat" cmpd="sng" w="12700">
                      <a:solidFill>
                        <a:srgbClr val="47C4D1"/>
                      </a:solidFill>
                      <a:prstDash val="solid"/>
                      <a:round/>
                      <a:headEnd len="sm" w="sm" type="none"/>
                      <a:tailEnd len="sm" w="sm" type="none"/>
                    </a:lnT>
                    <a:lnB cap="flat" cmpd="sng" w="12700">
                      <a:solidFill>
                        <a:srgbClr val="47C4D1"/>
                      </a:solidFill>
                      <a:prstDash val="solid"/>
                      <a:round/>
                      <a:headEnd len="sm" w="sm" type="none"/>
                      <a:tailEnd len="sm" w="sm" type="none"/>
                    </a:lnB>
                  </a:tcPr>
                </a:tc>
                <a:tc gridSpan="2">
                  <a:txBody>
                    <a:bodyPr/>
                    <a:lstStyle/>
                    <a:p>
                      <a:pPr indent="0" lvl="0" marL="0" rtl="0" algn="l">
                        <a:spcBef>
                          <a:spcPts val="0"/>
                        </a:spcBef>
                        <a:spcAft>
                          <a:spcPts val="0"/>
                        </a:spcAft>
                        <a:buNone/>
                      </a:pPr>
                      <a:r>
                        <a:rPr lang="es-MX" sz="1200">
                          <a:latin typeface="Calibri"/>
                          <a:ea typeface="Calibri"/>
                          <a:cs typeface="Calibri"/>
                          <a:sym typeface="Calibri"/>
                        </a:rPr>
                        <a:t>Debe ser administrador para poder visualizar este apartado.</a:t>
                      </a:r>
                      <a:endParaRPr sz="1200">
                        <a:latin typeface="Calibri"/>
                        <a:ea typeface="Calibri"/>
                        <a:cs typeface="Calibri"/>
                        <a:sym typeface="Calibri"/>
                      </a:endParaRPr>
                    </a:p>
                  </a:txBody>
                  <a:tcPr marT="63500" marB="63500" marR="63500" marL="63500">
                    <a:lnL cap="flat" cmpd="sng" w="12700">
                      <a:solidFill>
                        <a:srgbClr val="47C4D1"/>
                      </a:solidFill>
                      <a:prstDash val="solid"/>
                      <a:round/>
                      <a:headEnd len="sm" w="sm" type="none"/>
                      <a:tailEnd len="sm" w="sm" type="none"/>
                    </a:lnL>
                    <a:lnR cap="flat" cmpd="sng" w="12700">
                      <a:solidFill>
                        <a:srgbClr val="47C4D1"/>
                      </a:solidFill>
                      <a:prstDash val="solid"/>
                      <a:round/>
                      <a:headEnd len="sm" w="sm" type="none"/>
                      <a:tailEnd len="sm" w="sm" type="none"/>
                    </a:lnR>
                    <a:lnT cap="flat" cmpd="sng" w="12700">
                      <a:solidFill>
                        <a:srgbClr val="47C4D1"/>
                      </a:solidFill>
                      <a:prstDash val="solid"/>
                      <a:round/>
                      <a:headEnd len="sm" w="sm" type="none"/>
                      <a:tailEnd len="sm" w="sm" type="none"/>
                    </a:lnT>
                    <a:lnB cap="flat" cmpd="sng" w="12700">
                      <a:solidFill>
                        <a:srgbClr val="47C4D1"/>
                      </a:solidFill>
                      <a:prstDash val="solid"/>
                      <a:round/>
                      <a:headEnd len="sm" w="sm" type="none"/>
                      <a:tailEnd len="sm" w="sm" type="none"/>
                    </a:lnB>
                  </a:tcPr>
                </a:tc>
                <a:tc hMerge="1"/>
              </a:tr>
              <a:tr h="279950">
                <a:tc>
                  <a:txBody>
                    <a:bodyPr/>
                    <a:lstStyle/>
                    <a:p>
                      <a:pPr indent="0" lvl="0" marL="92075" rtl="0" algn="l">
                        <a:spcBef>
                          <a:spcPts val="0"/>
                        </a:spcBef>
                        <a:spcAft>
                          <a:spcPts val="0"/>
                        </a:spcAft>
                        <a:buNone/>
                      </a:pPr>
                      <a:r>
                        <a:rPr b="1" lang="es-MX" sz="1200">
                          <a:latin typeface="Calibri"/>
                          <a:ea typeface="Calibri"/>
                          <a:cs typeface="Calibri"/>
                          <a:sym typeface="Calibri"/>
                        </a:rPr>
                        <a:t>Descripción </a:t>
                      </a:r>
                      <a:endParaRPr b="1" sz="1200">
                        <a:latin typeface="Calibri"/>
                        <a:ea typeface="Calibri"/>
                        <a:cs typeface="Calibri"/>
                        <a:sym typeface="Calibri"/>
                      </a:endParaRPr>
                    </a:p>
                  </a:txBody>
                  <a:tcPr marT="63500" marB="63500" marR="63500" marL="63500">
                    <a:lnL cap="flat" cmpd="sng" w="12700">
                      <a:solidFill>
                        <a:srgbClr val="47C4D1"/>
                      </a:solidFill>
                      <a:prstDash val="solid"/>
                      <a:round/>
                      <a:headEnd len="sm" w="sm" type="none"/>
                      <a:tailEnd len="sm" w="sm" type="none"/>
                    </a:lnL>
                    <a:lnR cap="flat" cmpd="sng" w="12700">
                      <a:solidFill>
                        <a:srgbClr val="47C4D1"/>
                      </a:solidFill>
                      <a:prstDash val="solid"/>
                      <a:round/>
                      <a:headEnd len="sm" w="sm" type="none"/>
                      <a:tailEnd len="sm" w="sm" type="none"/>
                    </a:lnR>
                    <a:lnT cap="flat" cmpd="sng" w="12700">
                      <a:solidFill>
                        <a:srgbClr val="47C4D1"/>
                      </a:solidFill>
                      <a:prstDash val="solid"/>
                      <a:round/>
                      <a:headEnd len="sm" w="sm" type="none"/>
                      <a:tailEnd len="sm" w="sm" type="none"/>
                    </a:lnT>
                    <a:lnB cap="flat" cmpd="sng" w="12700">
                      <a:solidFill>
                        <a:srgbClr val="47C4D1"/>
                      </a:solidFill>
                      <a:prstDash val="solid"/>
                      <a:round/>
                      <a:headEnd len="sm" w="sm" type="none"/>
                      <a:tailEnd len="sm" w="sm" type="none"/>
                    </a:lnB>
                  </a:tcPr>
                </a:tc>
                <a:tc gridSpan="2">
                  <a:txBody>
                    <a:bodyPr/>
                    <a:lstStyle/>
                    <a:p>
                      <a:pPr indent="0" lvl="0" marL="0" marR="39370" rtl="0" algn="l">
                        <a:lnSpc>
                          <a:spcPct val="95416"/>
                        </a:lnSpc>
                        <a:spcBef>
                          <a:spcPts val="0"/>
                        </a:spcBef>
                        <a:spcAft>
                          <a:spcPts val="0"/>
                        </a:spcAft>
                        <a:buNone/>
                      </a:pPr>
                      <a:r>
                        <a:rPr lang="es-MX" sz="1200">
                          <a:latin typeface="Calibri"/>
                          <a:ea typeface="Calibri"/>
                          <a:cs typeface="Calibri"/>
                          <a:sym typeface="Calibri"/>
                        </a:rPr>
                        <a:t>Tipos de </a:t>
                      </a:r>
                      <a:r>
                        <a:rPr i="1" lang="es-MX" sz="1200">
                          <a:latin typeface="Calibri"/>
                          <a:ea typeface="Calibri"/>
                          <a:cs typeface="Calibri"/>
                          <a:sym typeface="Calibri"/>
                        </a:rPr>
                        <a:t>asignaturas </a:t>
                      </a:r>
                      <a:r>
                        <a:rPr lang="es-MX" sz="1200">
                          <a:latin typeface="Calibri"/>
                          <a:ea typeface="Calibri"/>
                          <a:cs typeface="Calibri"/>
                          <a:sym typeface="Calibri"/>
                        </a:rPr>
                        <a:t>en la plataforma.</a:t>
                      </a:r>
                      <a:endParaRPr sz="1200">
                        <a:latin typeface="Calibri"/>
                        <a:ea typeface="Calibri"/>
                        <a:cs typeface="Calibri"/>
                        <a:sym typeface="Calibri"/>
                      </a:endParaRPr>
                    </a:p>
                  </a:txBody>
                  <a:tcPr marT="63500" marB="63500" marR="63500" marL="63500">
                    <a:lnL cap="flat" cmpd="sng" w="12700">
                      <a:solidFill>
                        <a:srgbClr val="47C4D1"/>
                      </a:solidFill>
                      <a:prstDash val="solid"/>
                      <a:round/>
                      <a:headEnd len="sm" w="sm" type="none"/>
                      <a:tailEnd len="sm" w="sm" type="none"/>
                    </a:lnL>
                    <a:lnR cap="flat" cmpd="sng" w="12700">
                      <a:solidFill>
                        <a:srgbClr val="47C4D1"/>
                      </a:solidFill>
                      <a:prstDash val="solid"/>
                      <a:round/>
                      <a:headEnd len="sm" w="sm" type="none"/>
                      <a:tailEnd len="sm" w="sm" type="none"/>
                    </a:lnR>
                    <a:lnT cap="flat" cmpd="sng" w="12700">
                      <a:solidFill>
                        <a:srgbClr val="47C4D1"/>
                      </a:solidFill>
                      <a:prstDash val="solid"/>
                      <a:round/>
                      <a:headEnd len="sm" w="sm" type="none"/>
                      <a:tailEnd len="sm" w="sm" type="none"/>
                    </a:lnT>
                    <a:lnB cap="flat" cmpd="sng" w="12700">
                      <a:solidFill>
                        <a:srgbClr val="47C4D1"/>
                      </a:solidFill>
                      <a:prstDash val="solid"/>
                      <a:round/>
                      <a:headEnd len="sm" w="sm" type="none"/>
                      <a:tailEnd len="sm" w="sm" type="none"/>
                    </a:lnB>
                  </a:tcPr>
                </a:tc>
                <a:tc hMerge="1"/>
              </a:tr>
              <a:tr h="412975">
                <a:tc>
                  <a:txBody>
                    <a:bodyPr/>
                    <a:lstStyle/>
                    <a:p>
                      <a:pPr indent="0" lvl="0" marL="0" rtl="0" algn="l">
                        <a:spcBef>
                          <a:spcPts val="0"/>
                        </a:spcBef>
                        <a:spcAft>
                          <a:spcPts val="0"/>
                        </a:spcAft>
                        <a:buNone/>
                      </a:pPr>
                      <a:r>
                        <a:rPr b="1" lang="es-MX" sz="1200">
                          <a:latin typeface="Calibri"/>
                          <a:ea typeface="Calibri"/>
                          <a:cs typeface="Calibri"/>
                          <a:sym typeface="Calibri"/>
                        </a:rPr>
                        <a:t>Precondición</a:t>
                      </a:r>
                      <a:endParaRPr b="1" sz="1200">
                        <a:latin typeface="Calibri"/>
                        <a:ea typeface="Calibri"/>
                        <a:cs typeface="Calibri"/>
                        <a:sym typeface="Calibri"/>
                      </a:endParaRPr>
                    </a:p>
                  </a:txBody>
                  <a:tcPr marT="63500" marB="63500" marR="63500" marL="63500">
                    <a:lnL cap="flat" cmpd="sng" w="12700">
                      <a:solidFill>
                        <a:srgbClr val="47C4D1"/>
                      </a:solidFill>
                      <a:prstDash val="solid"/>
                      <a:round/>
                      <a:headEnd len="sm" w="sm" type="none"/>
                      <a:tailEnd len="sm" w="sm" type="none"/>
                    </a:lnL>
                    <a:lnR cap="flat" cmpd="sng" w="12700">
                      <a:solidFill>
                        <a:srgbClr val="47C4D1"/>
                      </a:solidFill>
                      <a:prstDash val="solid"/>
                      <a:round/>
                      <a:headEnd len="sm" w="sm" type="none"/>
                      <a:tailEnd len="sm" w="sm" type="none"/>
                    </a:lnR>
                    <a:lnT cap="flat" cmpd="sng" w="12700">
                      <a:solidFill>
                        <a:srgbClr val="47C4D1"/>
                      </a:solidFill>
                      <a:prstDash val="solid"/>
                      <a:round/>
                      <a:headEnd len="sm" w="sm" type="none"/>
                      <a:tailEnd len="sm" w="sm" type="none"/>
                    </a:lnT>
                    <a:lnB cap="flat" cmpd="sng" w="12700">
                      <a:solidFill>
                        <a:srgbClr val="47C4D1"/>
                      </a:solidFill>
                      <a:prstDash val="solid"/>
                      <a:round/>
                      <a:headEnd len="sm" w="sm" type="none"/>
                      <a:tailEnd len="sm" w="sm" type="none"/>
                    </a:lnB>
                  </a:tcPr>
                </a:tc>
                <a:tc gridSpan="2">
                  <a:txBody>
                    <a:bodyPr/>
                    <a:lstStyle/>
                    <a:p>
                      <a:pPr indent="0" lvl="0" marL="0" marR="39370" rtl="0" algn="l">
                        <a:lnSpc>
                          <a:spcPct val="95416"/>
                        </a:lnSpc>
                        <a:spcBef>
                          <a:spcPts val="0"/>
                        </a:spcBef>
                        <a:spcAft>
                          <a:spcPts val="0"/>
                        </a:spcAft>
                        <a:buNone/>
                      </a:pPr>
                      <a:r>
                        <a:rPr lang="es-MX" sz="1200">
                          <a:latin typeface="Calibri"/>
                          <a:ea typeface="Calibri"/>
                          <a:cs typeface="Calibri"/>
                          <a:sym typeface="Calibri"/>
                        </a:rPr>
                        <a:t>Debe estar registrada y verificada la cuenta.</a:t>
                      </a:r>
                      <a:endParaRPr sz="1200">
                        <a:latin typeface="Calibri"/>
                        <a:ea typeface="Calibri"/>
                        <a:cs typeface="Calibri"/>
                        <a:sym typeface="Calibri"/>
                      </a:endParaRPr>
                    </a:p>
                  </a:txBody>
                  <a:tcPr marT="63500" marB="63500" marR="63500" marL="63500">
                    <a:lnL cap="flat" cmpd="sng" w="12700">
                      <a:solidFill>
                        <a:srgbClr val="47C4D1"/>
                      </a:solidFill>
                      <a:prstDash val="solid"/>
                      <a:round/>
                      <a:headEnd len="sm" w="sm" type="none"/>
                      <a:tailEnd len="sm" w="sm" type="none"/>
                    </a:lnL>
                    <a:lnR cap="flat" cmpd="sng" w="12700">
                      <a:solidFill>
                        <a:srgbClr val="47C4D1"/>
                      </a:solidFill>
                      <a:prstDash val="solid"/>
                      <a:round/>
                      <a:headEnd len="sm" w="sm" type="none"/>
                      <a:tailEnd len="sm" w="sm" type="none"/>
                    </a:lnR>
                    <a:lnT cap="flat" cmpd="sng" w="12700">
                      <a:solidFill>
                        <a:srgbClr val="47C4D1"/>
                      </a:solidFill>
                      <a:prstDash val="solid"/>
                      <a:round/>
                      <a:headEnd len="sm" w="sm" type="none"/>
                      <a:tailEnd len="sm" w="sm" type="none"/>
                    </a:lnT>
                    <a:lnB cap="flat" cmpd="sng" w="12700">
                      <a:solidFill>
                        <a:srgbClr val="47C4D1"/>
                      </a:solidFill>
                      <a:prstDash val="solid"/>
                      <a:round/>
                      <a:headEnd len="sm" w="sm" type="none"/>
                      <a:tailEnd len="sm" w="sm" type="none"/>
                    </a:lnB>
                  </a:tcPr>
                </a:tc>
                <a:tc hMerge="1"/>
              </a:tr>
              <a:tr h="279950">
                <a:tc rowSpan="5">
                  <a:txBody>
                    <a:bodyPr/>
                    <a:lstStyle/>
                    <a:p>
                      <a:pPr indent="0" lvl="0" marL="87630" rtl="0" algn="l">
                        <a:spcBef>
                          <a:spcPts val="0"/>
                        </a:spcBef>
                        <a:spcAft>
                          <a:spcPts val="0"/>
                        </a:spcAft>
                        <a:buNone/>
                      </a:pPr>
                      <a:r>
                        <a:rPr b="1" lang="es-MX" sz="1200">
                          <a:latin typeface="Calibri"/>
                          <a:ea typeface="Calibri"/>
                          <a:cs typeface="Calibri"/>
                          <a:sym typeface="Calibri"/>
                        </a:rPr>
                        <a:t>Secuencia </a:t>
                      </a:r>
                      <a:endParaRPr b="1" sz="1200">
                        <a:latin typeface="Calibri"/>
                        <a:ea typeface="Calibri"/>
                        <a:cs typeface="Calibri"/>
                        <a:sym typeface="Calibri"/>
                      </a:endParaRPr>
                    </a:p>
                    <a:p>
                      <a:pPr indent="0" lvl="0" marL="92075" rtl="0" algn="l">
                        <a:spcBef>
                          <a:spcPts val="0"/>
                        </a:spcBef>
                        <a:spcAft>
                          <a:spcPts val="0"/>
                        </a:spcAft>
                        <a:buNone/>
                      </a:pPr>
                      <a:r>
                        <a:rPr b="1" lang="es-MX" sz="1200">
                          <a:latin typeface="Calibri"/>
                          <a:ea typeface="Calibri"/>
                          <a:cs typeface="Calibri"/>
                          <a:sym typeface="Calibri"/>
                        </a:rPr>
                        <a:t>Normal</a:t>
                      </a:r>
                      <a:endParaRPr b="1" sz="1200">
                        <a:latin typeface="Calibri"/>
                        <a:ea typeface="Calibri"/>
                        <a:cs typeface="Calibri"/>
                        <a:sym typeface="Calibri"/>
                      </a:endParaRPr>
                    </a:p>
                  </a:txBody>
                  <a:tcPr marT="63500" marB="63500" marR="63500" marL="63500">
                    <a:lnL cap="flat" cmpd="sng" w="12700">
                      <a:solidFill>
                        <a:srgbClr val="47C4D1"/>
                      </a:solidFill>
                      <a:prstDash val="solid"/>
                      <a:round/>
                      <a:headEnd len="sm" w="sm" type="none"/>
                      <a:tailEnd len="sm" w="sm" type="none"/>
                    </a:lnL>
                    <a:lnR cap="flat" cmpd="sng" w="12700">
                      <a:solidFill>
                        <a:srgbClr val="47C4D1"/>
                      </a:solidFill>
                      <a:prstDash val="solid"/>
                      <a:round/>
                      <a:headEnd len="sm" w="sm" type="none"/>
                      <a:tailEnd len="sm" w="sm" type="none"/>
                    </a:lnR>
                    <a:lnT cap="flat" cmpd="sng" w="12700">
                      <a:solidFill>
                        <a:srgbClr val="47C4D1"/>
                      </a:solidFill>
                      <a:prstDash val="solid"/>
                      <a:round/>
                      <a:headEnd len="sm" w="sm" type="none"/>
                      <a:tailEnd len="sm" w="sm" type="none"/>
                    </a:lnT>
                    <a:lnB cap="flat" cmpd="sng" w="12700">
                      <a:solidFill>
                        <a:srgbClr val="47C4D1"/>
                      </a:solidFill>
                      <a:prstDash val="solid"/>
                      <a:round/>
                      <a:headEnd len="sm" w="sm" type="none"/>
                      <a:tailEnd len="sm" w="sm" type="none"/>
                    </a:lnB>
                  </a:tcPr>
                </a:tc>
                <a:tc>
                  <a:txBody>
                    <a:bodyPr/>
                    <a:lstStyle/>
                    <a:p>
                      <a:pPr indent="0" lvl="0" marL="0" marR="72390" rtl="0" algn="l">
                        <a:spcBef>
                          <a:spcPts val="0"/>
                        </a:spcBef>
                        <a:spcAft>
                          <a:spcPts val="0"/>
                        </a:spcAft>
                        <a:buNone/>
                      </a:pPr>
                      <a:r>
                        <a:rPr b="1" lang="es-MX" sz="1200">
                          <a:latin typeface="Calibri"/>
                          <a:ea typeface="Calibri"/>
                          <a:cs typeface="Calibri"/>
                          <a:sym typeface="Calibri"/>
                        </a:rPr>
                        <a:t>Paso </a:t>
                      </a:r>
                      <a:endParaRPr b="1" sz="1200">
                        <a:latin typeface="Calibri"/>
                        <a:ea typeface="Calibri"/>
                        <a:cs typeface="Calibri"/>
                        <a:sym typeface="Calibri"/>
                      </a:endParaRPr>
                    </a:p>
                  </a:txBody>
                  <a:tcPr marT="63500" marB="63500" marR="63500" marL="63500">
                    <a:lnL cap="flat" cmpd="sng" w="12700">
                      <a:solidFill>
                        <a:srgbClr val="47C4D1"/>
                      </a:solidFill>
                      <a:prstDash val="solid"/>
                      <a:round/>
                      <a:headEnd len="sm" w="sm" type="none"/>
                      <a:tailEnd len="sm" w="sm" type="none"/>
                    </a:lnL>
                    <a:lnR cap="flat" cmpd="sng" w="12700">
                      <a:solidFill>
                        <a:srgbClr val="47C4D1"/>
                      </a:solidFill>
                      <a:prstDash val="solid"/>
                      <a:round/>
                      <a:headEnd len="sm" w="sm" type="none"/>
                      <a:tailEnd len="sm" w="sm" type="none"/>
                    </a:lnR>
                    <a:lnT cap="flat" cmpd="sng" w="12700">
                      <a:solidFill>
                        <a:srgbClr val="47C4D1"/>
                      </a:solidFill>
                      <a:prstDash val="solid"/>
                      <a:round/>
                      <a:headEnd len="sm" w="sm" type="none"/>
                      <a:tailEnd len="sm" w="sm" type="none"/>
                    </a:lnT>
                    <a:lnB cap="flat" cmpd="sng" w="12700">
                      <a:solidFill>
                        <a:srgbClr val="47C4D1"/>
                      </a:solidFill>
                      <a:prstDash val="solid"/>
                      <a:round/>
                      <a:headEnd len="sm" w="sm" type="none"/>
                      <a:tailEnd len="sm" w="sm" type="none"/>
                    </a:lnB>
                  </a:tcPr>
                </a:tc>
                <a:tc>
                  <a:txBody>
                    <a:bodyPr/>
                    <a:lstStyle/>
                    <a:p>
                      <a:pPr indent="0" lvl="0" marL="82550" rtl="0" algn="l">
                        <a:spcBef>
                          <a:spcPts val="0"/>
                        </a:spcBef>
                        <a:spcAft>
                          <a:spcPts val="0"/>
                        </a:spcAft>
                        <a:buNone/>
                      </a:pPr>
                      <a:r>
                        <a:rPr b="1" i="1" lang="es-MX" sz="1200">
                          <a:latin typeface="Calibri"/>
                          <a:ea typeface="Calibri"/>
                          <a:cs typeface="Calibri"/>
                          <a:sym typeface="Calibri"/>
                        </a:rPr>
                        <a:t>Acción</a:t>
                      </a:r>
                      <a:endParaRPr b="1" i="1" sz="1200">
                        <a:latin typeface="Calibri"/>
                        <a:ea typeface="Calibri"/>
                        <a:cs typeface="Calibri"/>
                        <a:sym typeface="Calibri"/>
                      </a:endParaRPr>
                    </a:p>
                  </a:txBody>
                  <a:tcPr marT="63500" marB="63500" marR="63500" marL="63500">
                    <a:lnL cap="flat" cmpd="sng" w="12700">
                      <a:solidFill>
                        <a:srgbClr val="47C4D1"/>
                      </a:solidFill>
                      <a:prstDash val="solid"/>
                      <a:round/>
                      <a:headEnd len="sm" w="sm" type="none"/>
                      <a:tailEnd len="sm" w="sm" type="none"/>
                    </a:lnL>
                    <a:lnR cap="flat" cmpd="sng" w="12700">
                      <a:solidFill>
                        <a:srgbClr val="47C4D1"/>
                      </a:solidFill>
                      <a:prstDash val="solid"/>
                      <a:round/>
                      <a:headEnd len="sm" w="sm" type="none"/>
                      <a:tailEnd len="sm" w="sm" type="none"/>
                    </a:lnR>
                    <a:lnT cap="flat" cmpd="sng" w="12700">
                      <a:solidFill>
                        <a:srgbClr val="47C4D1"/>
                      </a:solidFill>
                      <a:prstDash val="solid"/>
                      <a:round/>
                      <a:headEnd len="sm" w="sm" type="none"/>
                      <a:tailEnd len="sm" w="sm" type="none"/>
                    </a:lnT>
                    <a:lnB cap="flat" cmpd="sng" w="12700">
                      <a:solidFill>
                        <a:srgbClr val="47C4D1"/>
                      </a:solidFill>
                      <a:prstDash val="solid"/>
                      <a:round/>
                      <a:headEnd len="sm" w="sm" type="none"/>
                      <a:tailEnd len="sm" w="sm" type="none"/>
                    </a:lnB>
                  </a:tcPr>
                </a:tc>
              </a:tr>
              <a:tr h="279950">
                <a:tc vMerge="1"/>
                <a:tc>
                  <a:txBody>
                    <a:bodyPr/>
                    <a:lstStyle/>
                    <a:p>
                      <a:pPr indent="0" lvl="0" marL="0" marR="191135" rtl="0" algn="l">
                        <a:spcBef>
                          <a:spcPts val="0"/>
                        </a:spcBef>
                        <a:spcAft>
                          <a:spcPts val="0"/>
                        </a:spcAft>
                        <a:buNone/>
                      </a:pPr>
                      <a:r>
                        <a:rPr lang="es-MX" sz="1200">
                          <a:latin typeface="Calibri"/>
                          <a:ea typeface="Calibri"/>
                          <a:cs typeface="Calibri"/>
                          <a:sym typeface="Calibri"/>
                        </a:rPr>
                        <a:t>1 </a:t>
                      </a:r>
                      <a:endParaRPr sz="1200">
                        <a:latin typeface="Calibri"/>
                        <a:ea typeface="Calibri"/>
                        <a:cs typeface="Calibri"/>
                        <a:sym typeface="Calibri"/>
                      </a:endParaRPr>
                    </a:p>
                  </a:txBody>
                  <a:tcPr marT="63500" marB="63500" marR="63500" marL="63500">
                    <a:lnL cap="flat" cmpd="sng" w="12700">
                      <a:solidFill>
                        <a:srgbClr val="47C4D1"/>
                      </a:solidFill>
                      <a:prstDash val="solid"/>
                      <a:round/>
                      <a:headEnd len="sm" w="sm" type="none"/>
                      <a:tailEnd len="sm" w="sm" type="none"/>
                    </a:lnL>
                    <a:lnR cap="flat" cmpd="sng" w="12700">
                      <a:solidFill>
                        <a:srgbClr val="47C4D1"/>
                      </a:solidFill>
                      <a:prstDash val="solid"/>
                      <a:round/>
                      <a:headEnd len="sm" w="sm" type="none"/>
                      <a:tailEnd len="sm" w="sm" type="none"/>
                    </a:lnR>
                    <a:lnT cap="flat" cmpd="sng" w="12700">
                      <a:solidFill>
                        <a:srgbClr val="47C4D1"/>
                      </a:solidFill>
                      <a:prstDash val="solid"/>
                      <a:round/>
                      <a:headEnd len="sm" w="sm" type="none"/>
                      <a:tailEnd len="sm" w="sm" type="none"/>
                    </a:lnT>
                    <a:lnB cap="flat" cmpd="sng" w="12700">
                      <a:solidFill>
                        <a:srgbClr val="47C4D1"/>
                      </a:solidFill>
                      <a:prstDash val="solid"/>
                      <a:round/>
                      <a:headEnd len="sm" w="sm" type="none"/>
                      <a:tailEnd len="sm" w="sm" type="none"/>
                    </a:lnB>
                  </a:tcPr>
                </a:tc>
                <a:tc>
                  <a:txBody>
                    <a:bodyPr/>
                    <a:lstStyle/>
                    <a:p>
                      <a:pPr indent="0" lvl="0" marL="88265" rtl="0" algn="l">
                        <a:spcBef>
                          <a:spcPts val="0"/>
                        </a:spcBef>
                        <a:spcAft>
                          <a:spcPts val="0"/>
                        </a:spcAft>
                        <a:buNone/>
                      </a:pPr>
                      <a:r>
                        <a:rPr i="1" lang="es-MX" sz="1200">
                          <a:latin typeface="Calibri"/>
                          <a:ea typeface="Calibri"/>
                          <a:cs typeface="Calibri"/>
                          <a:sym typeface="Calibri"/>
                        </a:rPr>
                        <a:t>Ingresa a la cuenta.</a:t>
                      </a:r>
                      <a:endParaRPr i="1" sz="1200">
                        <a:latin typeface="Calibri"/>
                        <a:ea typeface="Calibri"/>
                        <a:cs typeface="Calibri"/>
                        <a:sym typeface="Calibri"/>
                      </a:endParaRPr>
                    </a:p>
                  </a:txBody>
                  <a:tcPr marT="63500" marB="63500" marR="63500" marL="63500">
                    <a:lnL cap="flat" cmpd="sng" w="12700">
                      <a:solidFill>
                        <a:srgbClr val="47C4D1"/>
                      </a:solidFill>
                      <a:prstDash val="solid"/>
                      <a:round/>
                      <a:headEnd len="sm" w="sm" type="none"/>
                      <a:tailEnd len="sm" w="sm" type="none"/>
                    </a:lnL>
                    <a:lnR cap="flat" cmpd="sng" w="12700">
                      <a:solidFill>
                        <a:srgbClr val="47C4D1"/>
                      </a:solidFill>
                      <a:prstDash val="solid"/>
                      <a:round/>
                      <a:headEnd len="sm" w="sm" type="none"/>
                      <a:tailEnd len="sm" w="sm" type="none"/>
                    </a:lnR>
                    <a:lnT cap="flat" cmpd="sng" w="12700">
                      <a:solidFill>
                        <a:srgbClr val="47C4D1"/>
                      </a:solidFill>
                      <a:prstDash val="solid"/>
                      <a:round/>
                      <a:headEnd len="sm" w="sm" type="none"/>
                      <a:tailEnd len="sm" w="sm" type="none"/>
                    </a:lnT>
                    <a:lnB cap="flat" cmpd="sng" w="12700">
                      <a:solidFill>
                        <a:srgbClr val="47C4D1"/>
                      </a:solidFill>
                      <a:prstDash val="solid"/>
                      <a:round/>
                      <a:headEnd len="sm" w="sm" type="none"/>
                      <a:tailEnd len="sm" w="sm" type="none"/>
                    </a:lnB>
                  </a:tcPr>
                </a:tc>
              </a:tr>
              <a:tr h="279950">
                <a:tc vMerge="1"/>
                <a:tc>
                  <a:txBody>
                    <a:bodyPr/>
                    <a:lstStyle/>
                    <a:p>
                      <a:pPr indent="0" lvl="0" marL="0" rtl="0" algn="l">
                        <a:spcBef>
                          <a:spcPts val="0"/>
                        </a:spcBef>
                        <a:spcAft>
                          <a:spcPts val="0"/>
                        </a:spcAft>
                        <a:buNone/>
                      </a:pPr>
                      <a:r>
                        <a:rPr lang="es-MX" sz="1200">
                          <a:latin typeface="Calibri"/>
                          <a:ea typeface="Calibri"/>
                          <a:cs typeface="Calibri"/>
                          <a:sym typeface="Calibri"/>
                        </a:rPr>
                        <a:t>2 </a:t>
                      </a:r>
                      <a:endParaRPr sz="1200">
                        <a:latin typeface="Calibri"/>
                        <a:ea typeface="Calibri"/>
                        <a:cs typeface="Calibri"/>
                        <a:sym typeface="Calibri"/>
                      </a:endParaRPr>
                    </a:p>
                  </a:txBody>
                  <a:tcPr marT="63500" marB="63500" marR="63500" marL="63500">
                    <a:lnL cap="flat" cmpd="sng" w="12700">
                      <a:solidFill>
                        <a:srgbClr val="47C4D1"/>
                      </a:solidFill>
                      <a:prstDash val="solid"/>
                      <a:round/>
                      <a:headEnd len="sm" w="sm" type="none"/>
                      <a:tailEnd len="sm" w="sm" type="none"/>
                    </a:lnL>
                    <a:lnR cap="flat" cmpd="sng" w="12700">
                      <a:solidFill>
                        <a:srgbClr val="47C4D1"/>
                      </a:solidFill>
                      <a:prstDash val="solid"/>
                      <a:round/>
                      <a:headEnd len="sm" w="sm" type="none"/>
                      <a:tailEnd len="sm" w="sm" type="none"/>
                    </a:lnR>
                    <a:lnT cap="flat" cmpd="sng" w="12700">
                      <a:solidFill>
                        <a:srgbClr val="47C4D1"/>
                      </a:solidFill>
                      <a:prstDash val="solid"/>
                      <a:round/>
                      <a:headEnd len="sm" w="sm" type="none"/>
                      <a:tailEnd len="sm" w="sm" type="none"/>
                    </a:lnT>
                    <a:lnB cap="flat" cmpd="sng" w="12700">
                      <a:solidFill>
                        <a:srgbClr val="47C4D1"/>
                      </a:solidFill>
                      <a:prstDash val="solid"/>
                      <a:round/>
                      <a:headEnd len="sm" w="sm" type="none"/>
                      <a:tailEnd len="sm" w="sm" type="none"/>
                    </a:lnB>
                  </a:tcPr>
                </a:tc>
                <a:tc>
                  <a:txBody>
                    <a:bodyPr/>
                    <a:lstStyle/>
                    <a:p>
                      <a:pPr indent="0" lvl="0" marL="88265" rtl="0" algn="l">
                        <a:spcBef>
                          <a:spcPts val="0"/>
                        </a:spcBef>
                        <a:spcAft>
                          <a:spcPts val="0"/>
                        </a:spcAft>
                        <a:buNone/>
                      </a:pPr>
                      <a:r>
                        <a:rPr i="1" lang="es-MX" sz="1200">
                          <a:latin typeface="Calibri"/>
                          <a:ea typeface="Calibri"/>
                          <a:cs typeface="Calibri"/>
                          <a:sym typeface="Calibri"/>
                        </a:rPr>
                        <a:t>Selecciona el apartado “periodo”.</a:t>
                      </a:r>
                      <a:endParaRPr i="1" sz="1200">
                        <a:latin typeface="Calibri"/>
                        <a:ea typeface="Calibri"/>
                        <a:cs typeface="Calibri"/>
                        <a:sym typeface="Calibri"/>
                      </a:endParaRPr>
                    </a:p>
                  </a:txBody>
                  <a:tcPr marT="63500" marB="63500" marR="63500" marL="63500">
                    <a:lnL cap="flat" cmpd="sng" w="12700">
                      <a:solidFill>
                        <a:srgbClr val="47C4D1"/>
                      </a:solidFill>
                      <a:prstDash val="solid"/>
                      <a:round/>
                      <a:headEnd len="sm" w="sm" type="none"/>
                      <a:tailEnd len="sm" w="sm" type="none"/>
                    </a:lnL>
                    <a:lnR cap="flat" cmpd="sng" w="12700">
                      <a:solidFill>
                        <a:srgbClr val="47C4D1"/>
                      </a:solidFill>
                      <a:prstDash val="solid"/>
                      <a:round/>
                      <a:headEnd len="sm" w="sm" type="none"/>
                      <a:tailEnd len="sm" w="sm" type="none"/>
                    </a:lnR>
                    <a:lnT cap="flat" cmpd="sng" w="12700">
                      <a:solidFill>
                        <a:srgbClr val="47C4D1"/>
                      </a:solidFill>
                      <a:prstDash val="solid"/>
                      <a:round/>
                      <a:headEnd len="sm" w="sm" type="none"/>
                      <a:tailEnd len="sm" w="sm" type="none"/>
                    </a:lnT>
                    <a:lnB cap="flat" cmpd="sng" w="12700">
                      <a:solidFill>
                        <a:srgbClr val="47C4D1"/>
                      </a:solidFill>
                      <a:prstDash val="solid"/>
                      <a:round/>
                      <a:headEnd len="sm" w="sm" type="none"/>
                      <a:tailEnd len="sm" w="sm" type="none"/>
                    </a:lnB>
                  </a:tcPr>
                </a:tc>
              </a:tr>
              <a:tr h="279950">
                <a:tc vMerge="1"/>
                <a:tc>
                  <a:txBody>
                    <a:bodyPr/>
                    <a:lstStyle/>
                    <a:p>
                      <a:pPr indent="0" lvl="0" marL="0" rtl="0" algn="l">
                        <a:spcBef>
                          <a:spcPts val="0"/>
                        </a:spcBef>
                        <a:spcAft>
                          <a:spcPts val="0"/>
                        </a:spcAft>
                        <a:buNone/>
                      </a:pPr>
                      <a:r>
                        <a:rPr lang="es-MX" sz="1200">
                          <a:latin typeface="Calibri"/>
                          <a:ea typeface="Calibri"/>
                          <a:cs typeface="Calibri"/>
                          <a:sym typeface="Calibri"/>
                        </a:rPr>
                        <a:t>3 </a:t>
                      </a:r>
                      <a:endParaRPr sz="1200">
                        <a:latin typeface="Calibri"/>
                        <a:ea typeface="Calibri"/>
                        <a:cs typeface="Calibri"/>
                        <a:sym typeface="Calibri"/>
                      </a:endParaRPr>
                    </a:p>
                  </a:txBody>
                  <a:tcPr marT="63500" marB="63500" marR="63500" marL="63500">
                    <a:lnL cap="flat" cmpd="sng" w="12700">
                      <a:solidFill>
                        <a:srgbClr val="47C4D1"/>
                      </a:solidFill>
                      <a:prstDash val="solid"/>
                      <a:round/>
                      <a:headEnd len="sm" w="sm" type="none"/>
                      <a:tailEnd len="sm" w="sm" type="none"/>
                    </a:lnL>
                    <a:lnR cap="flat" cmpd="sng" w="12700">
                      <a:solidFill>
                        <a:srgbClr val="47C4D1"/>
                      </a:solidFill>
                      <a:prstDash val="solid"/>
                      <a:round/>
                      <a:headEnd len="sm" w="sm" type="none"/>
                      <a:tailEnd len="sm" w="sm" type="none"/>
                    </a:lnR>
                    <a:lnT cap="flat" cmpd="sng" w="12700">
                      <a:solidFill>
                        <a:srgbClr val="47C4D1"/>
                      </a:solidFill>
                      <a:prstDash val="solid"/>
                      <a:round/>
                      <a:headEnd len="sm" w="sm" type="none"/>
                      <a:tailEnd len="sm" w="sm" type="none"/>
                    </a:lnT>
                    <a:lnB cap="flat" cmpd="sng" w="12700">
                      <a:solidFill>
                        <a:srgbClr val="47C4D1"/>
                      </a:solidFill>
                      <a:prstDash val="solid"/>
                      <a:round/>
                      <a:headEnd len="sm" w="sm" type="none"/>
                      <a:tailEnd len="sm" w="sm" type="none"/>
                    </a:lnB>
                  </a:tcPr>
                </a:tc>
                <a:tc>
                  <a:txBody>
                    <a:bodyPr/>
                    <a:lstStyle/>
                    <a:p>
                      <a:pPr indent="0" lvl="0" marL="91440" rtl="0" algn="l">
                        <a:spcBef>
                          <a:spcPts val="0"/>
                        </a:spcBef>
                        <a:spcAft>
                          <a:spcPts val="0"/>
                        </a:spcAft>
                        <a:buNone/>
                      </a:pPr>
                      <a:r>
                        <a:rPr i="1" lang="es-MX" sz="1200">
                          <a:latin typeface="Calibri"/>
                          <a:ea typeface="Calibri"/>
                          <a:cs typeface="Calibri"/>
                          <a:sym typeface="Calibri"/>
                        </a:rPr>
                        <a:t>Buscar y/o visualizar los tipos de periodo.</a:t>
                      </a:r>
                      <a:endParaRPr i="1" sz="1200">
                        <a:latin typeface="Calibri"/>
                        <a:ea typeface="Calibri"/>
                        <a:cs typeface="Calibri"/>
                        <a:sym typeface="Calibri"/>
                      </a:endParaRPr>
                    </a:p>
                  </a:txBody>
                  <a:tcPr marT="63500" marB="63500" marR="63500" marL="63500">
                    <a:lnL cap="flat" cmpd="sng" w="12700">
                      <a:solidFill>
                        <a:srgbClr val="47C4D1"/>
                      </a:solidFill>
                      <a:prstDash val="solid"/>
                      <a:round/>
                      <a:headEnd len="sm" w="sm" type="none"/>
                      <a:tailEnd len="sm" w="sm" type="none"/>
                    </a:lnL>
                    <a:lnR cap="flat" cmpd="sng" w="12700">
                      <a:solidFill>
                        <a:srgbClr val="47C4D1"/>
                      </a:solidFill>
                      <a:prstDash val="solid"/>
                      <a:round/>
                      <a:headEnd len="sm" w="sm" type="none"/>
                      <a:tailEnd len="sm" w="sm" type="none"/>
                    </a:lnR>
                    <a:lnT cap="flat" cmpd="sng" w="12700">
                      <a:solidFill>
                        <a:srgbClr val="47C4D1"/>
                      </a:solidFill>
                      <a:prstDash val="solid"/>
                      <a:round/>
                      <a:headEnd len="sm" w="sm" type="none"/>
                      <a:tailEnd len="sm" w="sm" type="none"/>
                    </a:lnT>
                    <a:lnB cap="flat" cmpd="sng" w="12700">
                      <a:solidFill>
                        <a:srgbClr val="47C4D1"/>
                      </a:solidFill>
                      <a:prstDash val="solid"/>
                      <a:round/>
                      <a:headEnd len="sm" w="sm" type="none"/>
                      <a:tailEnd len="sm" w="sm" type="none"/>
                    </a:lnB>
                  </a:tcPr>
                </a:tc>
              </a:tr>
              <a:tr h="279950">
                <a:tc vMerge="1"/>
                <a:tc>
                  <a:txBody>
                    <a:bodyPr/>
                    <a:lstStyle/>
                    <a:p>
                      <a:pPr indent="0" lvl="0" marL="0" rtl="0" algn="l">
                        <a:spcBef>
                          <a:spcPts val="0"/>
                        </a:spcBef>
                        <a:spcAft>
                          <a:spcPts val="0"/>
                        </a:spcAft>
                        <a:buNone/>
                      </a:pPr>
                      <a:r>
                        <a:rPr lang="es-MX" sz="1200">
                          <a:latin typeface="Calibri"/>
                          <a:ea typeface="Calibri"/>
                          <a:cs typeface="Calibri"/>
                          <a:sym typeface="Calibri"/>
                        </a:rPr>
                        <a:t>4</a:t>
                      </a:r>
                      <a:endParaRPr sz="1200">
                        <a:latin typeface="Calibri"/>
                        <a:ea typeface="Calibri"/>
                        <a:cs typeface="Calibri"/>
                        <a:sym typeface="Calibri"/>
                      </a:endParaRPr>
                    </a:p>
                  </a:txBody>
                  <a:tcPr marT="63500" marB="63500" marR="63500" marL="63500">
                    <a:lnL cap="flat" cmpd="sng" w="12700">
                      <a:solidFill>
                        <a:srgbClr val="47C4D1"/>
                      </a:solidFill>
                      <a:prstDash val="solid"/>
                      <a:round/>
                      <a:headEnd len="sm" w="sm" type="none"/>
                      <a:tailEnd len="sm" w="sm" type="none"/>
                    </a:lnL>
                    <a:lnR cap="flat" cmpd="sng" w="12700">
                      <a:solidFill>
                        <a:srgbClr val="47C4D1"/>
                      </a:solidFill>
                      <a:prstDash val="solid"/>
                      <a:round/>
                      <a:headEnd len="sm" w="sm" type="none"/>
                      <a:tailEnd len="sm" w="sm" type="none"/>
                    </a:lnR>
                    <a:lnT cap="flat" cmpd="sng" w="12700">
                      <a:solidFill>
                        <a:srgbClr val="47C4D1"/>
                      </a:solidFill>
                      <a:prstDash val="solid"/>
                      <a:round/>
                      <a:headEnd len="sm" w="sm" type="none"/>
                      <a:tailEnd len="sm" w="sm" type="none"/>
                    </a:lnT>
                    <a:lnB cap="flat" cmpd="sng" w="12700">
                      <a:solidFill>
                        <a:srgbClr val="47C4D1"/>
                      </a:solidFill>
                      <a:prstDash val="solid"/>
                      <a:round/>
                      <a:headEnd len="sm" w="sm" type="none"/>
                      <a:tailEnd len="sm" w="sm" type="none"/>
                    </a:lnB>
                  </a:tcPr>
                </a:tc>
                <a:tc>
                  <a:txBody>
                    <a:bodyPr/>
                    <a:lstStyle/>
                    <a:p>
                      <a:pPr indent="0" lvl="0" marL="91440" rtl="0" algn="l">
                        <a:spcBef>
                          <a:spcPts val="0"/>
                        </a:spcBef>
                        <a:spcAft>
                          <a:spcPts val="0"/>
                        </a:spcAft>
                        <a:buNone/>
                      </a:pPr>
                      <a:r>
                        <a:rPr i="1" lang="es-MX" sz="1200">
                          <a:latin typeface="Calibri"/>
                          <a:ea typeface="Calibri"/>
                          <a:cs typeface="Calibri"/>
                          <a:sym typeface="Calibri"/>
                        </a:rPr>
                        <a:t>Activar o desactivar los tipos de periodo.</a:t>
                      </a:r>
                      <a:endParaRPr i="1" sz="1200">
                        <a:latin typeface="Calibri"/>
                        <a:ea typeface="Calibri"/>
                        <a:cs typeface="Calibri"/>
                        <a:sym typeface="Calibri"/>
                      </a:endParaRPr>
                    </a:p>
                  </a:txBody>
                  <a:tcPr marT="63500" marB="63500" marR="63500" marL="63500">
                    <a:lnL cap="flat" cmpd="sng" w="12700">
                      <a:solidFill>
                        <a:srgbClr val="47C4D1"/>
                      </a:solidFill>
                      <a:prstDash val="solid"/>
                      <a:round/>
                      <a:headEnd len="sm" w="sm" type="none"/>
                      <a:tailEnd len="sm" w="sm" type="none"/>
                    </a:lnL>
                    <a:lnR cap="flat" cmpd="sng" w="12700">
                      <a:solidFill>
                        <a:srgbClr val="47C4D1"/>
                      </a:solidFill>
                      <a:prstDash val="solid"/>
                      <a:round/>
                      <a:headEnd len="sm" w="sm" type="none"/>
                      <a:tailEnd len="sm" w="sm" type="none"/>
                    </a:lnR>
                    <a:lnT cap="flat" cmpd="sng" w="12700">
                      <a:solidFill>
                        <a:srgbClr val="47C4D1"/>
                      </a:solidFill>
                      <a:prstDash val="solid"/>
                      <a:round/>
                      <a:headEnd len="sm" w="sm" type="none"/>
                      <a:tailEnd len="sm" w="sm" type="none"/>
                    </a:lnT>
                    <a:lnB cap="flat" cmpd="sng" w="12700">
                      <a:solidFill>
                        <a:srgbClr val="47C4D1"/>
                      </a:solidFill>
                      <a:prstDash val="solid"/>
                      <a:round/>
                      <a:headEnd len="sm" w="sm" type="none"/>
                      <a:tailEnd len="sm" w="sm" type="none"/>
                    </a:lnB>
                  </a:tcPr>
                </a:tc>
              </a:tr>
              <a:tr h="279950">
                <a:tc>
                  <a:txBody>
                    <a:bodyPr/>
                    <a:lstStyle/>
                    <a:p>
                      <a:pPr indent="0" lvl="0" marL="0" rtl="0" algn="l">
                        <a:spcBef>
                          <a:spcPts val="0"/>
                        </a:spcBef>
                        <a:spcAft>
                          <a:spcPts val="0"/>
                        </a:spcAft>
                        <a:buNone/>
                      </a:pPr>
                      <a:r>
                        <a:rPr b="1" lang="es-MX" sz="1200">
                          <a:latin typeface="Calibri"/>
                          <a:ea typeface="Calibri"/>
                          <a:cs typeface="Calibri"/>
                          <a:sym typeface="Calibri"/>
                        </a:rPr>
                        <a:t>Postcondición </a:t>
                      </a:r>
                      <a:endParaRPr b="1" sz="1200">
                        <a:latin typeface="Calibri"/>
                        <a:ea typeface="Calibri"/>
                        <a:cs typeface="Calibri"/>
                        <a:sym typeface="Calibri"/>
                      </a:endParaRPr>
                    </a:p>
                  </a:txBody>
                  <a:tcPr marT="63500" marB="63500" marR="63500" marL="63500">
                    <a:lnL cap="flat" cmpd="sng" w="12700">
                      <a:solidFill>
                        <a:srgbClr val="47C4D1"/>
                      </a:solidFill>
                      <a:prstDash val="solid"/>
                      <a:round/>
                      <a:headEnd len="sm" w="sm" type="none"/>
                      <a:tailEnd len="sm" w="sm" type="none"/>
                    </a:lnL>
                    <a:lnR cap="flat" cmpd="sng" w="12700">
                      <a:solidFill>
                        <a:srgbClr val="47C4D1"/>
                      </a:solidFill>
                      <a:prstDash val="solid"/>
                      <a:round/>
                      <a:headEnd len="sm" w="sm" type="none"/>
                      <a:tailEnd len="sm" w="sm" type="none"/>
                    </a:lnR>
                    <a:lnT cap="flat" cmpd="sng" w="12700">
                      <a:solidFill>
                        <a:srgbClr val="47C4D1"/>
                      </a:solidFill>
                      <a:prstDash val="solid"/>
                      <a:round/>
                      <a:headEnd len="sm" w="sm" type="none"/>
                      <a:tailEnd len="sm" w="sm" type="none"/>
                    </a:lnT>
                    <a:lnB cap="flat" cmpd="sng" w="12700">
                      <a:solidFill>
                        <a:srgbClr val="47C4D1"/>
                      </a:solidFill>
                      <a:prstDash val="solid"/>
                      <a:round/>
                      <a:headEnd len="sm" w="sm" type="none"/>
                      <a:tailEnd len="sm" w="sm" type="none"/>
                    </a:lnB>
                  </a:tcPr>
                </a:tc>
                <a:tc gridSpan="2">
                  <a:txBody>
                    <a:bodyPr/>
                    <a:lstStyle/>
                    <a:p>
                      <a:pPr indent="6350" lvl="0" marL="88265" marR="252095" rtl="0" algn="l">
                        <a:lnSpc>
                          <a:spcPct val="95416"/>
                        </a:lnSpc>
                        <a:spcBef>
                          <a:spcPts val="0"/>
                        </a:spcBef>
                        <a:spcAft>
                          <a:spcPts val="0"/>
                        </a:spcAft>
                        <a:buNone/>
                      </a:pPr>
                      <a:r>
                        <a:rPr lang="es-MX" sz="1200">
                          <a:latin typeface="Calibri"/>
                          <a:ea typeface="Calibri"/>
                          <a:cs typeface="Calibri"/>
                          <a:sym typeface="Calibri"/>
                        </a:rPr>
                        <a:t>Deben existir registros en la plataforma.</a:t>
                      </a:r>
                      <a:endParaRPr sz="1200">
                        <a:latin typeface="Calibri"/>
                        <a:ea typeface="Calibri"/>
                        <a:cs typeface="Calibri"/>
                        <a:sym typeface="Calibri"/>
                      </a:endParaRPr>
                    </a:p>
                  </a:txBody>
                  <a:tcPr marT="63500" marB="63500" marR="63500" marL="63500">
                    <a:lnL cap="flat" cmpd="sng" w="12700">
                      <a:solidFill>
                        <a:srgbClr val="47C4D1"/>
                      </a:solidFill>
                      <a:prstDash val="solid"/>
                      <a:round/>
                      <a:headEnd len="sm" w="sm" type="none"/>
                      <a:tailEnd len="sm" w="sm" type="none"/>
                    </a:lnL>
                    <a:lnR cap="flat" cmpd="sng" w="12700">
                      <a:solidFill>
                        <a:srgbClr val="47C4D1"/>
                      </a:solidFill>
                      <a:prstDash val="solid"/>
                      <a:round/>
                      <a:headEnd len="sm" w="sm" type="none"/>
                      <a:tailEnd len="sm" w="sm" type="none"/>
                    </a:lnR>
                    <a:lnT cap="flat" cmpd="sng" w="12700">
                      <a:solidFill>
                        <a:srgbClr val="47C4D1"/>
                      </a:solidFill>
                      <a:prstDash val="solid"/>
                      <a:round/>
                      <a:headEnd len="sm" w="sm" type="none"/>
                      <a:tailEnd len="sm" w="sm" type="none"/>
                    </a:lnT>
                    <a:lnB cap="flat" cmpd="sng" w="12700">
                      <a:solidFill>
                        <a:srgbClr val="47C4D1"/>
                      </a:solidFill>
                      <a:prstDash val="solid"/>
                      <a:round/>
                      <a:headEnd len="sm" w="sm" type="none"/>
                      <a:tailEnd len="sm" w="sm" type="none"/>
                    </a:lnB>
                  </a:tcPr>
                </a:tc>
                <a:tc hMerge="1"/>
              </a:tr>
              <a:tr h="279950">
                <a:tc rowSpan="3">
                  <a:txBody>
                    <a:bodyPr/>
                    <a:lstStyle/>
                    <a:p>
                      <a:pPr indent="0" lvl="0" marL="0" rtl="0" algn="l">
                        <a:spcBef>
                          <a:spcPts val="0"/>
                        </a:spcBef>
                        <a:spcAft>
                          <a:spcPts val="0"/>
                        </a:spcAft>
                        <a:buNone/>
                      </a:pPr>
                      <a:r>
                        <a:rPr b="1" lang="es-MX" sz="1200">
                          <a:latin typeface="Calibri"/>
                          <a:ea typeface="Calibri"/>
                          <a:cs typeface="Calibri"/>
                          <a:sym typeface="Calibri"/>
                        </a:rPr>
                        <a:t>Excepciones </a:t>
                      </a:r>
                      <a:endParaRPr b="1" sz="1200">
                        <a:latin typeface="Calibri"/>
                        <a:ea typeface="Calibri"/>
                        <a:cs typeface="Calibri"/>
                        <a:sym typeface="Calibri"/>
                      </a:endParaRPr>
                    </a:p>
                  </a:txBody>
                  <a:tcPr marT="63500" marB="63500" marR="63500" marL="63500">
                    <a:lnL cap="flat" cmpd="sng" w="12700">
                      <a:solidFill>
                        <a:srgbClr val="47C4D1"/>
                      </a:solidFill>
                      <a:prstDash val="solid"/>
                      <a:round/>
                      <a:headEnd len="sm" w="sm" type="none"/>
                      <a:tailEnd len="sm" w="sm" type="none"/>
                    </a:lnL>
                    <a:lnR cap="flat" cmpd="sng" w="12700">
                      <a:solidFill>
                        <a:srgbClr val="47C4D1"/>
                      </a:solidFill>
                      <a:prstDash val="solid"/>
                      <a:round/>
                      <a:headEnd len="sm" w="sm" type="none"/>
                      <a:tailEnd len="sm" w="sm" type="none"/>
                    </a:lnR>
                    <a:lnT cap="flat" cmpd="sng" w="12700">
                      <a:solidFill>
                        <a:srgbClr val="47C4D1"/>
                      </a:solidFill>
                      <a:prstDash val="solid"/>
                      <a:round/>
                      <a:headEnd len="sm" w="sm" type="none"/>
                      <a:tailEnd len="sm" w="sm" type="none"/>
                    </a:lnT>
                    <a:lnB cap="flat" cmpd="sng" w="12700">
                      <a:solidFill>
                        <a:srgbClr val="47C4D1"/>
                      </a:solidFill>
                      <a:prstDash val="solid"/>
                      <a:round/>
                      <a:headEnd len="sm" w="sm" type="none"/>
                      <a:tailEnd len="sm" w="sm" type="none"/>
                    </a:lnB>
                  </a:tcPr>
                </a:tc>
                <a:tc>
                  <a:txBody>
                    <a:bodyPr/>
                    <a:lstStyle/>
                    <a:p>
                      <a:pPr indent="0" lvl="0" marL="0" marR="72390" rtl="0" algn="l">
                        <a:spcBef>
                          <a:spcPts val="0"/>
                        </a:spcBef>
                        <a:spcAft>
                          <a:spcPts val="0"/>
                        </a:spcAft>
                        <a:buNone/>
                      </a:pPr>
                      <a:r>
                        <a:rPr b="1" lang="es-MX" sz="1200">
                          <a:latin typeface="Calibri"/>
                          <a:ea typeface="Calibri"/>
                          <a:cs typeface="Calibri"/>
                          <a:sym typeface="Calibri"/>
                        </a:rPr>
                        <a:t>Paso </a:t>
                      </a:r>
                      <a:endParaRPr b="1" sz="1200">
                        <a:latin typeface="Calibri"/>
                        <a:ea typeface="Calibri"/>
                        <a:cs typeface="Calibri"/>
                        <a:sym typeface="Calibri"/>
                      </a:endParaRPr>
                    </a:p>
                  </a:txBody>
                  <a:tcPr marT="63500" marB="63500" marR="63500" marL="63500">
                    <a:lnL cap="flat" cmpd="sng" w="12700">
                      <a:solidFill>
                        <a:srgbClr val="47C4D1"/>
                      </a:solidFill>
                      <a:prstDash val="solid"/>
                      <a:round/>
                      <a:headEnd len="sm" w="sm" type="none"/>
                      <a:tailEnd len="sm" w="sm" type="none"/>
                    </a:lnL>
                    <a:lnR cap="flat" cmpd="sng" w="12700">
                      <a:solidFill>
                        <a:srgbClr val="47C4D1"/>
                      </a:solidFill>
                      <a:prstDash val="solid"/>
                      <a:round/>
                      <a:headEnd len="sm" w="sm" type="none"/>
                      <a:tailEnd len="sm" w="sm" type="none"/>
                    </a:lnR>
                    <a:lnT cap="flat" cmpd="sng" w="12700">
                      <a:solidFill>
                        <a:srgbClr val="47C4D1"/>
                      </a:solidFill>
                      <a:prstDash val="solid"/>
                      <a:round/>
                      <a:headEnd len="sm" w="sm" type="none"/>
                      <a:tailEnd len="sm" w="sm" type="none"/>
                    </a:lnT>
                    <a:lnB cap="flat" cmpd="sng" w="12700">
                      <a:solidFill>
                        <a:srgbClr val="47C4D1"/>
                      </a:solidFill>
                      <a:prstDash val="solid"/>
                      <a:round/>
                      <a:headEnd len="sm" w="sm" type="none"/>
                      <a:tailEnd len="sm" w="sm" type="none"/>
                    </a:lnB>
                  </a:tcPr>
                </a:tc>
                <a:tc>
                  <a:txBody>
                    <a:bodyPr/>
                    <a:lstStyle/>
                    <a:p>
                      <a:pPr indent="0" lvl="0" marL="82550" rtl="0" algn="l">
                        <a:spcBef>
                          <a:spcPts val="0"/>
                        </a:spcBef>
                        <a:spcAft>
                          <a:spcPts val="0"/>
                        </a:spcAft>
                        <a:buNone/>
                      </a:pPr>
                      <a:r>
                        <a:rPr b="1" i="1" lang="es-MX" sz="1200">
                          <a:latin typeface="Calibri"/>
                          <a:ea typeface="Calibri"/>
                          <a:cs typeface="Calibri"/>
                          <a:sym typeface="Calibri"/>
                        </a:rPr>
                        <a:t>Acción</a:t>
                      </a:r>
                      <a:endParaRPr b="1" i="1" sz="1200">
                        <a:latin typeface="Calibri"/>
                        <a:ea typeface="Calibri"/>
                        <a:cs typeface="Calibri"/>
                        <a:sym typeface="Calibri"/>
                      </a:endParaRPr>
                    </a:p>
                  </a:txBody>
                  <a:tcPr marT="63500" marB="63500" marR="63500" marL="63500">
                    <a:lnL cap="flat" cmpd="sng" w="12700">
                      <a:solidFill>
                        <a:srgbClr val="47C4D1"/>
                      </a:solidFill>
                      <a:prstDash val="solid"/>
                      <a:round/>
                      <a:headEnd len="sm" w="sm" type="none"/>
                      <a:tailEnd len="sm" w="sm" type="none"/>
                    </a:lnL>
                    <a:lnR cap="flat" cmpd="sng" w="12700">
                      <a:solidFill>
                        <a:srgbClr val="47C4D1"/>
                      </a:solidFill>
                      <a:prstDash val="solid"/>
                      <a:round/>
                      <a:headEnd len="sm" w="sm" type="none"/>
                      <a:tailEnd len="sm" w="sm" type="none"/>
                    </a:lnR>
                    <a:lnT cap="flat" cmpd="sng" w="12700">
                      <a:solidFill>
                        <a:srgbClr val="47C4D1"/>
                      </a:solidFill>
                      <a:prstDash val="solid"/>
                      <a:round/>
                      <a:headEnd len="sm" w="sm" type="none"/>
                      <a:tailEnd len="sm" w="sm" type="none"/>
                    </a:lnT>
                    <a:lnB cap="flat" cmpd="sng" w="12700">
                      <a:solidFill>
                        <a:srgbClr val="47C4D1"/>
                      </a:solidFill>
                      <a:prstDash val="solid"/>
                      <a:round/>
                      <a:headEnd len="sm" w="sm" type="none"/>
                      <a:tailEnd len="sm" w="sm" type="none"/>
                    </a:lnB>
                  </a:tcPr>
                </a:tc>
              </a:tr>
              <a:tr h="279950">
                <a:tc vMerge="1"/>
                <a:tc>
                  <a:txBody>
                    <a:bodyPr/>
                    <a:lstStyle/>
                    <a:p>
                      <a:pPr indent="0" lvl="0" marL="0" marR="137795" rtl="0" algn="l">
                        <a:spcBef>
                          <a:spcPts val="0"/>
                        </a:spcBef>
                        <a:spcAft>
                          <a:spcPts val="0"/>
                        </a:spcAft>
                        <a:buNone/>
                      </a:pPr>
                      <a:r>
                        <a:rPr lang="es-MX" sz="1200">
                          <a:latin typeface="Calibri"/>
                          <a:ea typeface="Calibri"/>
                          <a:cs typeface="Calibri"/>
                          <a:sym typeface="Calibri"/>
                        </a:rPr>
                        <a:t> 1.1</a:t>
                      </a:r>
                      <a:endParaRPr sz="1200">
                        <a:latin typeface="Calibri"/>
                        <a:ea typeface="Calibri"/>
                        <a:cs typeface="Calibri"/>
                        <a:sym typeface="Calibri"/>
                      </a:endParaRPr>
                    </a:p>
                  </a:txBody>
                  <a:tcPr marT="63500" marB="63500" marR="63500" marL="63500">
                    <a:lnL cap="flat" cmpd="sng" w="12700">
                      <a:solidFill>
                        <a:srgbClr val="47C4D1"/>
                      </a:solidFill>
                      <a:prstDash val="solid"/>
                      <a:round/>
                      <a:headEnd len="sm" w="sm" type="none"/>
                      <a:tailEnd len="sm" w="sm" type="none"/>
                    </a:lnL>
                    <a:lnR cap="flat" cmpd="sng" w="12700">
                      <a:solidFill>
                        <a:srgbClr val="47C4D1"/>
                      </a:solidFill>
                      <a:prstDash val="solid"/>
                      <a:round/>
                      <a:headEnd len="sm" w="sm" type="none"/>
                      <a:tailEnd len="sm" w="sm" type="none"/>
                    </a:lnR>
                    <a:lnT cap="flat" cmpd="sng" w="12700">
                      <a:solidFill>
                        <a:srgbClr val="47C4D1"/>
                      </a:solidFill>
                      <a:prstDash val="solid"/>
                      <a:round/>
                      <a:headEnd len="sm" w="sm" type="none"/>
                      <a:tailEnd len="sm" w="sm" type="none"/>
                    </a:lnT>
                    <a:lnB cap="flat" cmpd="sng" w="12700">
                      <a:solidFill>
                        <a:srgbClr val="47C4D1"/>
                      </a:solidFill>
                      <a:prstDash val="solid"/>
                      <a:round/>
                      <a:headEnd len="sm" w="sm" type="none"/>
                      <a:tailEnd len="sm" w="sm" type="none"/>
                    </a:lnB>
                  </a:tcPr>
                </a:tc>
                <a:tc>
                  <a:txBody>
                    <a:bodyPr/>
                    <a:lstStyle/>
                    <a:p>
                      <a:pPr indent="0" lvl="0" marL="88265" rtl="0" algn="l">
                        <a:spcBef>
                          <a:spcPts val="0"/>
                        </a:spcBef>
                        <a:spcAft>
                          <a:spcPts val="0"/>
                        </a:spcAft>
                        <a:buNone/>
                      </a:pPr>
                      <a:r>
                        <a:rPr i="1" lang="es-MX" sz="1200">
                          <a:latin typeface="Calibri"/>
                          <a:ea typeface="Calibri"/>
                          <a:cs typeface="Calibri"/>
                          <a:sym typeface="Calibri"/>
                        </a:rPr>
                        <a:t>No hay tipos de periodo registrados</a:t>
                      </a:r>
                      <a:endParaRPr i="1" sz="1200">
                        <a:latin typeface="Calibri"/>
                        <a:ea typeface="Calibri"/>
                        <a:cs typeface="Calibri"/>
                        <a:sym typeface="Calibri"/>
                      </a:endParaRPr>
                    </a:p>
                  </a:txBody>
                  <a:tcPr marT="63500" marB="63500" marR="63500" marL="63500">
                    <a:lnL cap="flat" cmpd="sng" w="12700">
                      <a:solidFill>
                        <a:srgbClr val="47C4D1"/>
                      </a:solidFill>
                      <a:prstDash val="solid"/>
                      <a:round/>
                      <a:headEnd len="sm" w="sm" type="none"/>
                      <a:tailEnd len="sm" w="sm" type="none"/>
                    </a:lnL>
                    <a:lnR cap="flat" cmpd="sng" w="12700">
                      <a:solidFill>
                        <a:srgbClr val="47C4D1"/>
                      </a:solidFill>
                      <a:prstDash val="solid"/>
                      <a:round/>
                      <a:headEnd len="sm" w="sm" type="none"/>
                      <a:tailEnd len="sm" w="sm" type="none"/>
                    </a:lnR>
                    <a:lnT cap="flat" cmpd="sng" w="12700">
                      <a:solidFill>
                        <a:srgbClr val="47C4D1"/>
                      </a:solidFill>
                      <a:prstDash val="solid"/>
                      <a:round/>
                      <a:headEnd len="sm" w="sm" type="none"/>
                      <a:tailEnd len="sm" w="sm" type="none"/>
                    </a:lnT>
                    <a:lnB cap="flat" cmpd="sng" w="12700">
                      <a:solidFill>
                        <a:srgbClr val="47C4D1"/>
                      </a:solidFill>
                      <a:prstDash val="solid"/>
                      <a:round/>
                      <a:headEnd len="sm" w="sm" type="none"/>
                      <a:tailEnd len="sm" w="sm" type="none"/>
                    </a:lnB>
                  </a:tcPr>
                </a:tc>
              </a:tr>
              <a:tr h="279950">
                <a:tc vMerge="1"/>
                <a:tc>
                  <a:txBody>
                    <a:bodyPr/>
                    <a:lstStyle/>
                    <a:p>
                      <a:pPr indent="0" lvl="0" marL="0" marR="137795" rtl="0" algn="l">
                        <a:spcBef>
                          <a:spcPts val="0"/>
                        </a:spcBef>
                        <a:spcAft>
                          <a:spcPts val="0"/>
                        </a:spcAft>
                        <a:buNone/>
                      </a:pPr>
                      <a:r>
                        <a:rPr b="1" lang="es-MX" sz="1200">
                          <a:latin typeface="Calibri"/>
                          <a:ea typeface="Calibri"/>
                          <a:cs typeface="Calibri"/>
                          <a:sym typeface="Calibri"/>
                        </a:rPr>
                        <a:t>Paso</a:t>
                      </a:r>
                      <a:endParaRPr b="1" sz="1200">
                        <a:latin typeface="Calibri"/>
                        <a:ea typeface="Calibri"/>
                        <a:cs typeface="Calibri"/>
                        <a:sym typeface="Calibri"/>
                      </a:endParaRPr>
                    </a:p>
                  </a:txBody>
                  <a:tcPr marT="63500" marB="63500" marR="63500" marL="63500">
                    <a:lnL cap="flat" cmpd="sng" w="12700">
                      <a:solidFill>
                        <a:srgbClr val="47C4D1"/>
                      </a:solidFill>
                      <a:prstDash val="solid"/>
                      <a:round/>
                      <a:headEnd len="sm" w="sm" type="none"/>
                      <a:tailEnd len="sm" w="sm" type="none"/>
                    </a:lnL>
                    <a:lnR cap="flat" cmpd="sng" w="12700">
                      <a:solidFill>
                        <a:srgbClr val="47C4D1"/>
                      </a:solidFill>
                      <a:prstDash val="solid"/>
                      <a:round/>
                      <a:headEnd len="sm" w="sm" type="none"/>
                      <a:tailEnd len="sm" w="sm" type="none"/>
                    </a:lnR>
                    <a:lnT cap="flat" cmpd="sng" w="12700">
                      <a:solidFill>
                        <a:srgbClr val="47C4D1"/>
                      </a:solidFill>
                      <a:prstDash val="solid"/>
                      <a:round/>
                      <a:headEnd len="sm" w="sm" type="none"/>
                      <a:tailEnd len="sm" w="sm" type="none"/>
                    </a:lnT>
                    <a:lnB cap="flat" cmpd="sng" w="12700">
                      <a:solidFill>
                        <a:srgbClr val="47C4D1"/>
                      </a:solidFill>
                      <a:prstDash val="solid"/>
                      <a:round/>
                      <a:headEnd len="sm" w="sm" type="none"/>
                      <a:tailEnd len="sm" w="sm" type="none"/>
                    </a:lnB>
                  </a:tcPr>
                </a:tc>
                <a:tc>
                  <a:txBody>
                    <a:bodyPr/>
                    <a:lstStyle/>
                    <a:p>
                      <a:pPr indent="0" lvl="0" marL="88265" rtl="0" algn="l">
                        <a:spcBef>
                          <a:spcPts val="0"/>
                        </a:spcBef>
                        <a:spcAft>
                          <a:spcPts val="0"/>
                        </a:spcAft>
                        <a:buNone/>
                      </a:pPr>
                      <a:r>
                        <a:rPr b="1" i="1" lang="es-MX" sz="1200">
                          <a:latin typeface="Calibri"/>
                          <a:ea typeface="Calibri"/>
                          <a:cs typeface="Calibri"/>
                          <a:sym typeface="Calibri"/>
                        </a:rPr>
                        <a:t>Cuota de tiempo</a:t>
                      </a:r>
                      <a:endParaRPr b="1" i="1" sz="1200">
                        <a:latin typeface="Calibri"/>
                        <a:ea typeface="Calibri"/>
                        <a:cs typeface="Calibri"/>
                        <a:sym typeface="Calibri"/>
                      </a:endParaRPr>
                    </a:p>
                  </a:txBody>
                  <a:tcPr marT="63500" marB="63500" marR="63500" marL="63500">
                    <a:lnL cap="flat" cmpd="sng" w="12700">
                      <a:solidFill>
                        <a:srgbClr val="47C4D1"/>
                      </a:solidFill>
                      <a:prstDash val="solid"/>
                      <a:round/>
                      <a:headEnd len="sm" w="sm" type="none"/>
                      <a:tailEnd len="sm" w="sm" type="none"/>
                    </a:lnL>
                    <a:lnR cap="flat" cmpd="sng" w="12700">
                      <a:solidFill>
                        <a:srgbClr val="47C4D1"/>
                      </a:solidFill>
                      <a:prstDash val="solid"/>
                      <a:round/>
                      <a:headEnd len="sm" w="sm" type="none"/>
                      <a:tailEnd len="sm" w="sm" type="none"/>
                    </a:lnR>
                    <a:lnT cap="flat" cmpd="sng" w="12700">
                      <a:solidFill>
                        <a:srgbClr val="47C4D1"/>
                      </a:solidFill>
                      <a:prstDash val="solid"/>
                      <a:round/>
                      <a:headEnd len="sm" w="sm" type="none"/>
                      <a:tailEnd len="sm" w="sm" type="none"/>
                    </a:lnT>
                    <a:lnB cap="flat" cmpd="sng" w="12700">
                      <a:solidFill>
                        <a:srgbClr val="47C4D1"/>
                      </a:solidFill>
                      <a:prstDash val="solid"/>
                      <a:round/>
                      <a:headEnd len="sm" w="sm" type="none"/>
                      <a:tailEnd len="sm" w="sm" type="none"/>
                    </a:lnB>
                  </a:tcPr>
                </a:tc>
              </a:tr>
              <a:tr h="279950">
                <a:tc rowSpan="2">
                  <a:txBody>
                    <a:bodyPr/>
                    <a:lstStyle/>
                    <a:p>
                      <a:pPr indent="0" lvl="0" marL="0" rtl="0" algn="l">
                        <a:lnSpc>
                          <a:spcPct val="115000"/>
                        </a:lnSpc>
                        <a:spcBef>
                          <a:spcPts val="0"/>
                        </a:spcBef>
                        <a:spcAft>
                          <a:spcPts val="0"/>
                        </a:spcAft>
                        <a:buNone/>
                      </a:pPr>
                      <a:r>
                        <a:rPr b="1" lang="es-MX" sz="1200">
                          <a:latin typeface="Calibri"/>
                          <a:ea typeface="Calibri"/>
                          <a:cs typeface="Calibri"/>
                          <a:sym typeface="Calibri"/>
                        </a:rPr>
                        <a:t>Rendimiento</a:t>
                      </a:r>
                      <a:endParaRPr b="1" sz="1200">
                        <a:latin typeface="Calibri"/>
                        <a:ea typeface="Calibri"/>
                        <a:cs typeface="Calibri"/>
                        <a:sym typeface="Calibri"/>
                      </a:endParaRPr>
                    </a:p>
                  </a:txBody>
                  <a:tcPr marT="63500" marB="63500" marR="63500" marL="63500">
                    <a:lnL cap="flat" cmpd="sng" w="12700">
                      <a:solidFill>
                        <a:srgbClr val="47C4D1"/>
                      </a:solidFill>
                      <a:prstDash val="solid"/>
                      <a:round/>
                      <a:headEnd len="sm" w="sm" type="none"/>
                      <a:tailEnd len="sm" w="sm" type="none"/>
                    </a:lnL>
                    <a:lnR cap="flat" cmpd="sng" w="12700">
                      <a:solidFill>
                        <a:srgbClr val="47C4D1"/>
                      </a:solidFill>
                      <a:prstDash val="solid"/>
                      <a:round/>
                      <a:headEnd len="sm" w="sm" type="none"/>
                      <a:tailEnd len="sm" w="sm" type="none"/>
                    </a:lnR>
                    <a:lnT cap="flat" cmpd="sng" w="12700">
                      <a:solidFill>
                        <a:srgbClr val="47C4D1"/>
                      </a:solidFill>
                      <a:prstDash val="solid"/>
                      <a:round/>
                      <a:headEnd len="sm" w="sm" type="none"/>
                      <a:tailEnd len="sm" w="sm" type="none"/>
                    </a:lnT>
                    <a:lnB cap="flat" cmpd="sng" w="12700">
                      <a:solidFill>
                        <a:srgbClr val="47C4D1"/>
                      </a:solidFill>
                      <a:prstDash val="solid"/>
                      <a:round/>
                      <a:headEnd len="sm" w="sm" type="none"/>
                      <a:tailEnd len="sm" w="sm" type="none"/>
                    </a:lnB>
                  </a:tcPr>
                </a:tc>
                <a:tc>
                  <a:txBody>
                    <a:bodyPr/>
                    <a:lstStyle/>
                    <a:p>
                      <a:pPr indent="0" lvl="0" marL="0" marR="137795" rtl="0" algn="l">
                        <a:spcBef>
                          <a:spcPts val="0"/>
                        </a:spcBef>
                        <a:spcAft>
                          <a:spcPts val="0"/>
                        </a:spcAft>
                        <a:buNone/>
                      </a:pPr>
                      <a:r>
                        <a:rPr lang="es-MX" sz="1200">
                          <a:latin typeface="Calibri"/>
                          <a:ea typeface="Calibri"/>
                          <a:cs typeface="Calibri"/>
                          <a:sym typeface="Calibri"/>
                        </a:rPr>
                        <a:t>3</a:t>
                      </a:r>
                      <a:endParaRPr sz="1200">
                        <a:latin typeface="Calibri"/>
                        <a:ea typeface="Calibri"/>
                        <a:cs typeface="Calibri"/>
                        <a:sym typeface="Calibri"/>
                      </a:endParaRPr>
                    </a:p>
                  </a:txBody>
                  <a:tcPr marT="63500" marB="63500" marR="63500" marL="63500">
                    <a:lnL cap="flat" cmpd="sng" w="12700">
                      <a:solidFill>
                        <a:srgbClr val="47C4D1"/>
                      </a:solidFill>
                      <a:prstDash val="solid"/>
                      <a:round/>
                      <a:headEnd len="sm" w="sm" type="none"/>
                      <a:tailEnd len="sm" w="sm" type="none"/>
                    </a:lnL>
                    <a:lnR cap="flat" cmpd="sng" w="12700">
                      <a:solidFill>
                        <a:srgbClr val="47C4D1"/>
                      </a:solidFill>
                      <a:prstDash val="solid"/>
                      <a:round/>
                      <a:headEnd len="sm" w="sm" type="none"/>
                      <a:tailEnd len="sm" w="sm" type="none"/>
                    </a:lnR>
                    <a:lnT cap="flat" cmpd="sng" w="12700">
                      <a:solidFill>
                        <a:srgbClr val="47C4D1"/>
                      </a:solidFill>
                      <a:prstDash val="solid"/>
                      <a:round/>
                      <a:headEnd len="sm" w="sm" type="none"/>
                      <a:tailEnd len="sm" w="sm" type="none"/>
                    </a:lnT>
                    <a:lnB cap="flat" cmpd="sng" w="12700">
                      <a:solidFill>
                        <a:srgbClr val="47C4D1"/>
                      </a:solidFill>
                      <a:prstDash val="solid"/>
                      <a:round/>
                      <a:headEnd len="sm" w="sm" type="none"/>
                      <a:tailEnd len="sm" w="sm" type="none"/>
                    </a:lnB>
                  </a:tcPr>
                </a:tc>
                <a:tc>
                  <a:txBody>
                    <a:bodyPr/>
                    <a:lstStyle/>
                    <a:p>
                      <a:pPr indent="0" lvl="0" marL="88265" rtl="0" algn="l">
                        <a:spcBef>
                          <a:spcPts val="0"/>
                        </a:spcBef>
                        <a:spcAft>
                          <a:spcPts val="0"/>
                        </a:spcAft>
                        <a:buNone/>
                      </a:pPr>
                      <a:r>
                        <a:rPr lang="es-MX" sz="1200">
                          <a:latin typeface="Calibri"/>
                          <a:ea typeface="Calibri"/>
                          <a:cs typeface="Calibri"/>
                          <a:sym typeface="Calibri"/>
                        </a:rPr>
                        <a:t>10 min.</a:t>
                      </a:r>
                      <a:endParaRPr sz="1200">
                        <a:latin typeface="Calibri"/>
                        <a:ea typeface="Calibri"/>
                        <a:cs typeface="Calibri"/>
                        <a:sym typeface="Calibri"/>
                      </a:endParaRPr>
                    </a:p>
                  </a:txBody>
                  <a:tcPr marT="63500" marB="63500" marR="63500" marL="63500">
                    <a:lnL cap="flat" cmpd="sng" w="12700">
                      <a:solidFill>
                        <a:srgbClr val="47C4D1"/>
                      </a:solidFill>
                      <a:prstDash val="solid"/>
                      <a:round/>
                      <a:headEnd len="sm" w="sm" type="none"/>
                      <a:tailEnd len="sm" w="sm" type="none"/>
                    </a:lnL>
                    <a:lnR cap="flat" cmpd="sng" w="12700">
                      <a:solidFill>
                        <a:srgbClr val="47C4D1"/>
                      </a:solidFill>
                      <a:prstDash val="solid"/>
                      <a:round/>
                      <a:headEnd len="sm" w="sm" type="none"/>
                      <a:tailEnd len="sm" w="sm" type="none"/>
                    </a:lnR>
                    <a:lnT cap="flat" cmpd="sng" w="12700">
                      <a:solidFill>
                        <a:srgbClr val="47C4D1"/>
                      </a:solidFill>
                      <a:prstDash val="solid"/>
                      <a:round/>
                      <a:headEnd len="sm" w="sm" type="none"/>
                      <a:tailEnd len="sm" w="sm" type="none"/>
                    </a:lnT>
                    <a:lnB cap="flat" cmpd="sng" w="12700">
                      <a:solidFill>
                        <a:srgbClr val="47C4D1"/>
                      </a:solidFill>
                      <a:prstDash val="solid"/>
                      <a:round/>
                      <a:headEnd len="sm" w="sm" type="none"/>
                      <a:tailEnd len="sm" w="sm" type="none"/>
                    </a:lnB>
                  </a:tcPr>
                </a:tc>
              </a:tr>
              <a:tr h="279950">
                <a:tc vMerge="1"/>
                <a:tc gridSpan="2">
                  <a:txBody>
                    <a:bodyPr/>
                    <a:lstStyle/>
                    <a:p>
                      <a:pPr indent="0" lvl="0" marL="0" marR="137795" rtl="0" algn="l">
                        <a:spcBef>
                          <a:spcPts val="0"/>
                        </a:spcBef>
                        <a:spcAft>
                          <a:spcPts val="0"/>
                        </a:spcAft>
                        <a:buNone/>
                      </a:pPr>
                      <a:r>
                        <a:rPr lang="es-MX" sz="1200">
                          <a:latin typeface="Calibri"/>
                          <a:ea typeface="Calibri"/>
                          <a:cs typeface="Calibri"/>
                          <a:sym typeface="Calibri"/>
                        </a:rPr>
                        <a:t>Cada vez que sea necesario acudir a esta información</a:t>
                      </a:r>
                      <a:endParaRPr sz="1200">
                        <a:latin typeface="Calibri"/>
                        <a:ea typeface="Calibri"/>
                        <a:cs typeface="Calibri"/>
                        <a:sym typeface="Calibri"/>
                      </a:endParaRPr>
                    </a:p>
                  </a:txBody>
                  <a:tcPr marT="63500" marB="63500" marR="63500" marL="63500">
                    <a:lnL cap="flat" cmpd="sng" w="12700">
                      <a:solidFill>
                        <a:srgbClr val="47C4D1"/>
                      </a:solidFill>
                      <a:prstDash val="solid"/>
                      <a:round/>
                      <a:headEnd len="sm" w="sm" type="none"/>
                      <a:tailEnd len="sm" w="sm" type="none"/>
                    </a:lnL>
                    <a:lnR cap="flat" cmpd="sng" w="12700">
                      <a:solidFill>
                        <a:srgbClr val="47C4D1"/>
                      </a:solidFill>
                      <a:prstDash val="solid"/>
                      <a:round/>
                      <a:headEnd len="sm" w="sm" type="none"/>
                      <a:tailEnd len="sm" w="sm" type="none"/>
                    </a:lnR>
                    <a:lnT cap="flat" cmpd="sng" w="12700">
                      <a:solidFill>
                        <a:srgbClr val="47C4D1"/>
                      </a:solidFill>
                      <a:prstDash val="solid"/>
                      <a:round/>
                      <a:headEnd len="sm" w="sm" type="none"/>
                      <a:tailEnd len="sm" w="sm" type="none"/>
                    </a:lnT>
                    <a:lnB cap="flat" cmpd="sng" w="12700">
                      <a:solidFill>
                        <a:srgbClr val="47C4D1"/>
                      </a:solidFill>
                      <a:prstDash val="solid"/>
                      <a:round/>
                      <a:headEnd len="sm" w="sm" type="none"/>
                      <a:tailEnd len="sm" w="sm" type="none"/>
                    </a:lnB>
                  </a:tcPr>
                </a:tc>
                <a:tc hMerge="1"/>
              </a:tr>
              <a:tr h="305925">
                <a:tc>
                  <a:txBody>
                    <a:bodyPr/>
                    <a:lstStyle/>
                    <a:p>
                      <a:pPr indent="0" lvl="0" marL="0" rtl="0" algn="l">
                        <a:lnSpc>
                          <a:spcPct val="115000"/>
                        </a:lnSpc>
                        <a:spcBef>
                          <a:spcPts val="0"/>
                        </a:spcBef>
                        <a:spcAft>
                          <a:spcPts val="0"/>
                        </a:spcAft>
                        <a:buNone/>
                      </a:pPr>
                      <a:r>
                        <a:rPr b="1" lang="es-MX" sz="1200">
                          <a:latin typeface="Calibri"/>
                          <a:ea typeface="Calibri"/>
                          <a:cs typeface="Calibri"/>
                          <a:sym typeface="Calibri"/>
                        </a:rPr>
                        <a:t>Frecuencia</a:t>
                      </a:r>
                      <a:endParaRPr b="1" sz="1200">
                        <a:latin typeface="Calibri"/>
                        <a:ea typeface="Calibri"/>
                        <a:cs typeface="Calibri"/>
                        <a:sym typeface="Calibri"/>
                      </a:endParaRPr>
                    </a:p>
                  </a:txBody>
                  <a:tcPr marT="63500" marB="63500" marR="63500" marL="63500">
                    <a:lnL cap="flat" cmpd="sng" w="12700">
                      <a:solidFill>
                        <a:srgbClr val="47C4D1"/>
                      </a:solidFill>
                      <a:prstDash val="solid"/>
                      <a:round/>
                      <a:headEnd len="sm" w="sm" type="none"/>
                      <a:tailEnd len="sm" w="sm" type="none"/>
                    </a:lnL>
                    <a:lnR cap="flat" cmpd="sng" w="12700">
                      <a:solidFill>
                        <a:srgbClr val="47C4D1"/>
                      </a:solidFill>
                      <a:prstDash val="solid"/>
                      <a:round/>
                      <a:headEnd len="sm" w="sm" type="none"/>
                      <a:tailEnd len="sm" w="sm" type="none"/>
                    </a:lnR>
                    <a:lnT cap="flat" cmpd="sng" w="12700">
                      <a:solidFill>
                        <a:srgbClr val="47C4D1"/>
                      </a:solidFill>
                      <a:prstDash val="solid"/>
                      <a:round/>
                      <a:headEnd len="sm" w="sm" type="none"/>
                      <a:tailEnd len="sm" w="sm" type="none"/>
                    </a:lnT>
                    <a:lnB cap="flat" cmpd="sng" w="12700">
                      <a:solidFill>
                        <a:srgbClr val="47C4D1"/>
                      </a:solidFill>
                      <a:prstDash val="solid"/>
                      <a:round/>
                      <a:headEnd len="sm" w="sm" type="none"/>
                      <a:tailEnd len="sm" w="sm" type="none"/>
                    </a:lnB>
                  </a:tcPr>
                </a:tc>
                <a:tc gridSpan="2">
                  <a:txBody>
                    <a:bodyPr/>
                    <a:lstStyle/>
                    <a:p>
                      <a:pPr indent="0" lvl="0" marL="0" marR="137795" rtl="0" algn="l">
                        <a:spcBef>
                          <a:spcPts val="0"/>
                        </a:spcBef>
                        <a:spcAft>
                          <a:spcPts val="0"/>
                        </a:spcAft>
                        <a:buNone/>
                      </a:pPr>
                      <a:r>
                        <a:rPr lang="es-MX" sz="1200">
                          <a:latin typeface="Calibri"/>
                          <a:ea typeface="Calibri"/>
                          <a:cs typeface="Calibri"/>
                          <a:sym typeface="Calibri"/>
                        </a:rPr>
                        <a:t>Si no existen registros el administrador no visualizará información alguna.</a:t>
                      </a:r>
                      <a:endParaRPr sz="1200">
                        <a:latin typeface="Calibri"/>
                        <a:ea typeface="Calibri"/>
                        <a:cs typeface="Calibri"/>
                        <a:sym typeface="Calibri"/>
                      </a:endParaRPr>
                    </a:p>
                  </a:txBody>
                  <a:tcPr marT="63500" marB="63500" marR="63500" marL="63500">
                    <a:lnL cap="flat" cmpd="sng" w="12700">
                      <a:solidFill>
                        <a:srgbClr val="47C4D1"/>
                      </a:solidFill>
                      <a:prstDash val="solid"/>
                      <a:round/>
                      <a:headEnd len="sm" w="sm" type="none"/>
                      <a:tailEnd len="sm" w="sm" type="none"/>
                    </a:lnL>
                    <a:lnR cap="flat" cmpd="sng" w="12700">
                      <a:solidFill>
                        <a:srgbClr val="47C4D1"/>
                      </a:solidFill>
                      <a:prstDash val="solid"/>
                      <a:round/>
                      <a:headEnd len="sm" w="sm" type="none"/>
                      <a:tailEnd len="sm" w="sm" type="none"/>
                    </a:lnR>
                    <a:lnT cap="flat" cmpd="sng" w="12700">
                      <a:solidFill>
                        <a:srgbClr val="47C4D1"/>
                      </a:solidFill>
                      <a:prstDash val="solid"/>
                      <a:round/>
                      <a:headEnd len="sm" w="sm" type="none"/>
                      <a:tailEnd len="sm" w="sm" type="none"/>
                    </a:lnT>
                    <a:lnB cap="flat" cmpd="sng" w="12700">
                      <a:solidFill>
                        <a:srgbClr val="47C4D1"/>
                      </a:solidFill>
                      <a:prstDash val="solid"/>
                      <a:round/>
                      <a:headEnd len="sm" w="sm" type="none"/>
                      <a:tailEnd len="sm" w="sm" type="none"/>
                    </a:lnB>
                  </a:tcPr>
                </a:tc>
                <a:tc hMerge="1"/>
              </a:tr>
              <a:tr h="305925">
                <a:tc>
                  <a:txBody>
                    <a:bodyPr/>
                    <a:lstStyle/>
                    <a:p>
                      <a:pPr indent="0" lvl="0" marL="0" rtl="0" algn="l">
                        <a:lnSpc>
                          <a:spcPct val="115000"/>
                        </a:lnSpc>
                        <a:spcBef>
                          <a:spcPts val="0"/>
                        </a:spcBef>
                        <a:spcAft>
                          <a:spcPts val="0"/>
                        </a:spcAft>
                        <a:buNone/>
                      </a:pPr>
                      <a:r>
                        <a:rPr b="1" lang="es-MX" sz="1200">
                          <a:latin typeface="Calibri"/>
                          <a:ea typeface="Calibri"/>
                          <a:cs typeface="Calibri"/>
                          <a:sym typeface="Calibri"/>
                        </a:rPr>
                        <a:t>Comentarios</a:t>
                      </a:r>
                      <a:endParaRPr b="1" sz="1200">
                        <a:latin typeface="Calibri"/>
                        <a:ea typeface="Calibri"/>
                        <a:cs typeface="Calibri"/>
                        <a:sym typeface="Calibri"/>
                      </a:endParaRPr>
                    </a:p>
                  </a:txBody>
                  <a:tcPr marT="63500" marB="63500" marR="63500" marL="63500">
                    <a:lnL cap="flat" cmpd="sng" w="12700">
                      <a:solidFill>
                        <a:srgbClr val="47C4D1"/>
                      </a:solidFill>
                      <a:prstDash val="solid"/>
                      <a:round/>
                      <a:headEnd len="sm" w="sm" type="none"/>
                      <a:tailEnd len="sm" w="sm" type="none"/>
                    </a:lnL>
                    <a:lnR cap="flat" cmpd="sng" w="12700">
                      <a:solidFill>
                        <a:srgbClr val="47C4D1"/>
                      </a:solidFill>
                      <a:prstDash val="solid"/>
                      <a:round/>
                      <a:headEnd len="sm" w="sm" type="none"/>
                      <a:tailEnd len="sm" w="sm" type="none"/>
                    </a:lnR>
                    <a:lnT cap="flat" cmpd="sng" w="12700">
                      <a:solidFill>
                        <a:srgbClr val="47C4D1"/>
                      </a:solidFill>
                      <a:prstDash val="solid"/>
                      <a:round/>
                      <a:headEnd len="sm" w="sm" type="none"/>
                      <a:tailEnd len="sm" w="sm" type="none"/>
                    </a:lnT>
                    <a:lnB cap="flat" cmpd="sng" w="12700">
                      <a:solidFill>
                        <a:srgbClr val="47C4D1"/>
                      </a:solidFill>
                      <a:prstDash val="solid"/>
                      <a:round/>
                      <a:headEnd len="sm" w="sm" type="none"/>
                      <a:tailEnd len="sm" w="sm" type="none"/>
                    </a:lnB>
                  </a:tcPr>
                </a:tc>
                <a:tc gridSpan="2">
                  <a:txBody>
                    <a:bodyPr/>
                    <a:lstStyle/>
                    <a:p>
                      <a:pPr indent="0" lvl="0" marL="0" rtl="0" algn="l">
                        <a:spcBef>
                          <a:spcPts val="0"/>
                        </a:spcBef>
                        <a:spcAft>
                          <a:spcPts val="0"/>
                        </a:spcAft>
                        <a:buNone/>
                      </a:pPr>
                      <a:r>
                        <a:rPr lang="es-MX" sz="1200">
                          <a:latin typeface="Calibri"/>
                          <a:ea typeface="Calibri"/>
                          <a:cs typeface="Calibri"/>
                          <a:sym typeface="Calibri"/>
                        </a:rPr>
                        <a:t>Visualizar, buscar, activar o desactivar los tipos de </a:t>
                      </a:r>
                      <a:r>
                        <a:rPr i="1" lang="es-MX" sz="1200">
                          <a:latin typeface="Calibri"/>
                          <a:ea typeface="Calibri"/>
                          <a:cs typeface="Calibri"/>
                          <a:sym typeface="Calibri"/>
                        </a:rPr>
                        <a:t>periodo </a:t>
                      </a:r>
                      <a:r>
                        <a:rPr lang="es-MX" sz="1200">
                          <a:latin typeface="Calibri"/>
                          <a:ea typeface="Calibri"/>
                          <a:cs typeface="Calibri"/>
                          <a:sym typeface="Calibri"/>
                        </a:rPr>
                        <a:t>registrados en la institución.</a:t>
                      </a:r>
                      <a:endParaRPr sz="1200">
                        <a:latin typeface="Calibri"/>
                        <a:ea typeface="Calibri"/>
                        <a:cs typeface="Calibri"/>
                        <a:sym typeface="Calibri"/>
                      </a:endParaRPr>
                    </a:p>
                  </a:txBody>
                  <a:tcPr marT="63500" marB="63500" marR="63500" marL="63500">
                    <a:lnL cap="flat" cmpd="sng" w="12700">
                      <a:solidFill>
                        <a:srgbClr val="47C4D1"/>
                      </a:solidFill>
                      <a:prstDash val="solid"/>
                      <a:round/>
                      <a:headEnd len="sm" w="sm" type="none"/>
                      <a:tailEnd len="sm" w="sm" type="none"/>
                    </a:lnL>
                    <a:lnR cap="flat" cmpd="sng" w="12700">
                      <a:solidFill>
                        <a:srgbClr val="47C4D1"/>
                      </a:solidFill>
                      <a:prstDash val="solid"/>
                      <a:round/>
                      <a:headEnd len="sm" w="sm" type="none"/>
                      <a:tailEnd len="sm" w="sm" type="none"/>
                    </a:lnR>
                    <a:lnT cap="flat" cmpd="sng" w="12700">
                      <a:solidFill>
                        <a:srgbClr val="47C4D1"/>
                      </a:solidFill>
                      <a:prstDash val="solid"/>
                      <a:round/>
                      <a:headEnd len="sm" w="sm" type="none"/>
                      <a:tailEnd len="sm" w="sm" type="none"/>
                    </a:lnT>
                    <a:lnB cap="flat" cmpd="sng" w="12700">
                      <a:solidFill>
                        <a:srgbClr val="47C4D1"/>
                      </a:solidFill>
                      <a:prstDash val="solid"/>
                      <a:round/>
                      <a:headEnd len="sm" w="sm" type="none"/>
                      <a:tailEnd len="sm" w="sm" type="none"/>
                    </a:lnB>
                  </a:tcPr>
                </a:tc>
                <a:tc hMerge="1"/>
              </a:tr>
            </a:tbl>
          </a:graphicData>
        </a:graphic>
      </p:graphicFrame>
      <p:pic>
        <p:nvPicPr>
          <p:cNvPr id="936" name="Google Shape;936;g1ab1390640c_0_235"/>
          <p:cNvPicPr preferRelativeResize="0"/>
          <p:nvPr/>
        </p:nvPicPr>
        <p:blipFill>
          <a:blip r:embed="rId3">
            <a:alphaModFix/>
          </a:blip>
          <a:stretch>
            <a:fillRect/>
          </a:stretch>
        </p:blipFill>
        <p:spPr>
          <a:xfrm>
            <a:off x="1166000" y="304800"/>
            <a:ext cx="409575" cy="381000"/>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0" name="Shape 940"/>
        <p:cNvGrpSpPr/>
        <p:nvPr/>
      </p:nvGrpSpPr>
      <p:grpSpPr>
        <a:xfrm>
          <a:off x="0" y="0"/>
          <a:ext cx="0" cy="0"/>
          <a:chOff x="0" y="0"/>
          <a:chExt cx="0" cy="0"/>
        </a:xfrm>
      </p:grpSpPr>
      <p:graphicFrame>
        <p:nvGraphicFramePr>
          <p:cNvPr id="941" name="Google Shape;941;g1ab1390640c_0_232"/>
          <p:cNvGraphicFramePr/>
          <p:nvPr/>
        </p:nvGraphicFramePr>
        <p:xfrm>
          <a:off x="304800" y="304800"/>
          <a:ext cx="3000000" cy="3000000"/>
        </p:xfrm>
        <a:graphic>
          <a:graphicData uri="http://schemas.openxmlformats.org/drawingml/2006/table">
            <a:tbl>
              <a:tblPr>
                <a:noFill/>
                <a:tableStyleId>{1460034C-6092-4E9E-AEC0-49A24A3E4ADF}</a:tableStyleId>
              </a:tblPr>
              <a:tblGrid>
                <a:gridCol w="1057275"/>
                <a:gridCol w="628650"/>
                <a:gridCol w="9887250"/>
              </a:tblGrid>
              <a:tr h="354125">
                <a:tc>
                  <a:txBody>
                    <a:bodyPr/>
                    <a:lstStyle/>
                    <a:p>
                      <a:pPr indent="0" lvl="0" marL="0" rtl="0" algn="ctr">
                        <a:spcBef>
                          <a:spcPts val="0"/>
                        </a:spcBef>
                        <a:spcAft>
                          <a:spcPts val="0"/>
                        </a:spcAft>
                        <a:buNone/>
                      </a:pPr>
                      <a:r>
                        <a:t/>
                      </a:r>
                      <a:endParaRPr sz="1200">
                        <a:latin typeface="Calibri"/>
                        <a:ea typeface="Calibri"/>
                        <a:cs typeface="Calibri"/>
                        <a:sym typeface="Calibri"/>
                      </a:endParaRPr>
                    </a:p>
                  </a:txBody>
                  <a:tcPr marT="63500" marB="63500" marR="63500" marL="63500">
                    <a:lnL cap="flat" cmpd="sng" w="12700">
                      <a:solidFill>
                        <a:srgbClr val="7030A0"/>
                      </a:solidFill>
                      <a:prstDash val="solid"/>
                      <a:round/>
                      <a:headEnd len="sm" w="sm" type="none"/>
                      <a:tailEnd len="sm" w="sm" type="none"/>
                    </a:lnL>
                    <a:lnR cap="flat" cmpd="sng" w="12700">
                      <a:solidFill>
                        <a:srgbClr val="7030A0"/>
                      </a:solidFill>
                      <a:prstDash val="solid"/>
                      <a:round/>
                      <a:headEnd len="sm" w="sm" type="none"/>
                      <a:tailEnd len="sm" w="sm" type="none"/>
                    </a:lnR>
                    <a:lnT cap="flat" cmpd="sng" w="12700">
                      <a:solidFill>
                        <a:srgbClr val="7030A0"/>
                      </a:solidFill>
                      <a:prstDash val="solid"/>
                      <a:round/>
                      <a:headEnd len="sm" w="sm" type="none"/>
                      <a:tailEnd len="sm" w="sm" type="none"/>
                    </a:lnT>
                    <a:lnB cap="flat" cmpd="sng" w="12700">
                      <a:solidFill>
                        <a:srgbClr val="7030A0"/>
                      </a:solidFill>
                      <a:prstDash val="solid"/>
                      <a:round/>
                      <a:headEnd len="sm" w="sm" type="none"/>
                      <a:tailEnd len="sm" w="sm" type="none"/>
                    </a:lnB>
                  </a:tcPr>
                </a:tc>
                <a:tc gridSpan="2">
                  <a:txBody>
                    <a:bodyPr/>
                    <a:lstStyle/>
                    <a:p>
                      <a:pPr indent="0" lvl="0" marL="0" rtl="0" algn="ctr">
                        <a:spcBef>
                          <a:spcPts val="0"/>
                        </a:spcBef>
                        <a:spcAft>
                          <a:spcPts val="0"/>
                        </a:spcAft>
                        <a:buNone/>
                      </a:pPr>
                      <a:r>
                        <a:rPr b="1" lang="es-MX" sz="1200">
                          <a:latin typeface="Calibri"/>
                          <a:ea typeface="Calibri"/>
                          <a:cs typeface="Calibri"/>
                          <a:sym typeface="Calibri"/>
                        </a:rPr>
                        <a:t>DOCUMENTO DE TRABAJO ESPECIFICACIÓN CASOS DE USO ADSI – CSF</a:t>
                      </a:r>
                      <a:endParaRPr b="1" sz="1200">
                        <a:latin typeface="Calibri"/>
                        <a:ea typeface="Calibri"/>
                        <a:cs typeface="Calibri"/>
                        <a:sym typeface="Calibri"/>
                      </a:endParaRPr>
                    </a:p>
                  </a:txBody>
                  <a:tcPr marT="63500" marB="63500" marR="63500" marL="63500">
                    <a:lnL cap="flat" cmpd="sng" w="12700">
                      <a:solidFill>
                        <a:srgbClr val="7030A0"/>
                      </a:solidFill>
                      <a:prstDash val="solid"/>
                      <a:round/>
                      <a:headEnd len="sm" w="sm" type="none"/>
                      <a:tailEnd len="sm" w="sm" type="none"/>
                    </a:lnL>
                    <a:lnR cap="flat" cmpd="sng" w="12700">
                      <a:solidFill>
                        <a:srgbClr val="7030A0"/>
                      </a:solidFill>
                      <a:prstDash val="solid"/>
                      <a:round/>
                      <a:headEnd len="sm" w="sm" type="none"/>
                      <a:tailEnd len="sm" w="sm" type="none"/>
                    </a:lnR>
                    <a:lnT cap="flat" cmpd="sng" w="12700">
                      <a:solidFill>
                        <a:srgbClr val="7030A0"/>
                      </a:solidFill>
                      <a:prstDash val="solid"/>
                      <a:round/>
                      <a:headEnd len="sm" w="sm" type="none"/>
                      <a:tailEnd len="sm" w="sm" type="none"/>
                    </a:lnT>
                    <a:lnB cap="flat" cmpd="sng" w="12700">
                      <a:solidFill>
                        <a:srgbClr val="7030A0"/>
                      </a:solidFill>
                      <a:prstDash val="solid"/>
                      <a:round/>
                      <a:headEnd len="sm" w="sm" type="none"/>
                      <a:tailEnd len="sm" w="sm" type="none"/>
                    </a:lnB>
                  </a:tcPr>
                </a:tc>
                <a:tc hMerge="1"/>
              </a:tr>
              <a:tr h="269850">
                <a:tc>
                  <a:txBody>
                    <a:bodyPr/>
                    <a:lstStyle/>
                    <a:p>
                      <a:pPr indent="0" lvl="0" marL="92075" rtl="0" algn="l">
                        <a:spcBef>
                          <a:spcPts val="0"/>
                        </a:spcBef>
                        <a:spcAft>
                          <a:spcPts val="0"/>
                        </a:spcAft>
                        <a:buNone/>
                      </a:pPr>
                      <a:r>
                        <a:rPr b="1" lang="es-MX" sz="1200">
                          <a:latin typeface="Calibri"/>
                          <a:ea typeface="Calibri"/>
                          <a:cs typeface="Calibri"/>
                          <a:sym typeface="Calibri"/>
                        </a:rPr>
                        <a:t>UC-17</a:t>
                      </a:r>
                      <a:endParaRPr b="1" sz="1200">
                        <a:latin typeface="Calibri"/>
                        <a:ea typeface="Calibri"/>
                        <a:cs typeface="Calibri"/>
                        <a:sym typeface="Calibri"/>
                      </a:endParaRPr>
                    </a:p>
                  </a:txBody>
                  <a:tcPr marT="63500" marB="63500" marR="63500" marL="63500">
                    <a:lnL cap="flat" cmpd="sng" w="12700">
                      <a:solidFill>
                        <a:srgbClr val="7030A0"/>
                      </a:solidFill>
                      <a:prstDash val="solid"/>
                      <a:round/>
                      <a:headEnd len="sm" w="sm" type="none"/>
                      <a:tailEnd len="sm" w="sm" type="none"/>
                    </a:lnL>
                    <a:lnR cap="flat" cmpd="sng" w="12700">
                      <a:solidFill>
                        <a:srgbClr val="7030A0"/>
                      </a:solidFill>
                      <a:prstDash val="solid"/>
                      <a:round/>
                      <a:headEnd len="sm" w="sm" type="none"/>
                      <a:tailEnd len="sm" w="sm" type="none"/>
                    </a:lnR>
                    <a:lnT cap="flat" cmpd="sng" w="12700">
                      <a:solidFill>
                        <a:srgbClr val="7030A0"/>
                      </a:solidFill>
                      <a:prstDash val="solid"/>
                      <a:round/>
                      <a:headEnd len="sm" w="sm" type="none"/>
                      <a:tailEnd len="sm" w="sm" type="none"/>
                    </a:lnT>
                    <a:lnB cap="flat" cmpd="sng" w="12700">
                      <a:solidFill>
                        <a:srgbClr val="7030A0"/>
                      </a:solidFill>
                      <a:prstDash val="solid"/>
                      <a:round/>
                      <a:headEnd len="sm" w="sm" type="none"/>
                      <a:tailEnd len="sm" w="sm" type="none"/>
                    </a:lnB>
                  </a:tcPr>
                </a:tc>
                <a:tc gridSpan="2">
                  <a:txBody>
                    <a:bodyPr/>
                    <a:lstStyle/>
                    <a:p>
                      <a:pPr indent="0" lvl="0" marL="0" rtl="0" algn="ctr">
                        <a:spcBef>
                          <a:spcPts val="0"/>
                        </a:spcBef>
                        <a:spcAft>
                          <a:spcPts val="0"/>
                        </a:spcAft>
                        <a:buNone/>
                      </a:pPr>
                      <a:r>
                        <a:rPr i="1" lang="es-MX" sz="1200">
                          <a:latin typeface="Calibri"/>
                          <a:ea typeface="Calibri"/>
                          <a:cs typeface="Calibri"/>
                          <a:sym typeface="Calibri"/>
                        </a:rPr>
                        <a:t>Apartado administrador asignación curso</a:t>
                      </a:r>
                      <a:endParaRPr i="1" sz="1200">
                        <a:latin typeface="Calibri"/>
                        <a:ea typeface="Calibri"/>
                        <a:cs typeface="Calibri"/>
                        <a:sym typeface="Calibri"/>
                      </a:endParaRPr>
                    </a:p>
                  </a:txBody>
                  <a:tcPr marT="63500" marB="63500" marR="63500" marL="63500">
                    <a:lnL cap="flat" cmpd="sng" w="12700">
                      <a:solidFill>
                        <a:srgbClr val="7030A0"/>
                      </a:solidFill>
                      <a:prstDash val="solid"/>
                      <a:round/>
                      <a:headEnd len="sm" w="sm" type="none"/>
                      <a:tailEnd len="sm" w="sm" type="none"/>
                    </a:lnL>
                    <a:lnR cap="flat" cmpd="sng" w="12700">
                      <a:solidFill>
                        <a:srgbClr val="7030A0"/>
                      </a:solidFill>
                      <a:prstDash val="solid"/>
                      <a:round/>
                      <a:headEnd len="sm" w="sm" type="none"/>
                      <a:tailEnd len="sm" w="sm" type="none"/>
                    </a:lnR>
                    <a:lnT cap="flat" cmpd="sng" w="12700">
                      <a:solidFill>
                        <a:srgbClr val="7030A0"/>
                      </a:solidFill>
                      <a:prstDash val="solid"/>
                      <a:round/>
                      <a:headEnd len="sm" w="sm" type="none"/>
                      <a:tailEnd len="sm" w="sm" type="none"/>
                    </a:lnT>
                    <a:lnB cap="flat" cmpd="sng" w="12700">
                      <a:solidFill>
                        <a:srgbClr val="7030A0"/>
                      </a:solidFill>
                      <a:prstDash val="solid"/>
                      <a:round/>
                      <a:headEnd len="sm" w="sm" type="none"/>
                      <a:tailEnd len="sm" w="sm" type="none"/>
                    </a:lnB>
                  </a:tcPr>
                </a:tc>
                <a:tc hMerge="1"/>
              </a:tr>
              <a:tr h="428425">
                <a:tc>
                  <a:txBody>
                    <a:bodyPr/>
                    <a:lstStyle/>
                    <a:p>
                      <a:pPr indent="0" lvl="0" marL="88265" rtl="0" algn="l">
                        <a:spcBef>
                          <a:spcPts val="0"/>
                        </a:spcBef>
                        <a:spcAft>
                          <a:spcPts val="0"/>
                        </a:spcAft>
                        <a:buNone/>
                      </a:pPr>
                      <a:r>
                        <a:rPr b="1" lang="es-MX" sz="1200">
                          <a:latin typeface="Calibri"/>
                          <a:ea typeface="Calibri"/>
                          <a:cs typeface="Calibri"/>
                          <a:sym typeface="Calibri"/>
                        </a:rPr>
                        <a:t>Objetivos </a:t>
                      </a:r>
                      <a:endParaRPr b="1" sz="1200">
                        <a:latin typeface="Calibri"/>
                        <a:ea typeface="Calibri"/>
                        <a:cs typeface="Calibri"/>
                        <a:sym typeface="Calibri"/>
                      </a:endParaRPr>
                    </a:p>
                    <a:p>
                      <a:pPr indent="0" lvl="0" marL="87630" rtl="0" algn="l">
                        <a:spcBef>
                          <a:spcPts val="0"/>
                        </a:spcBef>
                        <a:spcAft>
                          <a:spcPts val="0"/>
                        </a:spcAft>
                        <a:buNone/>
                      </a:pPr>
                      <a:r>
                        <a:rPr b="1" lang="es-MX" sz="1200">
                          <a:latin typeface="Calibri"/>
                          <a:ea typeface="Calibri"/>
                          <a:cs typeface="Calibri"/>
                          <a:sym typeface="Calibri"/>
                        </a:rPr>
                        <a:t>asociados</a:t>
                      </a:r>
                      <a:endParaRPr b="1" sz="1200">
                        <a:latin typeface="Calibri"/>
                        <a:ea typeface="Calibri"/>
                        <a:cs typeface="Calibri"/>
                        <a:sym typeface="Calibri"/>
                      </a:endParaRPr>
                    </a:p>
                  </a:txBody>
                  <a:tcPr marT="63500" marB="63500" marR="63500" marL="63500">
                    <a:lnL cap="flat" cmpd="sng" w="12700">
                      <a:solidFill>
                        <a:srgbClr val="7030A0"/>
                      </a:solidFill>
                      <a:prstDash val="solid"/>
                      <a:round/>
                      <a:headEnd len="sm" w="sm" type="none"/>
                      <a:tailEnd len="sm" w="sm" type="none"/>
                    </a:lnL>
                    <a:lnR cap="flat" cmpd="sng" w="12700">
                      <a:solidFill>
                        <a:srgbClr val="7030A0"/>
                      </a:solidFill>
                      <a:prstDash val="solid"/>
                      <a:round/>
                      <a:headEnd len="sm" w="sm" type="none"/>
                      <a:tailEnd len="sm" w="sm" type="none"/>
                    </a:lnR>
                    <a:lnT cap="flat" cmpd="sng" w="12700">
                      <a:solidFill>
                        <a:srgbClr val="7030A0"/>
                      </a:solidFill>
                      <a:prstDash val="solid"/>
                      <a:round/>
                      <a:headEnd len="sm" w="sm" type="none"/>
                      <a:tailEnd len="sm" w="sm" type="none"/>
                    </a:lnT>
                    <a:lnB cap="flat" cmpd="sng" w="12700">
                      <a:solidFill>
                        <a:srgbClr val="7030A0"/>
                      </a:solidFill>
                      <a:prstDash val="solid"/>
                      <a:round/>
                      <a:headEnd len="sm" w="sm" type="none"/>
                      <a:tailEnd len="sm" w="sm" type="none"/>
                    </a:lnB>
                  </a:tcPr>
                </a:tc>
                <a:tc gridSpan="2">
                  <a:txBody>
                    <a:bodyPr/>
                    <a:lstStyle/>
                    <a:p>
                      <a:pPr indent="0" lvl="0" marL="0" rtl="0" algn="l">
                        <a:spcBef>
                          <a:spcPts val="0"/>
                        </a:spcBef>
                        <a:spcAft>
                          <a:spcPts val="0"/>
                        </a:spcAft>
                        <a:buNone/>
                      </a:pPr>
                      <a:r>
                        <a:rPr lang="es-MX" sz="1200">
                          <a:latin typeface="Calibri"/>
                          <a:ea typeface="Calibri"/>
                          <a:cs typeface="Calibri"/>
                          <a:sym typeface="Calibri"/>
                        </a:rPr>
                        <a:t>Visualizar, buscar, activar o desactivar los tipos de </a:t>
                      </a:r>
                      <a:r>
                        <a:rPr i="1" lang="es-MX" sz="1200">
                          <a:latin typeface="Calibri"/>
                          <a:ea typeface="Calibri"/>
                          <a:cs typeface="Calibri"/>
                          <a:sym typeface="Calibri"/>
                        </a:rPr>
                        <a:t>asignación curso </a:t>
                      </a:r>
                      <a:r>
                        <a:rPr lang="es-MX" sz="1200">
                          <a:latin typeface="Calibri"/>
                          <a:ea typeface="Calibri"/>
                          <a:cs typeface="Calibri"/>
                          <a:sym typeface="Calibri"/>
                        </a:rPr>
                        <a:t>registradas en la institución.</a:t>
                      </a:r>
                      <a:endParaRPr sz="1200">
                        <a:latin typeface="Calibri"/>
                        <a:ea typeface="Calibri"/>
                        <a:cs typeface="Calibri"/>
                        <a:sym typeface="Calibri"/>
                      </a:endParaRPr>
                    </a:p>
                  </a:txBody>
                  <a:tcPr marT="63500" marB="63500" marR="63500" marL="63500">
                    <a:lnL cap="flat" cmpd="sng" w="12700">
                      <a:solidFill>
                        <a:srgbClr val="7030A0"/>
                      </a:solidFill>
                      <a:prstDash val="solid"/>
                      <a:round/>
                      <a:headEnd len="sm" w="sm" type="none"/>
                      <a:tailEnd len="sm" w="sm" type="none"/>
                    </a:lnL>
                    <a:lnR cap="flat" cmpd="sng" w="12700">
                      <a:solidFill>
                        <a:srgbClr val="7030A0"/>
                      </a:solidFill>
                      <a:prstDash val="solid"/>
                      <a:round/>
                      <a:headEnd len="sm" w="sm" type="none"/>
                      <a:tailEnd len="sm" w="sm" type="none"/>
                    </a:lnR>
                    <a:lnT cap="flat" cmpd="sng" w="12700">
                      <a:solidFill>
                        <a:srgbClr val="7030A0"/>
                      </a:solidFill>
                      <a:prstDash val="solid"/>
                      <a:round/>
                      <a:headEnd len="sm" w="sm" type="none"/>
                      <a:tailEnd len="sm" w="sm" type="none"/>
                    </a:lnT>
                    <a:lnB cap="flat" cmpd="sng" w="12700">
                      <a:solidFill>
                        <a:srgbClr val="7030A0"/>
                      </a:solidFill>
                      <a:prstDash val="solid"/>
                      <a:round/>
                      <a:headEnd len="sm" w="sm" type="none"/>
                      <a:tailEnd len="sm" w="sm" type="none"/>
                    </a:lnB>
                  </a:tcPr>
                </a:tc>
                <a:tc hMerge="1"/>
              </a:tr>
              <a:tr h="428425">
                <a:tc>
                  <a:txBody>
                    <a:bodyPr/>
                    <a:lstStyle/>
                    <a:p>
                      <a:pPr indent="0" lvl="0" marL="92075" rtl="0" algn="l">
                        <a:spcBef>
                          <a:spcPts val="0"/>
                        </a:spcBef>
                        <a:spcAft>
                          <a:spcPts val="0"/>
                        </a:spcAft>
                        <a:buNone/>
                      </a:pPr>
                      <a:r>
                        <a:rPr b="1" lang="es-MX" sz="1200">
                          <a:latin typeface="Calibri"/>
                          <a:ea typeface="Calibri"/>
                          <a:cs typeface="Calibri"/>
                          <a:sym typeface="Calibri"/>
                        </a:rPr>
                        <a:t>Requisitos </a:t>
                      </a:r>
                      <a:endParaRPr b="1" sz="1200">
                        <a:latin typeface="Calibri"/>
                        <a:ea typeface="Calibri"/>
                        <a:cs typeface="Calibri"/>
                        <a:sym typeface="Calibri"/>
                      </a:endParaRPr>
                    </a:p>
                    <a:p>
                      <a:pPr indent="0" lvl="0" marL="87630" rtl="0" algn="l">
                        <a:spcBef>
                          <a:spcPts val="0"/>
                        </a:spcBef>
                        <a:spcAft>
                          <a:spcPts val="0"/>
                        </a:spcAft>
                        <a:buNone/>
                      </a:pPr>
                      <a:r>
                        <a:rPr b="1" lang="es-MX" sz="1200">
                          <a:latin typeface="Calibri"/>
                          <a:ea typeface="Calibri"/>
                          <a:cs typeface="Calibri"/>
                          <a:sym typeface="Calibri"/>
                        </a:rPr>
                        <a:t>asociados</a:t>
                      </a:r>
                      <a:endParaRPr b="1" sz="1200">
                        <a:latin typeface="Calibri"/>
                        <a:ea typeface="Calibri"/>
                        <a:cs typeface="Calibri"/>
                        <a:sym typeface="Calibri"/>
                      </a:endParaRPr>
                    </a:p>
                  </a:txBody>
                  <a:tcPr marT="63500" marB="63500" marR="63500" marL="63500">
                    <a:lnL cap="flat" cmpd="sng" w="12700">
                      <a:solidFill>
                        <a:srgbClr val="7030A0"/>
                      </a:solidFill>
                      <a:prstDash val="solid"/>
                      <a:round/>
                      <a:headEnd len="sm" w="sm" type="none"/>
                      <a:tailEnd len="sm" w="sm" type="none"/>
                    </a:lnL>
                    <a:lnR cap="flat" cmpd="sng" w="12700">
                      <a:solidFill>
                        <a:srgbClr val="7030A0"/>
                      </a:solidFill>
                      <a:prstDash val="solid"/>
                      <a:round/>
                      <a:headEnd len="sm" w="sm" type="none"/>
                      <a:tailEnd len="sm" w="sm" type="none"/>
                    </a:lnR>
                    <a:lnT cap="flat" cmpd="sng" w="12700">
                      <a:solidFill>
                        <a:srgbClr val="7030A0"/>
                      </a:solidFill>
                      <a:prstDash val="solid"/>
                      <a:round/>
                      <a:headEnd len="sm" w="sm" type="none"/>
                      <a:tailEnd len="sm" w="sm" type="none"/>
                    </a:lnT>
                    <a:lnB cap="flat" cmpd="sng" w="12700">
                      <a:solidFill>
                        <a:srgbClr val="7030A0"/>
                      </a:solidFill>
                      <a:prstDash val="solid"/>
                      <a:round/>
                      <a:headEnd len="sm" w="sm" type="none"/>
                      <a:tailEnd len="sm" w="sm" type="none"/>
                    </a:lnB>
                  </a:tcPr>
                </a:tc>
                <a:tc gridSpan="2">
                  <a:txBody>
                    <a:bodyPr/>
                    <a:lstStyle/>
                    <a:p>
                      <a:pPr indent="0" lvl="0" marL="0" rtl="0" algn="l">
                        <a:spcBef>
                          <a:spcPts val="0"/>
                        </a:spcBef>
                        <a:spcAft>
                          <a:spcPts val="0"/>
                        </a:spcAft>
                        <a:buNone/>
                      </a:pPr>
                      <a:r>
                        <a:rPr lang="es-MX" sz="1200">
                          <a:latin typeface="Calibri"/>
                          <a:ea typeface="Calibri"/>
                          <a:cs typeface="Calibri"/>
                          <a:sym typeface="Calibri"/>
                        </a:rPr>
                        <a:t>Debe ser administrador para poder visualizar este apartado.</a:t>
                      </a:r>
                      <a:endParaRPr sz="1200">
                        <a:latin typeface="Calibri"/>
                        <a:ea typeface="Calibri"/>
                        <a:cs typeface="Calibri"/>
                        <a:sym typeface="Calibri"/>
                      </a:endParaRPr>
                    </a:p>
                  </a:txBody>
                  <a:tcPr marT="63500" marB="63500" marR="63500" marL="63500">
                    <a:lnL cap="flat" cmpd="sng" w="12700">
                      <a:solidFill>
                        <a:srgbClr val="7030A0"/>
                      </a:solidFill>
                      <a:prstDash val="solid"/>
                      <a:round/>
                      <a:headEnd len="sm" w="sm" type="none"/>
                      <a:tailEnd len="sm" w="sm" type="none"/>
                    </a:lnL>
                    <a:lnR cap="flat" cmpd="sng" w="12700">
                      <a:solidFill>
                        <a:srgbClr val="7030A0"/>
                      </a:solidFill>
                      <a:prstDash val="solid"/>
                      <a:round/>
                      <a:headEnd len="sm" w="sm" type="none"/>
                      <a:tailEnd len="sm" w="sm" type="none"/>
                    </a:lnR>
                    <a:lnT cap="flat" cmpd="sng" w="12700">
                      <a:solidFill>
                        <a:srgbClr val="7030A0"/>
                      </a:solidFill>
                      <a:prstDash val="solid"/>
                      <a:round/>
                      <a:headEnd len="sm" w="sm" type="none"/>
                      <a:tailEnd len="sm" w="sm" type="none"/>
                    </a:lnT>
                    <a:lnB cap="flat" cmpd="sng" w="12700">
                      <a:solidFill>
                        <a:srgbClr val="7030A0"/>
                      </a:solidFill>
                      <a:prstDash val="solid"/>
                      <a:round/>
                      <a:headEnd len="sm" w="sm" type="none"/>
                      <a:tailEnd len="sm" w="sm" type="none"/>
                    </a:lnB>
                  </a:tcPr>
                </a:tc>
                <a:tc hMerge="1"/>
              </a:tr>
              <a:tr h="269850">
                <a:tc>
                  <a:txBody>
                    <a:bodyPr/>
                    <a:lstStyle/>
                    <a:p>
                      <a:pPr indent="0" lvl="0" marL="92075" rtl="0" algn="l">
                        <a:spcBef>
                          <a:spcPts val="0"/>
                        </a:spcBef>
                        <a:spcAft>
                          <a:spcPts val="0"/>
                        </a:spcAft>
                        <a:buNone/>
                      </a:pPr>
                      <a:r>
                        <a:rPr b="1" lang="es-MX" sz="1200">
                          <a:latin typeface="Calibri"/>
                          <a:ea typeface="Calibri"/>
                          <a:cs typeface="Calibri"/>
                          <a:sym typeface="Calibri"/>
                        </a:rPr>
                        <a:t>Descripción </a:t>
                      </a:r>
                      <a:endParaRPr b="1" sz="1200">
                        <a:latin typeface="Calibri"/>
                        <a:ea typeface="Calibri"/>
                        <a:cs typeface="Calibri"/>
                        <a:sym typeface="Calibri"/>
                      </a:endParaRPr>
                    </a:p>
                  </a:txBody>
                  <a:tcPr marT="63500" marB="63500" marR="63500" marL="63500">
                    <a:lnL cap="flat" cmpd="sng" w="12700">
                      <a:solidFill>
                        <a:srgbClr val="7030A0"/>
                      </a:solidFill>
                      <a:prstDash val="solid"/>
                      <a:round/>
                      <a:headEnd len="sm" w="sm" type="none"/>
                      <a:tailEnd len="sm" w="sm" type="none"/>
                    </a:lnL>
                    <a:lnR cap="flat" cmpd="sng" w="12700">
                      <a:solidFill>
                        <a:srgbClr val="7030A0"/>
                      </a:solidFill>
                      <a:prstDash val="solid"/>
                      <a:round/>
                      <a:headEnd len="sm" w="sm" type="none"/>
                      <a:tailEnd len="sm" w="sm" type="none"/>
                    </a:lnR>
                    <a:lnT cap="flat" cmpd="sng" w="12700">
                      <a:solidFill>
                        <a:srgbClr val="7030A0"/>
                      </a:solidFill>
                      <a:prstDash val="solid"/>
                      <a:round/>
                      <a:headEnd len="sm" w="sm" type="none"/>
                      <a:tailEnd len="sm" w="sm" type="none"/>
                    </a:lnT>
                    <a:lnB cap="flat" cmpd="sng" w="12700">
                      <a:solidFill>
                        <a:srgbClr val="7030A0"/>
                      </a:solidFill>
                      <a:prstDash val="solid"/>
                      <a:round/>
                      <a:headEnd len="sm" w="sm" type="none"/>
                      <a:tailEnd len="sm" w="sm" type="none"/>
                    </a:lnB>
                  </a:tcPr>
                </a:tc>
                <a:tc gridSpan="2">
                  <a:txBody>
                    <a:bodyPr/>
                    <a:lstStyle/>
                    <a:p>
                      <a:pPr indent="0" lvl="0" marL="0" marR="39370" rtl="0" algn="l">
                        <a:lnSpc>
                          <a:spcPct val="95416"/>
                        </a:lnSpc>
                        <a:spcBef>
                          <a:spcPts val="0"/>
                        </a:spcBef>
                        <a:spcAft>
                          <a:spcPts val="0"/>
                        </a:spcAft>
                        <a:buNone/>
                      </a:pPr>
                      <a:r>
                        <a:rPr lang="es-MX" sz="1200">
                          <a:latin typeface="Calibri"/>
                          <a:ea typeface="Calibri"/>
                          <a:cs typeface="Calibri"/>
                          <a:sym typeface="Calibri"/>
                        </a:rPr>
                        <a:t>Tipos de </a:t>
                      </a:r>
                      <a:r>
                        <a:rPr i="1" lang="es-MX" sz="1200">
                          <a:latin typeface="Calibri"/>
                          <a:ea typeface="Calibri"/>
                          <a:cs typeface="Calibri"/>
                          <a:sym typeface="Calibri"/>
                        </a:rPr>
                        <a:t>asignaturas </a:t>
                      </a:r>
                      <a:r>
                        <a:rPr lang="es-MX" sz="1200">
                          <a:latin typeface="Calibri"/>
                          <a:ea typeface="Calibri"/>
                          <a:cs typeface="Calibri"/>
                          <a:sym typeface="Calibri"/>
                        </a:rPr>
                        <a:t>en la plataforma.</a:t>
                      </a:r>
                      <a:endParaRPr sz="1200">
                        <a:latin typeface="Calibri"/>
                        <a:ea typeface="Calibri"/>
                        <a:cs typeface="Calibri"/>
                        <a:sym typeface="Calibri"/>
                      </a:endParaRPr>
                    </a:p>
                  </a:txBody>
                  <a:tcPr marT="63500" marB="63500" marR="63500" marL="63500">
                    <a:lnL cap="flat" cmpd="sng" w="12700">
                      <a:solidFill>
                        <a:srgbClr val="7030A0"/>
                      </a:solidFill>
                      <a:prstDash val="solid"/>
                      <a:round/>
                      <a:headEnd len="sm" w="sm" type="none"/>
                      <a:tailEnd len="sm" w="sm" type="none"/>
                    </a:lnL>
                    <a:lnR cap="flat" cmpd="sng" w="12700">
                      <a:solidFill>
                        <a:srgbClr val="7030A0"/>
                      </a:solidFill>
                      <a:prstDash val="solid"/>
                      <a:round/>
                      <a:headEnd len="sm" w="sm" type="none"/>
                      <a:tailEnd len="sm" w="sm" type="none"/>
                    </a:lnR>
                    <a:lnT cap="flat" cmpd="sng" w="12700">
                      <a:solidFill>
                        <a:srgbClr val="7030A0"/>
                      </a:solidFill>
                      <a:prstDash val="solid"/>
                      <a:round/>
                      <a:headEnd len="sm" w="sm" type="none"/>
                      <a:tailEnd len="sm" w="sm" type="none"/>
                    </a:lnT>
                    <a:lnB cap="flat" cmpd="sng" w="12700">
                      <a:solidFill>
                        <a:srgbClr val="7030A0"/>
                      </a:solidFill>
                      <a:prstDash val="solid"/>
                      <a:round/>
                      <a:headEnd len="sm" w="sm" type="none"/>
                      <a:tailEnd len="sm" w="sm" type="none"/>
                    </a:lnB>
                  </a:tcPr>
                </a:tc>
                <a:tc hMerge="1"/>
              </a:tr>
              <a:tr h="399925">
                <a:tc>
                  <a:txBody>
                    <a:bodyPr/>
                    <a:lstStyle/>
                    <a:p>
                      <a:pPr indent="0" lvl="0" marL="0" rtl="0" algn="ctr">
                        <a:spcBef>
                          <a:spcPts val="0"/>
                        </a:spcBef>
                        <a:spcAft>
                          <a:spcPts val="0"/>
                        </a:spcAft>
                        <a:buNone/>
                      </a:pPr>
                      <a:r>
                        <a:rPr b="1" lang="es-MX" sz="1200">
                          <a:latin typeface="Calibri"/>
                          <a:ea typeface="Calibri"/>
                          <a:cs typeface="Calibri"/>
                          <a:sym typeface="Calibri"/>
                        </a:rPr>
                        <a:t>Precondición</a:t>
                      </a:r>
                      <a:endParaRPr b="1" sz="1200">
                        <a:latin typeface="Calibri"/>
                        <a:ea typeface="Calibri"/>
                        <a:cs typeface="Calibri"/>
                        <a:sym typeface="Calibri"/>
                      </a:endParaRPr>
                    </a:p>
                  </a:txBody>
                  <a:tcPr marT="63500" marB="63500" marR="63500" marL="63500">
                    <a:lnL cap="flat" cmpd="sng" w="12700">
                      <a:solidFill>
                        <a:srgbClr val="7030A0"/>
                      </a:solidFill>
                      <a:prstDash val="solid"/>
                      <a:round/>
                      <a:headEnd len="sm" w="sm" type="none"/>
                      <a:tailEnd len="sm" w="sm" type="none"/>
                    </a:lnL>
                    <a:lnR cap="flat" cmpd="sng" w="12700">
                      <a:solidFill>
                        <a:srgbClr val="7030A0"/>
                      </a:solidFill>
                      <a:prstDash val="solid"/>
                      <a:round/>
                      <a:headEnd len="sm" w="sm" type="none"/>
                      <a:tailEnd len="sm" w="sm" type="none"/>
                    </a:lnR>
                    <a:lnT cap="flat" cmpd="sng" w="12700">
                      <a:solidFill>
                        <a:srgbClr val="7030A0"/>
                      </a:solidFill>
                      <a:prstDash val="solid"/>
                      <a:round/>
                      <a:headEnd len="sm" w="sm" type="none"/>
                      <a:tailEnd len="sm" w="sm" type="none"/>
                    </a:lnT>
                    <a:lnB cap="flat" cmpd="sng" w="12700">
                      <a:solidFill>
                        <a:srgbClr val="7030A0"/>
                      </a:solidFill>
                      <a:prstDash val="solid"/>
                      <a:round/>
                      <a:headEnd len="sm" w="sm" type="none"/>
                      <a:tailEnd len="sm" w="sm" type="none"/>
                    </a:lnB>
                  </a:tcPr>
                </a:tc>
                <a:tc gridSpan="2">
                  <a:txBody>
                    <a:bodyPr/>
                    <a:lstStyle/>
                    <a:p>
                      <a:pPr indent="0" lvl="0" marL="0" marR="39370" rtl="0" algn="l">
                        <a:lnSpc>
                          <a:spcPct val="95416"/>
                        </a:lnSpc>
                        <a:spcBef>
                          <a:spcPts val="0"/>
                        </a:spcBef>
                        <a:spcAft>
                          <a:spcPts val="0"/>
                        </a:spcAft>
                        <a:buNone/>
                      </a:pPr>
                      <a:r>
                        <a:rPr lang="es-MX" sz="1200">
                          <a:latin typeface="Calibri"/>
                          <a:ea typeface="Calibri"/>
                          <a:cs typeface="Calibri"/>
                          <a:sym typeface="Calibri"/>
                        </a:rPr>
                        <a:t>Debe estar registrada y verificada la cuenta.</a:t>
                      </a:r>
                      <a:endParaRPr sz="1200">
                        <a:latin typeface="Calibri"/>
                        <a:ea typeface="Calibri"/>
                        <a:cs typeface="Calibri"/>
                        <a:sym typeface="Calibri"/>
                      </a:endParaRPr>
                    </a:p>
                  </a:txBody>
                  <a:tcPr marT="63500" marB="63500" marR="63500" marL="63500">
                    <a:lnL cap="flat" cmpd="sng" w="12700">
                      <a:solidFill>
                        <a:srgbClr val="7030A0"/>
                      </a:solidFill>
                      <a:prstDash val="solid"/>
                      <a:round/>
                      <a:headEnd len="sm" w="sm" type="none"/>
                      <a:tailEnd len="sm" w="sm" type="none"/>
                    </a:lnL>
                    <a:lnR cap="flat" cmpd="sng" w="12700">
                      <a:solidFill>
                        <a:srgbClr val="7030A0"/>
                      </a:solidFill>
                      <a:prstDash val="solid"/>
                      <a:round/>
                      <a:headEnd len="sm" w="sm" type="none"/>
                      <a:tailEnd len="sm" w="sm" type="none"/>
                    </a:lnR>
                    <a:lnT cap="flat" cmpd="sng" w="12700">
                      <a:solidFill>
                        <a:srgbClr val="7030A0"/>
                      </a:solidFill>
                      <a:prstDash val="solid"/>
                      <a:round/>
                      <a:headEnd len="sm" w="sm" type="none"/>
                      <a:tailEnd len="sm" w="sm" type="none"/>
                    </a:lnT>
                    <a:lnB cap="flat" cmpd="sng" w="12700">
                      <a:solidFill>
                        <a:srgbClr val="7030A0"/>
                      </a:solidFill>
                      <a:prstDash val="solid"/>
                      <a:round/>
                      <a:headEnd len="sm" w="sm" type="none"/>
                      <a:tailEnd len="sm" w="sm" type="none"/>
                    </a:lnB>
                  </a:tcPr>
                </a:tc>
                <a:tc hMerge="1"/>
              </a:tr>
              <a:tr h="269850">
                <a:tc rowSpan="5">
                  <a:txBody>
                    <a:bodyPr/>
                    <a:lstStyle/>
                    <a:p>
                      <a:pPr indent="0" lvl="0" marL="87630" rtl="0" algn="l">
                        <a:spcBef>
                          <a:spcPts val="0"/>
                        </a:spcBef>
                        <a:spcAft>
                          <a:spcPts val="0"/>
                        </a:spcAft>
                        <a:buNone/>
                      </a:pPr>
                      <a:r>
                        <a:rPr b="1" lang="es-MX" sz="1200">
                          <a:latin typeface="Calibri"/>
                          <a:ea typeface="Calibri"/>
                          <a:cs typeface="Calibri"/>
                          <a:sym typeface="Calibri"/>
                        </a:rPr>
                        <a:t>Secuencia </a:t>
                      </a:r>
                      <a:endParaRPr b="1" sz="1200">
                        <a:latin typeface="Calibri"/>
                        <a:ea typeface="Calibri"/>
                        <a:cs typeface="Calibri"/>
                        <a:sym typeface="Calibri"/>
                      </a:endParaRPr>
                    </a:p>
                    <a:p>
                      <a:pPr indent="0" lvl="0" marL="92075" rtl="0" algn="l">
                        <a:spcBef>
                          <a:spcPts val="0"/>
                        </a:spcBef>
                        <a:spcAft>
                          <a:spcPts val="0"/>
                        </a:spcAft>
                        <a:buNone/>
                      </a:pPr>
                      <a:r>
                        <a:rPr b="1" lang="es-MX" sz="1200">
                          <a:latin typeface="Calibri"/>
                          <a:ea typeface="Calibri"/>
                          <a:cs typeface="Calibri"/>
                          <a:sym typeface="Calibri"/>
                        </a:rPr>
                        <a:t>Normal</a:t>
                      </a:r>
                      <a:endParaRPr b="1" sz="1200">
                        <a:latin typeface="Calibri"/>
                        <a:ea typeface="Calibri"/>
                        <a:cs typeface="Calibri"/>
                        <a:sym typeface="Calibri"/>
                      </a:endParaRPr>
                    </a:p>
                  </a:txBody>
                  <a:tcPr marT="63500" marB="63500" marR="63500" marL="63500">
                    <a:lnL cap="flat" cmpd="sng" w="12700">
                      <a:solidFill>
                        <a:srgbClr val="7030A0"/>
                      </a:solidFill>
                      <a:prstDash val="solid"/>
                      <a:round/>
                      <a:headEnd len="sm" w="sm" type="none"/>
                      <a:tailEnd len="sm" w="sm" type="none"/>
                    </a:lnL>
                    <a:lnR cap="flat" cmpd="sng" w="12700">
                      <a:solidFill>
                        <a:srgbClr val="7030A0"/>
                      </a:solidFill>
                      <a:prstDash val="solid"/>
                      <a:round/>
                      <a:headEnd len="sm" w="sm" type="none"/>
                      <a:tailEnd len="sm" w="sm" type="none"/>
                    </a:lnR>
                    <a:lnT cap="flat" cmpd="sng" w="12700">
                      <a:solidFill>
                        <a:srgbClr val="7030A0"/>
                      </a:solidFill>
                      <a:prstDash val="solid"/>
                      <a:round/>
                      <a:headEnd len="sm" w="sm" type="none"/>
                      <a:tailEnd len="sm" w="sm" type="none"/>
                    </a:lnT>
                    <a:lnB cap="flat" cmpd="sng" w="12700">
                      <a:solidFill>
                        <a:srgbClr val="7030A0"/>
                      </a:solidFill>
                      <a:prstDash val="solid"/>
                      <a:round/>
                      <a:headEnd len="sm" w="sm" type="none"/>
                      <a:tailEnd len="sm" w="sm" type="none"/>
                    </a:lnB>
                  </a:tcPr>
                </a:tc>
                <a:tc>
                  <a:txBody>
                    <a:bodyPr/>
                    <a:lstStyle/>
                    <a:p>
                      <a:pPr indent="0" lvl="0" marL="0" marR="72390" rtl="0" algn="r">
                        <a:spcBef>
                          <a:spcPts val="0"/>
                        </a:spcBef>
                        <a:spcAft>
                          <a:spcPts val="0"/>
                        </a:spcAft>
                        <a:buNone/>
                      </a:pPr>
                      <a:r>
                        <a:rPr b="1" lang="es-MX" sz="1200">
                          <a:latin typeface="Calibri"/>
                          <a:ea typeface="Calibri"/>
                          <a:cs typeface="Calibri"/>
                          <a:sym typeface="Calibri"/>
                        </a:rPr>
                        <a:t>Paso </a:t>
                      </a:r>
                      <a:endParaRPr b="1" sz="1200">
                        <a:latin typeface="Calibri"/>
                        <a:ea typeface="Calibri"/>
                        <a:cs typeface="Calibri"/>
                        <a:sym typeface="Calibri"/>
                      </a:endParaRPr>
                    </a:p>
                  </a:txBody>
                  <a:tcPr marT="63500" marB="63500" marR="63500" marL="63500">
                    <a:lnL cap="flat" cmpd="sng" w="12700">
                      <a:solidFill>
                        <a:srgbClr val="7030A0"/>
                      </a:solidFill>
                      <a:prstDash val="solid"/>
                      <a:round/>
                      <a:headEnd len="sm" w="sm" type="none"/>
                      <a:tailEnd len="sm" w="sm" type="none"/>
                    </a:lnL>
                    <a:lnR cap="flat" cmpd="sng" w="12700">
                      <a:solidFill>
                        <a:srgbClr val="7030A0"/>
                      </a:solidFill>
                      <a:prstDash val="solid"/>
                      <a:round/>
                      <a:headEnd len="sm" w="sm" type="none"/>
                      <a:tailEnd len="sm" w="sm" type="none"/>
                    </a:lnR>
                    <a:lnT cap="flat" cmpd="sng" w="12700">
                      <a:solidFill>
                        <a:srgbClr val="7030A0"/>
                      </a:solidFill>
                      <a:prstDash val="solid"/>
                      <a:round/>
                      <a:headEnd len="sm" w="sm" type="none"/>
                      <a:tailEnd len="sm" w="sm" type="none"/>
                    </a:lnT>
                    <a:lnB cap="flat" cmpd="sng" w="12700">
                      <a:solidFill>
                        <a:srgbClr val="7030A0"/>
                      </a:solidFill>
                      <a:prstDash val="solid"/>
                      <a:round/>
                      <a:headEnd len="sm" w="sm" type="none"/>
                      <a:tailEnd len="sm" w="sm" type="none"/>
                    </a:lnB>
                  </a:tcPr>
                </a:tc>
                <a:tc>
                  <a:txBody>
                    <a:bodyPr/>
                    <a:lstStyle/>
                    <a:p>
                      <a:pPr indent="0" lvl="0" marL="82550" rtl="0" algn="l">
                        <a:spcBef>
                          <a:spcPts val="0"/>
                        </a:spcBef>
                        <a:spcAft>
                          <a:spcPts val="0"/>
                        </a:spcAft>
                        <a:buNone/>
                      </a:pPr>
                      <a:r>
                        <a:rPr b="1" i="1" lang="es-MX" sz="1200">
                          <a:latin typeface="Calibri"/>
                          <a:ea typeface="Calibri"/>
                          <a:cs typeface="Calibri"/>
                          <a:sym typeface="Calibri"/>
                        </a:rPr>
                        <a:t>Acción</a:t>
                      </a:r>
                      <a:endParaRPr b="1" i="1" sz="1200">
                        <a:latin typeface="Calibri"/>
                        <a:ea typeface="Calibri"/>
                        <a:cs typeface="Calibri"/>
                        <a:sym typeface="Calibri"/>
                      </a:endParaRPr>
                    </a:p>
                  </a:txBody>
                  <a:tcPr marT="63500" marB="63500" marR="63500" marL="63500">
                    <a:lnL cap="flat" cmpd="sng" w="12700">
                      <a:solidFill>
                        <a:srgbClr val="7030A0"/>
                      </a:solidFill>
                      <a:prstDash val="solid"/>
                      <a:round/>
                      <a:headEnd len="sm" w="sm" type="none"/>
                      <a:tailEnd len="sm" w="sm" type="none"/>
                    </a:lnL>
                    <a:lnR cap="flat" cmpd="sng" w="12700">
                      <a:solidFill>
                        <a:srgbClr val="7030A0"/>
                      </a:solidFill>
                      <a:prstDash val="solid"/>
                      <a:round/>
                      <a:headEnd len="sm" w="sm" type="none"/>
                      <a:tailEnd len="sm" w="sm" type="none"/>
                    </a:lnR>
                    <a:lnT cap="flat" cmpd="sng" w="12700">
                      <a:solidFill>
                        <a:srgbClr val="7030A0"/>
                      </a:solidFill>
                      <a:prstDash val="solid"/>
                      <a:round/>
                      <a:headEnd len="sm" w="sm" type="none"/>
                      <a:tailEnd len="sm" w="sm" type="none"/>
                    </a:lnT>
                    <a:lnB cap="flat" cmpd="sng" w="12700">
                      <a:solidFill>
                        <a:srgbClr val="7030A0"/>
                      </a:solidFill>
                      <a:prstDash val="solid"/>
                      <a:round/>
                      <a:headEnd len="sm" w="sm" type="none"/>
                      <a:tailEnd len="sm" w="sm" type="none"/>
                    </a:lnB>
                  </a:tcPr>
                </a:tc>
              </a:tr>
              <a:tr h="269850">
                <a:tc vMerge="1"/>
                <a:tc>
                  <a:txBody>
                    <a:bodyPr/>
                    <a:lstStyle/>
                    <a:p>
                      <a:pPr indent="0" lvl="0" marL="0" marR="191135" rtl="0" algn="r">
                        <a:spcBef>
                          <a:spcPts val="0"/>
                        </a:spcBef>
                        <a:spcAft>
                          <a:spcPts val="0"/>
                        </a:spcAft>
                        <a:buNone/>
                      </a:pPr>
                      <a:r>
                        <a:rPr lang="es-MX" sz="1200">
                          <a:latin typeface="Calibri"/>
                          <a:ea typeface="Calibri"/>
                          <a:cs typeface="Calibri"/>
                          <a:sym typeface="Calibri"/>
                        </a:rPr>
                        <a:t>1 </a:t>
                      </a:r>
                      <a:endParaRPr sz="1200">
                        <a:latin typeface="Calibri"/>
                        <a:ea typeface="Calibri"/>
                        <a:cs typeface="Calibri"/>
                        <a:sym typeface="Calibri"/>
                      </a:endParaRPr>
                    </a:p>
                  </a:txBody>
                  <a:tcPr marT="63500" marB="63500" marR="63500" marL="63500">
                    <a:lnL cap="flat" cmpd="sng" w="12700">
                      <a:solidFill>
                        <a:srgbClr val="7030A0"/>
                      </a:solidFill>
                      <a:prstDash val="solid"/>
                      <a:round/>
                      <a:headEnd len="sm" w="sm" type="none"/>
                      <a:tailEnd len="sm" w="sm" type="none"/>
                    </a:lnL>
                    <a:lnR cap="flat" cmpd="sng" w="12700">
                      <a:solidFill>
                        <a:srgbClr val="7030A0"/>
                      </a:solidFill>
                      <a:prstDash val="solid"/>
                      <a:round/>
                      <a:headEnd len="sm" w="sm" type="none"/>
                      <a:tailEnd len="sm" w="sm" type="none"/>
                    </a:lnR>
                    <a:lnT cap="flat" cmpd="sng" w="12700">
                      <a:solidFill>
                        <a:srgbClr val="7030A0"/>
                      </a:solidFill>
                      <a:prstDash val="solid"/>
                      <a:round/>
                      <a:headEnd len="sm" w="sm" type="none"/>
                      <a:tailEnd len="sm" w="sm" type="none"/>
                    </a:lnT>
                    <a:lnB cap="flat" cmpd="sng" w="12700">
                      <a:solidFill>
                        <a:srgbClr val="7030A0"/>
                      </a:solidFill>
                      <a:prstDash val="solid"/>
                      <a:round/>
                      <a:headEnd len="sm" w="sm" type="none"/>
                      <a:tailEnd len="sm" w="sm" type="none"/>
                    </a:lnB>
                  </a:tcPr>
                </a:tc>
                <a:tc>
                  <a:txBody>
                    <a:bodyPr/>
                    <a:lstStyle/>
                    <a:p>
                      <a:pPr indent="0" lvl="0" marL="88265" rtl="0" algn="l">
                        <a:spcBef>
                          <a:spcPts val="0"/>
                        </a:spcBef>
                        <a:spcAft>
                          <a:spcPts val="0"/>
                        </a:spcAft>
                        <a:buNone/>
                      </a:pPr>
                      <a:r>
                        <a:rPr i="1" lang="es-MX" sz="1200">
                          <a:latin typeface="Calibri"/>
                          <a:ea typeface="Calibri"/>
                          <a:cs typeface="Calibri"/>
                          <a:sym typeface="Calibri"/>
                        </a:rPr>
                        <a:t>Ingresa a la cuenta.</a:t>
                      </a:r>
                      <a:endParaRPr i="1" sz="1200">
                        <a:latin typeface="Calibri"/>
                        <a:ea typeface="Calibri"/>
                        <a:cs typeface="Calibri"/>
                        <a:sym typeface="Calibri"/>
                      </a:endParaRPr>
                    </a:p>
                  </a:txBody>
                  <a:tcPr marT="63500" marB="63500" marR="63500" marL="63500">
                    <a:lnL cap="flat" cmpd="sng" w="12700">
                      <a:solidFill>
                        <a:srgbClr val="7030A0"/>
                      </a:solidFill>
                      <a:prstDash val="solid"/>
                      <a:round/>
                      <a:headEnd len="sm" w="sm" type="none"/>
                      <a:tailEnd len="sm" w="sm" type="none"/>
                    </a:lnL>
                    <a:lnR cap="flat" cmpd="sng" w="12700">
                      <a:solidFill>
                        <a:srgbClr val="7030A0"/>
                      </a:solidFill>
                      <a:prstDash val="solid"/>
                      <a:round/>
                      <a:headEnd len="sm" w="sm" type="none"/>
                      <a:tailEnd len="sm" w="sm" type="none"/>
                    </a:lnR>
                    <a:lnT cap="flat" cmpd="sng" w="12700">
                      <a:solidFill>
                        <a:srgbClr val="7030A0"/>
                      </a:solidFill>
                      <a:prstDash val="solid"/>
                      <a:round/>
                      <a:headEnd len="sm" w="sm" type="none"/>
                      <a:tailEnd len="sm" w="sm" type="none"/>
                    </a:lnT>
                    <a:lnB cap="flat" cmpd="sng" w="12700">
                      <a:solidFill>
                        <a:srgbClr val="7030A0"/>
                      </a:solidFill>
                      <a:prstDash val="solid"/>
                      <a:round/>
                      <a:headEnd len="sm" w="sm" type="none"/>
                      <a:tailEnd len="sm" w="sm" type="none"/>
                    </a:lnB>
                  </a:tcPr>
                </a:tc>
              </a:tr>
              <a:tr h="269850">
                <a:tc vMerge="1"/>
                <a:tc>
                  <a:txBody>
                    <a:bodyPr/>
                    <a:lstStyle/>
                    <a:p>
                      <a:pPr indent="0" lvl="0" marL="0" rtl="0" algn="ctr">
                        <a:spcBef>
                          <a:spcPts val="0"/>
                        </a:spcBef>
                        <a:spcAft>
                          <a:spcPts val="0"/>
                        </a:spcAft>
                        <a:buNone/>
                      </a:pPr>
                      <a:r>
                        <a:rPr lang="es-MX" sz="1200">
                          <a:latin typeface="Calibri"/>
                          <a:ea typeface="Calibri"/>
                          <a:cs typeface="Calibri"/>
                          <a:sym typeface="Calibri"/>
                        </a:rPr>
                        <a:t>2 </a:t>
                      </a:r>
                      <a:endParaRPr sz="1200">
                        <a:latin typeface="Calibri"/>
                        <a:ea typeface="Calibri"/>
                        <a:cs typeface="Calibri"/>
                        <a:sym typeface="Calibri"/>
                      </a:endParaRPr>
                    </a:p>
                  </a:txBody>
                  <a:tcPr marT="63500" marB="63500" marR="63500" marL="63500">
                    <a:lnL cap="flat" cmpd="sng" w="12700">
                      <a:solidFill>
                        <a:srgbClr val="7030A0"/>
                      </a:solidFill>
                      <a:prstDash val="solid"/>
                      <a:round/>
                      <a:headEnd len="sm" w="sm" type="none"/>
                      <a:tailEnd len="sm" w="sm" type="none"/>
                    </a:lnL>
                    <a:lnR cap="flat" cmpd="sng" w="12700">
                      <a:solidFill>
                        <a:srgbClr val="7030A0"/>
                      </a:solidFill>
                      <a:prstDash val="solid"/>
                      <a:round/>
                      <a:headEnd len="sm" w="sm" type="none"/>
                      <a:tailEnd len="sm" w="sm" type="none"/>
                    </a:lnR>
                    <a:lnT cap="flat" cmpd="sng" w="12700">
                      <a:solidFill>
                        <a:srgbClr val="7030A0"/>
                      </a:solidFill>
                      <a:prstDash val="solid"/>
                      <a:round/>
                      <a:headEnd len="sm" w="sm" type="none"/>
                      <a:tailEnd len="sm" w="sm" type="none"/>
                    </a:lnT>
                    <a:lnB cap="flat" cmpd="sng" w="12700">
                      <a:solidFill>
                        <a:srgbClr val="7030A0"/>
                      </a:solidFill>
                      <a:prstDash val="solid"/>
                      <a:round/>
                      <a:headEnd len="sm" w="sm" type="none"/>
                      <a:tailEnd len="sm" w="sm" type="none"/>
                    </a:lnB>
                  </a:tcPr>
                </a:tc>
                <a:tc>
                  <a:txBody>
                    <a:bodyPr/>
                    <a:lstStyle/>
                    <a:p>
                      <a:pPr indent="0" lvl="0" marL="88265" rtl="0" algn="l">
                        <a:spcBef>
                          <a:spcPts val="0"/>
                        </a:spcBef>
                        <a:spcAft>
                          <a:spcPts val="0"/>
                        </a:spcAft>
                        <a:buNone/>
                      </a:pPr>
                      <a:r>
                        <a:rPr i="1" lang="es-MX" sz="1200">
                          <a:latin typeface="Calibri"/>
                          <a:ea typeface="Calibri"/>
                          <a:cs typeface="Calibri"/>
                          <a:sym typeface="Calibri"/>
                        </a:rPr>
                        <a:t>Selecciona el apartado “asignación curso”.</a:t>
                      </a:r>
                      <a:endParaRPr i="1" sz="1200">
                        <a:latin typeface="Calibri"/>
                        <a:ea typeface="Calibri"/>
                        <a:cs typeface="Calibri"/>
                        <a:sym typeface="Calibri"/>
                      </a:endParaRPr>
                    </a:p>
                  </a:txBody>
                  <a:tcPr marT="63500" marB="63500" marR="63500" marL="63500">
                    <a:lnL cap="flat" cmpd="sng" w="12700">
                      <a:solidFill>
                        <a:srgbClr val="7030A0"/>
                      </a:solidFill>
                      <a:prstDash val="solid"/>
                      <a:round/>
                      <a:headEnd len="sm" w="sm" type="none"/>
                      <a:tailEnd len="sm" w="sm" type="none"/>
                    </a:lnL>
                    <a:lnR cap="flat" cmpd="sng" w="12700">
                      <a:solidFill>
                        <a:srgbClr val="7030A0"/>
                      </a:solidFill>
                      <a:prstDash val="solid"/>
                      <a:round/>
                      <a:headEnd len="sm" w="sm" type="none"/>
                      <a:tailEnd len="sm" w="sm" type="none"/>
                    </a:lnR>
                    <a:lnT cap="flat" cmpd="sng" w="12700">
                      <a:solidFill>
                        <a:srgbClr val="7030A0"/>
                      </a:solidFill>
                      <a:prstDash val="solid"/>
                      <a:round/>
                      <a:headEnd len="sm" w="sm" type="none"/>
                      <a:tailEnd len="sm" w="sm" type="none"/>
                    </a:lnT>
                    <a:lnB cap="flat" cmpd="sng" w="12700">
                      <a:solidFill>
                        <a:srgbClr val="7030A0"/>
                      </a:solidFill>
                      <a:prstDash val="solid"/>
                      <a:round/>
                      <a:headEnd len="sm" w="sm" type="none"/>
                      <a:tailEnd len="sm" w="sm" type="none"/>
                    </a:lnB>
                  </a:tcPr>
                </a:tc>
              </a:tr>
              <a:tr h="269850">
                <a:tc vMerge="1"/>
                <a:tc>
                  <a:txBody>
                    <a:bodyPr/>
                    <a:lstStyle/>
                    <a:p>
                      <a:pPr indent="0" lvl="0" marL="0" rtl="0" algn="ctr">
                        <a:spcBef>
                          <a:spcPts val="0"/>
                        </a:spcBef>
                        <a:spcAft>
                          <a:spcPts val="0"/>
                        </a:spcAft>
                        <a:buNone/>
                      </a:pPr>
                      <a:r>
                        <a:rPr lang="es-MX" sz="1200">
                          <a:latin typeface="Calibri"/>
                          <a:ea typeface="Calibri"/>
                          <a:cs typeface="Calibri"/>
                          <a:sym typeface="Calibri"/>
                        </a:rPr>
                        <a:t>3 </a:t>
                      </a:r>
                      <a:endParaRPr sz="1200">
                        <a:latin typeface="Calibri"/>
                        <a:ea typeface="Calibri"/>
                        <a:cs typeface="Calibri"/>
                        <a:sym typeface="Calibri"/>
                      </a:endParaRPr>
                    </a:p>
                  </a:txBody>
                  <a:tcPr marT="63500" marB="63500" marR="63500" marL="63500">
                    <a:lnL cap="flat" cmpd="sng" w="12700">
                      <a:solidFill>
                        <a:srgbClr val="7030A0"/>
                      </a:solidFill>
                      <a:prstDash val="solid"/>
                      <a:round/>
                      <a:headEnd len="sm" w="sm" type="none"/>
                      <a:tailEnd len="sm" w="sm" type="none"/>
                    </a:lnL>
                    <a:lnR cap="flat" cmpd="sng" w="12700">
                      <a:solidFill>
                        <a:srgbClr val="7030A0"/>
                      </a:solidFill>
                      <a:prstDash val="solid"/>
                      <a:round/>
                      <a:headEnd len="sm" w="sm" type="none"/>
                      <a:tailEnd len="sm" w="sm" type="none"/>
                    </a:lnR>
                    <a:lnT cap="flat" cmpd="sng" w="12700">
                      <a:solidFill>
                        <a:srgbClr val="7030A0"/>
                      </a:solidFill>
                      <a:prstDash val="solid"/>
                      <a:round/>
                      <a:headEnd len="sm" w="sm" type="none"/>
                      <a:tailEnd len="sm" w="sm" type="none"/>
                    </a:lnT>
                    <a:lnB cap="flat" cmpd="sng" w="12700">
                      <a:solidFill>
                        <a:srgbClr val="7030A0"/>
                      </a:solidFill>
                      <a:prstDash val="solid"/>
                      <a:round/>
                      <a:headEnd len="sm" w="sm" type="none"/>
                      <a:tailEnd len="sm" w="sm" type="none"/>
                    </a:lnB>
                  </a:tcPr>
                </a:tc>
                <a:tc>
                  <a:txBody>
                    <a:bodyPr/>
                    <a:lstStyle/>
                    <a:p>
                      <a:pPr indent="0" lvl="0" marL="91440" rtl="0" algn="l">
                        <a:spcBef>
                          <a:spcPts val="0"/>
                        </a:spcBef>
                        <a:spcAft>
                          <a:spcPts val="0"/>
                        </a:spcAft>
                        <a:buNone/>
                      </a:pPr>
                      <a:r>
                        <a:rPr i="1" lang="es-MX" sz="1200">
                          <a:latin typeface="Calibri"/>
                          <a:ea typeface="Calibri"/>
                          <a:cs typeface="Calibri"/>
                          <a:sym typeface="Calibri"/>
                        </a:rPr>
                        <a:t>Buscar y/o visualizar los tipos de asignación curso.</a:t>
                      </a:r>
                      <a:endParaRPr i="1" sz="1200">
                        <a:latin typeface="Calibri"/>
                        <a:ea typeface="Calibri"/>
                        <a:cs typeface="Calibri"/>
                        <a:sym typeface="Calibri"/>
                      </a:endParaRPr>
                    </a:p>
                  </a:txBody>
                  <a:tcPr marT="63500" marB="63500" marR="63500" marL="63500">
                    <a:lnL cap="flat" cmpd="sng" w="12700">
                      <a:solidFill>
                        <a:srgbClr val="7030A0"/>
                      </a:solidFill>
                      <a:prstDash val="solid"/>
                      <a:round/>
                      <a:headEnd len="sm" w="sm" type="none"/>
                      <a:tailEnd len="sm" w="sm" type="none"/>
                    </a:lnL>
                    <a:lnR cap="flat" cmpd="sng" w="12700">
                      <a:solidFill>
                        <a:srgbClr val="7030A0"/>
                      </a:solidFill>
                      <a:prstDash val="solid"/>
                      <a:round/>
                      <a:headEnd len="sm" w="sm" type="none"/>
                      <a:tailEnd len="sm" w="sm" type="none"/>
                    </a:lnR>
                    <a:lnT cap="flat" cmpd="sng" w="12700">
                      <a:solidFill>
                        <a:srgbClr val="7030A0"/>
                      </a:solidFill>
                      <a:prstDash val="solid"/>
                      <a:round/>
                      <a:headEnd len="sm" w="sm" type="none"/>
                      <a:tailEnd len="sm" w="sm" type="none"/>
                    </a:lnT>
                    <a:lnB cap="flat" cmpd="sng" w="12700">
                      <a:solidFill>
                        <a:srgbClr val="7030A0"/>
                      </a:solidFill>
                      <a:prstDash val="solid"/>
                      <a:round/>
                      <a:headEnd len="sm" w="sm" type="none"/>
                      <a:tailEnd len="sm" w="sm" type="none"/>
                    </a:lnB>
                  </a:tcPr>
                </a:tc>
              </a:tr>
              <a:tr h="269850">
                <a:tc vMerge="1"/>
                <a:tc>
                  <a:txBody>
                    <a:bodyPr/>
                    <a:lstStyle/>
                    <a:p>
                      <a:pPr indent="0" lvl="0" marL="0" rtl="0" algn="ctr">
                        <a:spcBef>
                          <a:spcPts val="0"/>
                        </a:spcBef>
                        <a:spcAft>
                          <a:spcPts val="0"/>
                        </a:spcAft>
                        <a:buNone/>
                      </a:pPr>
                      <a:r>
                        <a:rPr lang="es-MX" sz="1200">
                          <a:latin typeface="Calibri"/>
                          <a:ea typeface="Calibri"/>
                          <a:cs typeface="Calibri"/>
                          <a:sym typeface="Calibri"/>
                        </a:rPr>
                        <a:t>4</a:t>
                      </a:r>
                      <a:endParaRPr sz="1200">
                        <a:latin typeface="Calibri"/>
                        <a:ea typeface="Calibri"/>
                        <a:cs typeface="Calibri"/>
                        <a:sym typeface="Calibri"/>
                      </a:endParaRPr>
                    </a:p>
                  </a:txBody>
                  <a:tcPr marT="63500" marB="63500" marR="63500" marL="63500">
                    <a:lnL cap="flat" cmpd="sng" w="12700">
                      <a:solidFill>
                        <a:srgbClr val="7030A0"/>
                      </a:solidFill>
                      <a:prstDash val="solid"/>
                      <a:round/>
                      <a:headEnd len="sm" w="sm" type="none"/>
                      <a:tailEnd len="sm" w="sm" type="none"/>
                    </a:lnL>
                    <a:lnR cap="flat" cmpd="sng" w="12700">
                      <a:solidFill>
                        <a:srgbClr val="7030A0"/>
                      </a:solidFill>
                      <a:prstDash val="solid"/>
                      <a:round/>
                      <a:headEnd len="sm" w="sm" type="none"/>
                      <a:tailEnd len="sm" w="sm" type="none"/>
                    </a:lnR>
                    <a:lnT cap="flat" cmpd="sng" w="12700">
                      <a:solidFill>
                        <a:srgbClr val="7030A0"/>
                      </a:solidFill>
                      <a:prstDash val="solid"/>
                      <a:round/>
                      <a:headEnd len="sm" w="sm" type="none"/>
                      <a:tailEnd len="sm" w="sm" type="none"/>
                    </a:lnT>
                    <a:lnB cap="flat" cmpd="sng" w="12700">
                      <a:solidFill>
                        <a:srgbClr val="7030A0"/>
                      </a:solidFill>
                      <a:prstDash val="solid"/>
                      <a:round/>
                      <a:headEnd len="sm" w="sm" type="none"/>
                      <a:tailEnd len="sm" w="sm" type="none"/>
                    </a:lnB>
                  </a:tcPr>
                </a:tc>
                <a:tc>
                  <a:txBody>
                    <a:bodyPr/>
                    <a:lstStyle/>
                    <a:p>
                      <a:pPr indent="0" lvl="0" marL="91440" rtl="0" algn="l">
                        <a:spcBef>
                          <a:spcPts val="0"/>
                        </a:spcBef>
                        <a:spcAft>
                          <a:spcPts val="0"/>
                        </a:spcAft>
                        <a:buNone/>
                      </a:pPr>
                      <a:r>
                        <a:rPr i="1" lang="es-MX" sz="1200">
                          <a:latin typeface="Calibri"/>
                          <a:ea typeface="Calibri"/>
                          <a:cs typeface="Calibri"/>
                          <a:sym typeface="Calibri"/>
                        </a:rPr>
                        <a:t>Activar o desactivar los tipos de asignación curso.</a:t>
                      </a:r>
                      <a:endParaRPr i="1" sz="1200">
                        <a:latin typeface="Calibri"/>
                        <a:ea typeface="Calibri"/>
                        <a:cs typeface="Calibri"/>
                        <a:sym typeface="Calibri"/>
                      </a:endParaRPr>
                    </a:p>
                  </a:txBody>
                  <a:tcPr marT="63500" marB="63500" marR="63500" marL="63500">
                    <a:lnL cap="flat" cmpd="sng" w="12700">
                      <a:solidFill>
                        <a:srgbClr val="7030A0"/>
                      </a:solidFill>
                      <a:prstDash val="solid"/>
                      <a:round/>
                      <a:headEnd len="sm" w="sm" type="none"/>
                      <a:tailEnd len="sm" w="sm" type="none"/>
                    </a:lnL>
                    <a:lnR cap="flat" cmpd="sng" w="12700">
                      <a:solidFill>
                        <a:srgbClr val="7030A0"/>
                      </a:solidFill>
                      <a:prstDash val="solid"/>
                      <a:round/>
                      <a:headEnd len="sm" w="sm" type="none"/>
                      <a:tailEnd len="sm" w="sm" type="none"/>
                    </a:lnR>
                    <a:lnT cap="flat" cmpd="sng" w="12700">
                      <a:solidFill>
                        <a:srgbClr val="7030A0"/>
                      </a:solidFill>
                      <a:prstDash val="solid"/>
                      <a:round/>
                      <a:headEnd len="sm" w="sm" type="none"/>
                      <a:tailEnd len="sm" w="sm" type="none"/>
                    </a:lnT>
                    <a:lnB cap="flat" cmpd="sng" w="12700">
                      <a:solidFill>
                        <a:srgbClr val="7030A0"/>
                      </a:solidFill>
                      <a:prstDash val="solid"/>
                      <a:round/>
                      <a:headEnd len="sm" w="sm" type="none"/>
                      <a:tailEnd len="sm" w="sm" type="none"/>
                    </a:lnB>
                  </a:tcPr>
                </a:tc>
              </a:tr>
              <a:tr h="269850">
                <a:tc>
                  <a:txBody>
                    <a:bodyPr/>
                    <a:lstStyle/>
                    <a:p>
                      <a:pPr indent="0" lvl="0" marL="0" rtl="0" algn="ctr">
                        <a:spcBef>
                          <a:spcPts val="0"/>
                        </a:spcBef>
                        <a:spcAft>
                          <a:spcPts val="0"/>
                        </a:spcAft>
                        <a:buNone/>
                      </a:pPr>
                      <a:r>
                        <a:rPr b="1" lang="es-MX" sz="1200">
                          <a:latin typeface="Calibri"/>
                          <a:ea typeface="Calibri"/>
                          <a:cs typeface="Calibri"/>
                          <a:sym typeface="Calibri"/>
                        </a:rPr>
                        <a:t>Postcondición </a:t>
                      </a:r>
                      <a:endParaRPr b="1" sz="1200">
                        <a:latin typeface="Calibri"/>
                        <a:ea typeface="Calibri"/>
                        <a:cs typeface="Calibri"/>
                        <a:sym typeface="Calibri"/>
                      </a:endParaRPr>
                    </a:p>
                  </a:txBody>
                  <a:tcPr marT="63500" marB="63500" marR="63500" marL="63500">
                    <a:lnL cap="flat" cmpd="sng" w="12700">
                      <a:solidFill>
                        <a:srgbClr val="7030A0"/>
                      </a:solidFill>
                      <a:prstDash val="solid"/>
                      <a:round/>
                      <a:headEnd len="sm" w="sm" type="none"/>
                      <a:tailEnd len="sm" w="sm" type="none"/>
                    </a:lnL>
                    <a:lnR cap="flat" cmpd="sng" w="12700">
                      <a:solidFill>
                        <a:srgbClr val="7030A0"/>
                      </a:solidFill>
                      <a:prstDash val="solid"/>
                      <a:round/>
                      <a:headEnd len="sm" w="sm" type="none"/>
                      <a:tailEnd len="sm" w="sm" type="none"/>
                    </a:lnR>
                    <a:lnT cap="flat" cmpd="sng" w="12700">
                      <a:solidFill>
                        <a:srgbClr val="7030A0"/>
                      </a:solidFill>
                      <a:prstDash val="solid"/>
                      <a:round/>
                      <a:headEnd len="sm" w="sm" type="none"/>
                      <a:tailEnd len="sm" w="sm" type="none"/>
                    </a:lnT>
                    <a:lnB cap="flat" cmpd="sng" w="12700">
                      <a:solidFill>
                        <a:srgbClr val="7030A0"/>
                      </a:solidFill>
                      <a:prstDash val="solid"/>
                      <a:round/>
                      <a:headEnd len="sm" w="sm" type="none"/>
                      <a:tailEnd len="sm" w="sm" type="none"/>
                    </a:lnB>
                  </a:tcPr>
                </a:tc>
                <a:tc gridSpan="2">
                  <a:txBody>
                    <a:bodyPr/>
                    <a:lstStyle/>
                    <a:p>
                      <a:pPr indent="6350" lvl="0" marL="88265" marR="252095" rtl="0" algn="l">
                        <a:lnSpc>
                          <a:spcPct val="95416"/>
                        </a:lnSpc>
                        <a:spcBef>
                          <a:spcPts val="0"/>
                        </a:spcBef>
                        <a:spcAft>
                          <a:spcPts val="0"/>
                        </a:spcAft>
                        <a:buNone/>
                      </a:pPr>
                      <a:r>
                        <a:rPr lang="es-MX" sz="1200">
                          <a:latin typeface="Calibri"/>
                          <a:ea typeface="Calibri"/>
                          <a:cs typeface="Calibri"/>
                          <a:sym typeface="Calibri"/>
                        </a:rPr>
                        <a:t>Deben existir registros en la plataforma.</a:t>
                      </a:r>
                      <a:endParaRPr sz="1200">
                        <a:latin typeface="Calibri"/>
                        <a:ea typeface="Calibri"/>
                        <a:cs typeface="Calibri"/>
                        <a:sym typeface="Calibri"/>
                      </a:endParaRPr>
                    </a:p>
                  </a:txBody>
                  <a:tcPr marT="63500" marB="63500" marR="63500" marL="63500">
                    <a:lnL cap="flat" cmpd="sng" w="12700">
                      <a:solidFill>
                        <a:srgbClr val="7030A0"/>
                      </a:solidFill>
                      <a:prstDash val="solid"/>
                      <a:round/>
                      <a:headEnd len="sm" w="sm" type="none"/>
                      <a:tailEnd len="sm" w="sm" type="none"/>
                    </a:lnL>
                    <a:lnR cap="flat" cmpd="sng" w="12700">
                      <a:solidFill>
                        <a:srgbClr val="7030A0"/>
                      </a:solidFill>
                      <a:prstDash val="solid"/>
                      <a:round/>
                      <a:headEnd len="sm" w="sm" type="none"/>
                      <a:tailEnd len="sm" w="sm" type="none"/>
                    </a:lnR>
                    <a:lnT cap="flat" cmpd="sng" w="12700">
                      <a:solidFill>
                        <a:srgbClr val="7030A0"/>
                      </a:solidFill>
                      <a:prstDash val="solid"/>
                      <a:round/>
                      <a:headEnd len="sm" w="sm" type="none"/>
                      <a:tailEnd len="sm" w="sm" type="none"/>
                    </a:lnT>
                    <a:lnB cap="flat" cmpd="sng" w="12700">
                      <a:solidFill>
                        <a:srgbClr val="7030A0"/>
                      </a:solidFill>
                      <a:prstDash val="solid"/>
                      <a:round/>
                      <a:headEnd len="sm" w="sm" type="none"/>
                      <a:tailEnd len="sm" w="sm" type="none"/>
                    </a:lnB>
                  </a:tcPr>
                </a:tc>
                <a:tc hMerge="1"/>
              </a:tr>
              <a:tr h="269850">
                <a:tc rowSpan="3">
                  <a:txBody>
                    <a:bodyPr/>
                    <a:lstStyle/>
                    <a:p>
                      <a:pPr indent="0" lvl="0" marL="0" rtl="0" algn="l">
                        <a:spcBef>
                          <a:spcPts val="0"/>
                        </a:spcBef>
                        <a:spcAft>
                          <a:spcPts val="0"/>
                        </a:spcAft>
                        <a:buNone/>
                      </a:pPr>
                      <a:r>
                        <a:rPr b="1" lang="es-MX" sz="1200">
                          <a:latin typeface="Calibri"/>
                          <a:ea typeface="Calibri"/>
                          <a:cs typeface="Calibri"/>
                          <a:sym typeface="Calibri"/>
                        </a:rPr>
                        <a:t>Excepciones </a:t>
                      </a:r>
                      <a:endParaRPr b="1" sz="1200">
                        <a:latin typeface="Calibri"/>
                        <a:ea typeface="Calibri"/>
                        <a:cs typeface="Calibri"/>
                        <a:sym typeface="Calibri"/>
                      </a:endParaRPr>
                    </a:p>
                  </a:txBody>
                  <a:tcPr marT="63500" marB="63500" marR="63500" marL="63500">
                    <a:lnL cap="flat" cmpd="sng" w="12700">
                      <a:solidFill>
                        <a:srgbClr val="7030A0"/>
                      </a:solidFill>
                      <a:prstDash val="solid"/>
                      <a:round/>
                      <a:headEnd len="sm" w="sm" type="none"/>
                      <a:tailEnd len="sm" w="sm" type="none"/>
                    </a:lnL>
                    <a:lnR cap="flat" cmpd="sng" w="12700">
                      <a:solidFill>
                        <a:srgbClr val="7030A0"/>
                      </a:solidFill>
                      <a:prstDash val="solid"/>
                      <a:round/>
                      <a:headEnd len="sm" w="sm" type="none"/>
                      <a:tailEnd len="sm" w="sm" type="none"/>
                    </a:lnR>
                    <a:lnT cap="flat" cmpd="sng" w="12700">
                      <a:solidFill>
                        <a:srgbClr val="7030A0"/>
                      </a:solidFill>
                      <a:prstDash val="solid"/>
                      <a:round/>
                      <a:headEnd len="sm" w="sm" type="none"/>
                      <a:tailEnd len="sm" w="sm" type="none"/>
                    </a:lnT>
                    <a:lnB cap="flat" cmpd="sng" w="12700">
                      <a:solidFill>
                        <a:srgbClr val="7030A0"/>
                      </a:solidFill>
                      <a:prstDash val="solid"/>
                      <a:round/>
                      <a:headEnd len="sm" w="sm" type="none"/>
                      <a:tailEnd len="sm" w="sm" type="none"/>
                    </a:lnB>
                  </a:tcPr>
                </a:tc>
                <a:tc>
                  <a:txBody>
                    <a:bodyPr/>
                    <a:lstStyle/>
                    <a:p>
                      <a:pPr indent="0" lvl="0" marL="0" marR="72390" rtl="0" algn="r">
                        <a:spcBef>
                          <a:spcPts val="0"/>
                        </a:spcBef>
                        <a:spcAft>
                          <a:spcPts val="0"/>
                        </a:spcAft>
                        <a:buNone/>
                      </a:pPr>
                      <a:r>
                        <a:rPr b="1" lang="es-MX" sz="1200">
                          <a:latin typeface="Calibri"/>
                          <a:ea typeface="Calibri"/>
                          <a:cs typeface="Calibri"/>
                          <a:sym typeface="Calibri"/>
                        </a:rPr>
                        <a:t>Paso </a:t>
                      </a:r>
                      <a:endParaRPr b="1" sz="1200">
                        <a:latin typeface="Calibri"/>
                        <a:ea typeface="Calibri"/>
                        <a:cs typeface="Calibri"/>
                        <a:sym typeface="Calibri"/>
                      </a:endParaRPr>
                    </a:p>
                  </a:txBody>
                  <a:tcPr marT="63500" marB="63500" marR="63500" marL="63500">
                    <a:lnL cap="flat" cmpd="sng" w="12700">
                      <a:solidFill>
                        <a:srgbClr val="7030A0"/>
                      </a:solidFill>
                      <a:prstDash val="solid"/>
                      <a:round/>
                      <a:headEnd len="sm" w="sm" type="none"/>
                      <a:tailEnd len="sm" w="sm" type="none"/>
                    </a:lnL>
                    <a:lnR cap="flat" cmpd="sng" w="12700">
                      <a:solidFill>
                        <a:srgbClr val="7030A0"/>
                      </a:solidFill>
                      <a:prstDash val="solid"/>
                      <a:round/>
                      <a:headEnd len="sm" w="sm" type="none"/>
                      <a:tailEnd len="sm" w="sm" type="none"/>
                    </a:lnR>
                    <a:lnT cap="flat" cmpd="sng" w="12700">
                      <a:solidFill>
                        <a:srgbClr val="7030A0"/>
                      </a:solidFill>
                      <a:prstDash val="solid"/>
                      <a:round/>
                      <a:headEnd len="sm" w="sm" type="none"/>
                      <a:tailEnd len="sm" w="sm" type="none"/>
                    </a:lnT>
                    <a:lnB cap="flat" cmpd="sng" w="12700">
                      <a:solidFill>
                        <a:srgbClr val="7030A0"/>
                      </a:solidFill>
                      <a:prstDash val="solid"/>
                      <a:round/>
                      <a:headEnd len="sm" w="sm" type="none"/>
                      <a:tailEnd len="sm" w="sm" type="none"/>
                    </a:lnB>
                  </a:tcPr>
                </a:tc>
                <a:tc>
                  <a:txBody>
                    <a:bodyPr/>
                    <a:lstStyle/>
                    <a:p>
                      <a:pPr indent="0" lvl="0" marL="82550" rtl="0" algn="l">
                        <a:spcBef>
                          <a:spcPts val="0"/>
                        </a:spcBef>
                        <a:spcAft>
                          <a:spcPts val="0"/>
                        </a:spcAft>
                        <a:buNone/>
                      </a:pPr>
                      <a:r>
                        <a:rPr b="1" i="1" lang="es-MX" sz="1200">
                          <a:latin typeface="Calibri"/>
                          <a:ea typeface="Calibri"/>
                          <a:cs typeface="Calibri"/>
                          <a:sym typeface="Calibri"/>
                        </a:rPr>
                        <a:t>Acción</a:t>
                      </a:r>
                      <a:endParaRPr b="1" i="1" sz="1200">
                        <a:latin typeface="Calibri"/>
                        <a:ea typeface="Calibri"/>
                        <a:cs typeface="Calibri"/>
                        <a:sym typeface="Calibri"/>
                      </a:endParaRPr>
                    </a:p>
                  </a:txBody>
                  <a:tcPr marT="63500" marB="63500" marR="63500" marL="63500">
                    <a:lnL cap="flat" cmpd="sng" w="12700">
                      <a:solidFill>
                        <a:srgbClr val="7030A0"/>
                      </a:solidFill>
                      <a:prstDash val="solid"/>
                      <a:round/>
                      <a:headEnd len="sm" w="sm" type="none"/>
                      <a:tailEnd len="sm" w="sm" type="none"/>
                    </a:lnL>
                    <a:lnR cap="flat" cmpd="sng" w="12700">
                      <a:solidFill>
                        <a:srgbClr val="7030A0"/>
                      </a:solidFill>
                      <a:prstDash val="solid"/>
                      <a:round/>
                      <a:headEnd len="sm" w="sm" type="none"/>
                      <a:tailEnd len="sm" w="sm" type="none"/>
                    </a:lnR>
                    <a:lnT cap="flat" cmpd="sng" w="12700">
                      <a:solidFill>
                        <a:srgbClr val="7030A0"/>
                      </a:solidFill>
                      <a:prstDash val="solid"/>
                      <a:round/>
                      <a:headEnd len="sm" w="sm" type="none"/>
                      <a:tailEnd len="sm" w="sm" type="none"/>
                    </a:lnT>
                    <a:lnB cap="flat" cmpd="sng" w="12700">
                      <a:solidFill>
                        <a:srgbClr val="7030A0"/>
                      </a:solidFill>
                      <a:prstDash val="solid"/>
                      <a:round/>
                      <a:headEnd len="sm" w="sm" type="none"/>
                      <a:tailEnd len="sm" w="sm" type="none"/>
                    </a:lnB>
                  </a:tcPr>
                </a:tc>
              </a:tr>
              <a:tr h="269850">
                <a:tc vMerge="1"/>
                <a:tc>
                  <a:txBody>
                    <a:bodyPr/>
                    <a:lstStyle/>
                    <a:p>
                      <a:pPr indent="0" lvl="0" marL="0" marR="137795" rtl="0" algn="ctr">
                        <a:spcBef>
                          <a:spcPts val="0"/>
                        </a:spcBef>
                        <a:spcAft>
                          <a:spcPts val="0"/>
                        </a:spcAft>
                        <a:buNone/>
                      </a:pPr>
                      <a:r>
                        <a:rPr lang="es-MX" sz="1200">
                          <a:latin typeface="Calibri"/>
                          <a:ea typeface="Calibri"/>
                          <a:cs typeface="Calibri"/>
                          <a:sym typeface="Calibri"/>
                        </a:rPr>
                        <a:t> 1.1</a:t>
                      </a:r>
                      <a:endParaRPr sz="1200">
                        <a:latin typeface="Calibri"/>
                        <a:ea typeface="Calibri"/>
                        <a:cs typeface="Calibri"/>
                        <a:sym typeface="Calibri"/>
                      </a:endParaRPr>
                    </a:p>
                  </a:txBody>
                  <a:tcPr marT="63500" marB="63500" marR="63500" marL="63500">
                    <a:lnL cap="flat" cmpd="sng" w="12700">
                      <a:solidFill>
                        <a:srgbClr val="7030A0"/>
                      </a:solidFill>
                      <a:prstDash val="solid"/>
                      <a:round/>
                      <a:headEnd len="sm" w="sm" type="none"/>
                      <a:tailEnd len="sm" w="sm" type="none"/>
                    </a:lnL>
                    <a:lnR cap="flat" cmpd="sng" w="12700">
                      <a:solidFill>
                        <a:srgbClr val="7030A0"/>
                      </a:solidFill>
                      <a:prstDash val="solid"/>
                      <a:round/>
                      <a:headEnd len="sm" w="sm" type="none"/>
                      <a:tailEnd len="sm" w="sm" type="none"/>
                    </a:lnR>
                    <a:lnT cap="flat" cmpd="sng" w="12700">
                      <a:solidFill>
                        <a:srgbClr val="7030A0"/>
                      </a:solidFill>
                      <a:prstDash val="solid"/>
                      <a:round/>
                      <a:headEnd len="sm" w="sm" type="none"/>
                      <a:tailEnd len="sm" w="sm" type="none"/>
                    </a:lnT>
                    <a:lnB cap="flat" cmpd="sng" w="12700">
                      <a:solidFill>
                        <a:srgbClr val="7030A0"/>
                      </a:solidFill>
                      <a:prstDash val="solid"/>
                      <a:round/>
                      <a:headEnd len="sm" w="sm" type="none"/>
                      <a:tailEnd len="sm" w="sm" type="none"/>
                    </a:lnB>
                  </a:tcPr>
                </a:tc>
                <a:tc>
                  <a:txBody>
                    <a:bodyPr/>
                    <a:lstStyle/>
                    <a:p>
                      <a:pPr indent="0" lvl="0" marL="88265" rtl="0" algn="l">
                        <a:spcBef>
                          <a:spcPts val="0"/>
                        </a:spcBef>
                        <a:spcAft>
                          <a:spcPts val="0"/>
                        </a:spcAft>
                        <a:buNone/>
                      </a:pPr>
                      <a:r>
                        <a:rPr i="1" lang="es-MX" sz="1200">
                          <a:latin typeface="Calibri"/>
                          <a:ea typeface="Calibri"/>
                          <a:cs typeface="Calibri"/>
                          <a:sym typeface="Calibri"/>
                        </a:rPr>
                        <a:t>No hay tipos de asignación curso registrados</a:t>
                      </a:r>
                      <a:endParaRPr i="1" sz="1200">
                        <a:latin typeface="Calibri"/>
                        <a:ea typeface="Calibri"/>
                        <a:cs typeface="Calibri"/>
                        <a:sym typeface="Calibri"/>
                      </a:endParaRPr>
                    </a:p>
                  </a:txBody>
                  <a:tcPr marT="63500" marB="63500" marR="63500" marL="63500">
                    <a:lnL cap="flat" cmpd="sng" w="12700">
                      <a:solidFill>
                        <a:srgbClr val="7030A0"/>
                      </a:solidFill>
                      <a:prstDash val="solid"/>
                      <a:round/>
                      <a:headEnd len="sm" w="sm" type="none"/>
                      <a:tailEnd len="sm" w="sm" type="none"/>
                    </a:lnL>
                    <a:lnR cap="flat" cmpd="sng" w="12700">
                      <a:solidFill>
                        <a:srgbClr val="7030A0"/>
                      </a:solidFill>
                      <a:prstDash val="solid"/>
                      <a:round/>
                      <a:headEnd len="sm" w="sm" type="none"/>
                      <a:tailEnd len="sm" w="sm" type="none"/>
                    </a:lnR>
                    <a:lnT cap="flat" cmpd="sng" w="12700">
                      <a:solidFill>
                        <a:srgbClr val="7030A0"/>
                      </a:solidFill>
                      <a:prstDash val="solid"/>
                      <a:round/>
                      <a:headEnd len="sm" w="sm" type="none"/>
                      <a:tailEnd len="sm" w="sm" type="none"/>
                    </a:lnT>
                    <a:lnB cap="flat" cmpd="sng" w="12700">
                      <a:solidFill>
                        <a:srgbClr val="7030A0"/>
                      </a:solidFill>
                      <a:prstDash val="solid"/>
                      <a:round/>
                      <a:headEnd len="sm" w="sm" type="none"/>
                      <a:tailEnd len="sm" w="sm" type="none"/>
                    </a:lnB>
                  </a:tcPr>
                </a:tc>
              </a:tr>
              <a:tr h="269850">
                <a:tc vMerge="1"/>
                <a:tc>
                  <a:txBody>
                    <a:bodyPr/>
                    <a:lstStyle/>
                    <a:p>
                      <a:pPr indent="0" lvl="0" marL="0" marR="137795" rtl="0" algn="l">
                        <a:spcBef>
                          <a:spcPts val="0"/>
                        </a:spcBef>
                        <a:spcAft>
                          <a:spcPts val="0"/>
                        </a:spcAft>
                        <a:buNone/>
                      </a:pPr>
                      <a:r>
                        <a:rPr b="1" lang="es-MX" sz="1200">
                          <a:latin typeface="Calibri"/>
                          <a:ea typeface="Calibri"/>
                          <a:cs typeface="Calibri"/>
                          <a:sym typeface="Calibri"/>
                        </a:rPr>
                        <a:t>Paso</a:t>
                      </a:r>
                      <a:endParaRPr b="1" sz="1200">
                        <a:latin typeface="Calibri"/>
                        <a:ea typeface="Calibri"/>
                        <a:cs typeface="Calibri"/>
                        <a:sym typeface="Calibri"/>
                      </a:endParaRPr>
                    </a:p>
                  </a:txBody>
                  <a:tcPr marT="63500" marB="63500" marR="63500" marL="63500">
                    <a:lnL cap="flat" cmpd="sng" w="12700">
                      <a:solidFill>
                        <a:srgbClr val="7030A0"/>
                      </a:solidFill>
                      <a:prstDash val="solid"/>
                      <a:round/>
                      <a:headEnd len="sm" w="sm" type="none"/>
                      <a:tailEnd len="sm" w="sm" type="none"/>
                    </a:lnL>
                    <a:lnR cap="flat" cmpd="sng" w="12700">
                      <a:solidFill>
                        <a:srgbClr val="7030A0"/>
                      </a:solidFill>
                      <a:prstDash val="solid"/>
                      <a:round/>
                      <a:headEnd len="sm" w="sm" type="none"/>
                      <a:tailEnd len="sm" w="sm" type="none"/>
                    </a:lnR>
                    <a:lnT cap="flat" cmpd="sng" w="12700">
                      <a:solidFill>
                        <a:srgbClr val="7030A0"/>
                      </a:solidFill>
                      <a:prstDash val="solid"/>
                      <a:round/>
                      <a:headEnd len="sm" w="sm" type="none"/>
                      <a:tailEnd len="sm" w="sm" type="none"/>
                    </a:lnT>
                    <a:lnB cap="flat" cmpd="sng" w="12700">
                      <a:solidFill>
                        <a:srgbClr val="7030A0"/>
                      </a:solidFill>
                      <a:prstDash val="solid"/>
                      <a:round/>
                      <a:headEnd len="sm" w="sm" type="none"/>
                      <a:tailEnd len="sm" w="sm" type="none"/>
                    </a:lnB>
                  </a:tcPr>
                </a:tc>
                <a:tc>
                  <a:txBody>
                    <a:bodyPr/>
                    <a:lstStyle/>
                    <a:p>
                      <a:pPr indent="0" lvl="0" marL="88265" rtl="0" algn="l">
                        <a:spcBef>
                          <a:spcPts val="0"/>
                        </a:spcBef>
                        <a:spcAft>
                          <a:spcPts val="0"/>
                        </a:spcAft>
                        <a:buNone/>
                      </a:pPr>
                      <a:r>
                        <a:rPr b="1" i="1" lang="es-MX" sz="1200">
                          <a:latin typeface="Calibri"/>
                          <a:ea typeface="Calibri"/>
                          <a:cs typeface="Calibri"/>
                          <a:sym typeface="Calibri"/>
                        </a:rPr>
                        <a:t>Cuota de tiempo</a:t>
                      </a:r>
                      <a:endParaRPr b="1" i="1" sz="1200">
                        <a:latin typeface="Calibri"/>
                        <a:ea typeface="Calibri"/>
                        <a:cs typeface="Calibri"/>
                        <a:sym typeface="Calibri"/>
                      </a:endParaRPr>
                    </a:p>
                  </a:txBody>
                  <a:tcPr marT="63500" marB="63500" marR="63500" marL="63500">
                    <a:lnL cap="flat" cmpd="sng" w="12700">
                      <a:solidFill>
                        <a:srgbClr val="7030A0"/>
                      </a:solidFill>
                      <a:prstDash val="solid"/>
                      <a:round/>
                      <a:headEnd len="sm" w="sm" type="none"/>
                      <a:tailEnd len="sm" w="sm" type="none"/>
                    </a:lnL>
                    <a:lnR cap="flat" cmpd="sng" w="12700">
                      <a:solidFill>
                        <a:srgbClr val="7030A0"/>
                      </a:solidFill>
                      <a:prstDash val="solid"/>
                      <a:round/>
                      <a:headEnd len="sm" w="sm" type="none"/>
                      <a:tailEnd len="sm" w="sm" type="none"/>
                    </a:lnR>
                    <a:lnT cap="flat" cmpd="sng" w="12700">
                      <a:solidFill>
                        <a:srgbClr val="7030A0"/>
                      </a:solidFill>
                      <a:prstDash val="solid"/>
                      <a:round/>
                      <a:headEnd len="sm" w="sm" type="none"/>
                      <a:tailEnd len="sm" w="sm" type="none"/>
                    </a:lnT>
                    <a:lnB cap="flat" cmpd="sng" w="12700">
                      <a:solidFill>
                        <a:srgbClr val="7030A0"/>
                      </a:solidFill>
                      <a:prstDash val="solid"/>
                      <a:round/>
                      <a:headEnd len="sm" w="sm" type="none"/>
                      <a:tailEnd len="sm" w="sm" type="none"/>
                    </a:lnB>
                  </a:tcPr>
                </a:tc>
              </a:tr>
              <a:tr h="269850">
                <a:tc rowSpan="2">
                  <a:txBody>
                    <a:bodyPr/>
                    <a:lstStyle/>
                    <a:p>
                      <a:pPr indent="0" lvl="0" marL="0" rtl="0" algn="l">
                        <a:lnSpc>
                          <a:spcPct val="115000"/>
                        </a:lnSpc>
                        <a:spcBef>
                          <a:spcPts val="0"/>
                        </a:spcBef>
                        <a:spcAft>
                          <a:spcPts val="0"/>
                        </a:spcAft>
                        <a:buNone/>
                      </a:pPr>
                      <a:r>
                        <a:rPr b="1" lang="es-MX" sz="1200">
                          <a:latin typeface="Calibri"/>
                          <a:ea typeface="Calibri"/>
                          <a:cs typeface="Calibri"/>
                          <a:sym typeface="Calibri"/>
                        </a:rPr>
                        <a:t>Rendimiento</a:t>
                      </a:r>
                      <a:endParaRPr b="1" sz="1200">
                        <a:latin typeface="Calibri"/>
                        <a:ea typeface="Calibri"/>
                        <a:cs typeface="Calibri"/>
                        <a:sym typeface="Calibri"/>
                      </a:endParaRPr>
                    </a:p>
                  </a:txBody>
                  <a:tcPr marT="63500" marB="63500" marR="63500" marL="63500">
                    <a:lnL cap="flat" cmpd="sng" w="12700">
                      <a:solidFill>
                        <a:srgbClr val="7030A0"/>
                      </a:solidFill>
                      <a:prstDash val="solid"/>
                      <a:round/>
                      <a:headEnd len="sm" w="sm" type="none"/>
                      <a:tailEnd len="sm" w="sm" type="none"/>
                    </a:lnL>
                    <a:lnR cap="flat" cmpd="sng" w="12700">
                      <a:solidFill>
                        <a:srgbClr val="7030A0"/>
                      </a:solidFill>
                      <a:prstDash val="solid"/>
                      <a:round/>
                      <a:headEnd len="sm" w="sm" type="none"/>
                      <a:tailEnd len="sm" w="sm" type="none"/>
                    </a:lnR>
                    <a:lnT cap="flat" cmpd="sng" w="12700">
                      <a:solidFill>
                        <a:srgbClr val="7030A0"/>
                      </a:solidFill>
                      <a:prstDash val="solid"/>
                      <a:round/>
                      <a:headEnd len="sm" w="sm" type="none"/>
                      <a:tailEnd len="sm" w="sm" type="none"/>
                    </a:lnT>
                    <a:lnB cap="flat" cmpd="sng" w="12700">
                      <a:solidFill>
                        <a:srgbClr val="7030A0"/>
                      </a:solidFill>
                      <a:prstDash val="solid"/>
                      <a:round/>
                      <a:headEnd len="sm" w="sm" type="none"/>
                      <a:tailEnd len="sm" w="sm" type="none"/>
                    </a:lnB>
                  </a:tcPr>
                </a:tc>
                <a:tc>
                  <a:txBody>
                    <a:bodyPr/>
                    <a:lstStyle/>
                    <a:p>
                      <a:pPr indent="0" lvl="0" marL="0" marR="137795" rtl="0" algn="ctr">
                        <a:spcBef>
                          <a:spcPts val="0"/>
                        </a:spcBef>
                        <a:spcAft>
                          <a:spcPts val="0"/>
                        </a:spcAft>
                        <a:buNone/>
                      </a:pPr>
                      <a:r>
                        <a:rPr lang="es-MX" sz="1200">
                          <a:latin typeface="Calibri"/>
                          <a:ea typeface="Calibri"/>
                          <a:cs typeface="Calibri"/>
                          <a:sym typeface="Calibri"/>
                        </a:rPr>
                        <a:t>3</a:t>
                      </a:r>
                      <a:endParaRPr sz="1200">
                        <a:latin typeface="Calibri"/>
                        <a:ea typeface="Calibri"/>
                        <a:cs typeface="Calibri"/>
                        <a:sym typeface="Calibri"/>
                      </a:endParaRPr>
                    </a:p>
                  </a:txBody>
                  <a:tcPr marT="63500" marB="63500" marR="63500" marL="63500">
                    <a:lnL cap="flat" cmpd="sng" w="12700">
                      <a:solidFill>
                        <a:srgbClr val="7030A0"/>
                      </a:solidFill>
                      <a:prstDash val="solid"/>
                      <a:round/>
                      <a:headEnd len="sm" w="sm" type="none"/>
                      <a:tailEnd len="sm" w="sm" type="none"/>
                    </a:lnL>
                    <a:lnR cap="flat" cmpd="sng" w="12700">
                      <a:solidFill>
                        <a:srgbClr val="7030A0"/>
                      </a:solidFill>
                      <a:prstDash val="solid"/>
                      <a:round/>
                      <a:headEnd len="sm" w="sm" type="none"/>
                      <a:tailEnd len="sm" w="sm" type="none"/>
                    </a:lnR>
                    <a:lnT cap="flat" cmpd="sng" w="12700">
                      <a:solidFill>
                        <a:srgbClr val="7030A0"/>
                      </a:solidFill>
                      <a:prstDash val="solid"/>
                      <a:round/>
                      <a:headEnd len="sm" w="sm" type="none"/>
                      <a:tailEnd len="sm" w="sm" type="none"/>
                    </a:lnT>
                    <a:lnB cap="flat" cmpd="sng" w="12700">
                      <a:solidFill>
                        <a:srgbClr val="7030A0"/>
                      </a:solidFill>
                      <a:prstDash val="solid"/>
                      <a:round/>
                      <a:headEnd len="sm" w="sm" type="none"/>
                      <a:tailEnd len="sm" w="sm" type="none"/>
                    </a:lnB>
                  </a:tcPr>
                </a:tc>
                <a:tc>
                  <a:txBody>
                    <a:bodyPr/>
                    <a:lstStyle/>
                    <a:p>
                      <a:pPr indent="0" lvl="0" marL="88265" rtl="0" algn="l">
                        <a:spcBef>
                          <a:spcPts val="0"/>
                        </a:spcBef>
                        <a:spcAft>
                          <a:spcPts val="0"/>
                        </a:spcAft>
                        <a:buNone/>
                      </a:pPr>
                      <a:r>
                        <a:rPr lang="es-MX" sz="1200">
                          <a:latin typeface="Calibri"/>
                          <a:ea typeface="Calibri"/>
                          <a:cs typeface="Calibri"/>
                          <a:sym typeface="Calibri"/>
                        </a:rPr>
                        <a:t>10 min.</a:t>
                      </a:r>
                      <a:endParaRPr sz="1200">
                        <a:latin typeface="Calibri"/>
                        <a:ea typeface="Calibri"/>
                        <a:cs typeface="Calibri"/>
                        <a:sym typeface="Calibri"/>
                      </a:endParaRPr>
                    </a:p>
                  </a:txBody>
                  <a:tcPr marT="63500" marB="63500" marR="63500" marL="63500">
                    <a:lnL cap="flat" cmpd="sng" w="12700">
                      <a:solidFill>
                        <a:srgbClr val="7030A0"/>
                      </a:solidFill>
                      <a:prstDash val="solid"/>
                      <a:round/>
                      <a:headEnd len="sm" w="sm" type="none"/>
                      <a:tailEnd len="sm" w="sm" type="none"/>
                    </a:lnL>
                    <a:lnR cap="flat" cmpd="sng" w="12700">
                      <a:solidFill>
                        <a:srgbClr val="7030A0"/>
                      </a:solidFill>
                      <a:prstDash val="solid"/>
                      <a:round/>
                      <a:headEnd len="sm" w="sm" type="none"/>
                      <a:tailEnd len="sm" w="sm" type="none"/>
                    </a:lnR>
                    <a:lnT cap="flat" cmpd="sng" w="12700">
                      <a:solidFill>
                        <a:srgbClr val="7030A0"/>
                      </a:solidFill>
                      <a:prstDash val="solid"/>
                      <a:round/>
                      <a:headEnd len="sm" w="sm" type="none"/>
                      <a:tailEnd len="sm" w="sm" type="none"/>
                    </a:lnT>
                    <a:lnB cap="flat" cmpd="sng" w="12700">
                      <a:solidFill>
                        <a:srgbClr val="7030A0"/>
                      </a:solidFill>
                      <a:prstDash val="solid"/>
                      <a:round/>
                      <a:headEnd len="sm" w="sm" type="none"/>
                      <a:tailEnd len="sm" w="sm" type="none"/>
                    </a:lnB>
                  </a:tcPr>
                </a:tc>
              </a:tr>
              <a:tr h="269850">
                <a:tc vMerge="1"/>
                <a:tc gridSpan="2">
                  <a:txBody>
                    <a:bodyPr/>
                    <a:lstStyle/>
                    <a:p>
                      <a:pPr indent="0" lvl="0" marL="0" marR="137795" rtl="0" algn="l">
                        <a:spcBef>
                          <a:spcPts val="0"/>
                        </a:spcBef>
                        <a:spcAft>
                          <a:spcPts val="0"/>
                        </a:spcAft>
                        <a:buNone/>
                      </a:pPr>
                      <a:r>
                        <a:rPr lang="es-MX" sz="1200">
                          <a:latin typeface="Calibri"/>
                          <a:ea typeface="Calibri"/>
                          <a:cs typeface="Calibri"/>
                          <a:sym typeface="Calibri"/>
                        </a:rPr>
                        <a:t>Cada vez que sea necesario acudir a esta información</a:t>
                      </a:r>
                      <a:endParaRPr sz="1200">
                        <a:latin typeface="Calibri"/>
                        <a:ea typeface="Calibri"/>
                        <a:cs typeface="Calibri"/>
                        <a:sym typeface="Calibri"/>
                      </a:endParaRPr>
                    </a:p>
                  </a:txBody>
                  <a:tcPr marT="63500" marB="63500" marR="63500" marL="63500">
                    <a:lnL cap="flat" cmpd="sng" w="12700">
                      <a:solidFill>
                        <a:srgbClr val="7030A0"/>
                      </a:solidFill>
                      <a:prstDash val="solid"/>
                      <a:round/>
                      <a:headEnd len="sm" w="sm" type="none"/>
                      <a:tailEnd len="sm" w="sm" type="none"/>
                    </a:lnL>
                    <a:lnR cap="flat" cmpd="sng" w="12700">
                      <a:solidFill>
                        <a:srgbClr val="7030A0"/>
                      </a:solidFill>
                      <a:prstDash val="solid"/>
                      <a:round/>
                      <a:headEnd len="sm" w="sm" type="none"/>
                      <a:tailEnd len="sm" w="sm" type="none"/>
                    </a:lnR>
                    <a:lnT cap="flat" cmpd="sng" w="12700">
                      <a:solidFill>
                        <a:srgbClr val="7030A0"/>
                      </a:solidFill>
                      <a:prstDash val="solid"/>
                      <a:round/>
                      <a:headEnd len="sm" w="sm" type="none"/>
                      <a:tailEnd len="sm" w="sm" type="none"/>
                    </a:lnT>
                    <a:lnB cap="flat" cmpd="sng" w="12700">
                      <a:solidFill>
                        <a:srgbClr val="7030A0"/>
                      </a:solidFill>
                      <a:prstDash val="solid"/>
                      <a:round/>
                      <a:headEnd len="sm" w="sm" type="none"/>
                      <a:tailEnd len="sm" w="sm" type="none"/>
                    </a:lnB>
                  </a:tcPr>
                </a:tc>
                <a:tc hMerge="1"/>
              </a:tr>
              <a:tr h="294875">
                <a:tc>
                  <a:txBody>
                    <a:bodyPr/>
                    <a:lstStyle/>
                    <a:p>
                      <a:pPr indent="0" lvl="0" marL="0" rtl="0" algn="l">
                        <a:lnSpc>
                          <a:spcPct val="115000"/>
                        </a:lnSpc>
                        <a:spcBef>
                          <a:spcPts val="0"/>
                        </a:spcBef>
                        <a:spcAft>
                          <a:spcPts val="0"/>
                        </a:spcAft>
                        <a:buNone/>
                      </a:pPr>
                      <a:r>
                        <a:rPr b="1" lang="es-MX" sz="1200">
                          <a:latin typeface="Calibri"/>
                          <a:ea typeface="Calibri"/>
                          <a:cs typeface="Calibri"/>
                          <a:sym typeface="Calibri"/>
                        </a:rPr>
                        <a:t>Frecuencia</a:t>
                      </a:r>
                      <a:endParaRPr b="1" sz="1200">
                        <a:latin typeface="Calibri"/>
                        <a:ea typeface="Calibri"/>
                        <a:cs typeface="Calibri"/>
                        <a:sym typeface="Calibri"/>
                      </a:endParaRPr>
                    </a:p>
                  </a:txBody>
                  <a:tcPr marT="63500" marB="63500" marR="63500" marL="63500">
                    <a:lnL cap="flat" cmpd="sng" w="12700">
                      <a:solidFill>
                        <a:srgbClr val="7030A0"/>
                      </a:solidFill>
                      <a:prstDash val="solid"/>
                      <a:round/>
                      <a:headEnd len="sm" w="sm" type="none"/>
                      <a:tailEnd len="sm" w="sm" type="none"/>
                    </a:lnL>
                    <a:lnR cap="flat" cmpd="sng" w="12700">
                      <a:solidFill>
                        <a:srgbClr val="7030A0"/>
                      </a:solidFill>
                      <a:prstDash val="solid"/>
                      <a:round/>
                      <a:headEnd len="sm" w="sm" type="none"/>
                      <a:tailEnd len="sm" w="sm" type="none"/>
                    </a:lnR>
                    <a:lnT cap="flat" cmpd="sng" w="12700">
                      <a:solidFill>
                        <a:srgbClr val="7030A0"/>
                      </a:solidFill>
                      <a:prstDash val="solid"/>
                      <a:round/>
                      <a:headEnd len="sm" w="sm" type="none"/>
                      <a:tailEnd len="sm" w="sm" type="none"/>
                    </a:lnT>
                    <a:lnB cap="flat" cmpd="sng" w="12700">
                      <a:solidFill>
                        <a:srgbClr val="7030A0"/>
                      </a:solidFill>
                      <a:prstDash val="solid"/>
                      <a:round/>
                      <a:headEnd len="sm" w="sm" type="none"/>
                      <a:tailEnd len="sm" w="sm" type="none"/>
                    </a:lnB>
                  </a:tcPr>
                </a:tc>
                <a:tc gridSpan="2">
                  <a:txBody>
                    <a:bodyPr/>
                    <a:lstStyle/>
                    <a:p>
                      <a:pPr indent="0" lvl="0" marL="0" marR="137795" rtl="0" algn="l">
                        <a:spcBef>
                          <a:spcPts val="0"/>
                        </a:spcBef>
                        <a:spcAft>
                          <a:spcPts val="0"/>
                        </a:spcAft>
                        <a:buNone/>
                      </a:pPr>
                      <a:r>
                        <a:rPr lang="es-MX" sz="1200">
                          <a:latin typeface="Calibri"/>
                          <a:ea typeface="Calibri"/>
                          <a:cs typeface="Calibri"/>
                          <a:sym typeface="Calibri"/>
                        </a:rPr>
                        <a:t>Si no existen registros el administrador no visualizará información alguna.</a:t>
                      </a:r>
                      <a:endParaRPr sz="1200">
                        <a:latin typeface="Calibri"/>
                        <a:ea typeface="Calibri"/>
                        <a:cs typeface="Calibri"/>
                        <a:sym typeface="Calibri"/>
                      </a:endParaRPr>
                    </a:p>
                  </a:txBody>
                  <a:tcPr marT="63500" marB="63500" marR="63500" marL="63500">
                    <a:lnL cap="flat" cmpd="sng" w="12700">
                      <a:solidFill>
                        <a:srgbClr val="7030A0"/>
                      </a:solidFill>
                      <a:prstDash val="solid"/>
                      <a:round/>
                      <a:headEnd len="sm" w="sm" type="none"/>
                      <a:tailEnd len="sm" w="sm" type="none"/>
                    </a:lnL>
                    <a:lnR cap="flat" cmpd="sng" w="12700">
                      <a:solidFill>
                        <a:srgbClr val="7030A0"/>
                      </a:solidFill>
                      <a:prstDash val="solid"/>
                      <a:round/>
                      <a:headEnd len="sm" w="sm" type="none"/>
                      <a:tailEnd len="sm" w="sm" type="none"/>
                    </a:lnR>
                    <a:lnT cap="flat" cmpd="sng" w="12700">
                      <a:solidFill>
                        <a:srgbClr val="7030A0"/>
                      </a:solidFill>
                      <a:prstDash val="solid"/>
                      <a:round/>
                      <a:headEnd len="sm" w="sm" type="none"/>
                      <a:tailEnd len="sm" w="sm" type="none"/>
                    </a:lnT>
                    <a:lnB cap="flat" cmpd="sng" w="12700">
                      <a:solidFill>
                        <a:srgbClr val="7030A0"/>
                      </a:solidFill>
                      <a:prstDash val="solid"/>
                      <a:round/>
                      <a:headEnd len="sm" w="sm" type="none"/>
                      <a:tailEnd len="sm" w="sm" type="none"/>
                    </a:lnB>
                  </a:tcPr>
                </a:tc>
                <a:tc hMerge="1"/>
              </a:tr>
              <a:tr h="294875">
                <a:tc>
                  <a:txBody>
                    <a:bodyPr/>
                    <a:lstStyle/>
                    <a:p>
                      <a:pPr indent="0" lvl="0" marL="0" rtl="0" algn="l">
                        <a:lnSpc>
                          <a:spcPct val="115000"/>
                        </a:lnSpc>
                        <a:spcBef>
                          <a:spcPts val="0"/>
                        </a:spcBef>
                        <a:spcAft>
                          <a:spcPts val="0"/>
                        </a:spcAft>
                        <a:buNone/>
                      </a:pPr>
                      <a:r>
                        <a:rPr b="1" lang="es-MX" sz="1200">
                          <a:latin typeface="Calibri"/>
                          <a:ea typeface="Calibri"/>
                          <a:cs typeface="Calibri"/>
                          <a:sym typeface="Calibri"/>
                        </a:rPr>
                        <a:t>Comentarios</a:t>
                      </a:r>
                      <a:endParaRPr b="1" sz="1200">
                        <a:latin typeface="Calibri"/>
                        <a:ea typeface="Calibri"/>
                        <a:cs typeface="Calibri"/>
                        <a:sym typeface="Calibri"/>
                      </a:endParaRPr>
                    </a:p>
                  </a:txBody>
                  <a:tcPr marT="63500" marB="63500" marR="63500" marL="63500">
                    <a:lnL cap="flat" cmpd="sng" w="12700">
                      <a:solidFill>
                        <a:srgbClr val="7030A0"/>
                      </a:solidFill>
                      <a:prstDash val="solid"/>
                      <a:round/>
                      <a:headEnd len="sm" w="sm" type="none"/>
                      <a:tailEnd len="sm" w="sm" type="none"/>
                    </a:lnL>
                    <a:lnR cap="flat" cmpd="sng" w="12700">
                      <a:solidFill>
                        <a:srgbClr val="7030A0"/>
                      </a:solidFill>
                      <a:prstDash val="solid"/>
                      <a:round/>
                      <a:headEnd len="sm" w="sm" type="none"/>
                      <a:tailEnd len="sm" w="sm" type="none"/>
                    </a:lnR>
                    <a:lnT cap="flat" cmpd="sng" w="12700">
                      <a:solidFill>
                        <a:srgbClr val="7030A0"/>
                      </a:solidFill>
                      <a:prstDash val="solid"/>
                      <a:round/>
                      <a:headEnd len="sm" w="sm" type="none"/>
                      <a:tailEnd len="sm" w="sm" type="none"/>
                    </a:lnT>
                    <a:lnB cap="flat" cmpd="sng" w="12700">
                      <a:solidFill>
                        <a:srgbClr val="7030A0"/>
                      </a:solidFill>
                      <a:prstDash val="solid"/>
                      <a:round/>
                      <a:headEnd len="sm" w="sm" type="none"/>
                      <a:tailEnd len="sm" w="sm" type="none"/>
                    </a:lnB>
                  </a:tcPr>
                </a:tc>
                <a:tc gridSpan="2">
                  <a:txBody>
                    <a:bodyPr/>
                    <a:lstStyle/>
                    <a:p>
                      <a:pPr indent="0" lvl="0" marL="0" rtl="0" algn="l">
                        <a:spcBef>
                          <a:spcPts val="0"/>
                        </a:spcBef>
                        <a:spcAft>
                          <a:spcPts val="0"/>
                        </a:spcAft>
                        <a:buNone/>
                      </a:pPr>
                      <a:r>
                        <a:rPr lang="es-MX" sz="1200">
                          <a:latin typeface="Calibri"/>
                          <a:ea typeface="Calibri"/>
                          <a:cs typeface="Calibri"/>
                          <a:sym typeface="Calibri"/>
                        </a:rPr>
                        <a:t>Visualizar, buscar, activar o desactivar los tipos de </a:t>
                      </a:r>
                      <a:r>
                        <a:rPr i="1" lang="es-MX" sz="1200">
                          <a:latin typeface="Calibri"/>
                          <a:ea typeface="Calibri"/>
                          <a:cs typeface="Calibri"/>
                          <a:sym typeface="Calibri"/>
                        </a:rPr>
                        <a:t>asignación curso </a:t>
                      </a:r>
                      <a:r>
                        <a:rPr lang="es-MX" sz="1200">
                          <a:latin typeface="Calibri"/>
                          <a:ea typeface="Calibri"/>
                          <a:cs typeface="Calibri"/>
                          <a:sym typeface="Calibri"/>
                        </a:rPr>
                        <a:t>registrados en la institución.</a:t>
                      </a:r>
                      <a:endParaRPr sz="1200">
                        <a:latin typeface="Calibri"/>
                        <a:ea typeface="Calibri"/>
                        <a:cs typeface="Calibri"/>
                        <a:sym typeface="Calibri"/>
                      </a:endParaRPr>
                    </a:p>
                  </a:txBody>
                  <a:tcPr marT="63500" marB="63500" marR="63500" marL="63500">
                    <a:lnL cap="flat" cmpd="sng" w="12700">
                      <a:solidFill>
                        <a:srgbClr val="7030A0"/>
                      </a:solidFill>
                      <a:prstDash val="solid"/>
                      <a:round/>
                      <a:headEnd len="sm" w="sm" type="none"/>
                      <a:tailEnd len="sm" w="sm" type="none"/>
                    </a:lnL>
                    <a:lnR cap="flat" cmpd="sng" w="12700">
                      <a:solidFill>
                        <a:srgbClr val="7030A0"/>
                      </a:solidFill>
                      <a:prstDash val="solid"/>
                      <a:round/>
                      <a:headEnd len="sm" w="sm" type="none"/>
                      <a:tailEnd len="sm" w="sm" type="none"/>
                    </a:lnR>
                    <a:lnT cap="flat" cmpd="sng" w="12700">
                      <a:solidFill>
                        <a:srgbClr val="7030A0"/>
                      </a:solidFill>
                      <a:prstDash val="solid"/>
                      <a:round/>
                      <a:headEnd len="sm" w="sm" type="none"/>
                      <a:tailEnd len="sm" w="sm" type="none"/>
                    </a:lnT>
                    <a:lnB cap="flat" cmpd="sng" w="12700">
                      <a:solidFill>
                        <a:srgbClr val="7030A0"/>
                      </a:solidFill>
                      <a:prstDash val="solid"/>
                      <a:round/>
                      <a:headEnd len="sm" w="sm" type="none"/>
                      <a:tailEnd len="sm" w="sm" type="none"/>
                    </a:lnB>
                  </a:tcPr>
                </a:tc>
                <a:tc hMerge="1"/>
              </a:tr>
            </a:tbl>
          </a:graphicData>
        </a:graphic>
      </p:graphicFrame>
      <p:pic>
        <p:nvPicPr>
          <p:cNvPr id="942" name="Google Shape;942;g1ab1390640c_0_232"/>
          <p:cNvPicPr preferRelativeResize="0"/>
          <p:nvPr/>
        </p:nvPicPr>
        <p:blipFill>
          <a:blip r:embed="rId3">
            <a:alphaModFix/>
          </a:blip>
          <a:stretch>
            <a:fillRect/>
          </a:stretch>
        </p:blipFill>
        <p:spPr>
          <a:xfrm>
            <a:off x="637800" y="304800"/>
            <a:ext cx="380684" cy="354125"/>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6" name="Shape 946"/>
        <p:cNvGrpSpPr/>
        <p:nvPr/>
      </p:nvGrpSpPr>
      <p:grpSpPr>
        <a:xfrm>
          <a:off x="0" y="0"/>
          <a:ext cx="0" cy="0"/>
          <a:chOff x="0" y="0"/>
          <a:chExt cx="0" cy="0"/>
        </a:xfrm>
      </p:grpSpPr>
      <p:graphicFrame>
        <p:nvGraphicFramePr>
          <p:cNvPr id="947" name="Google Shape;947;g1ab1390640c_0_220"/>
          <p:cNvGraphicFramePr/>
          <p:nvPr/>
        </p:nvGraphicFramePr>
        <p:xfrm>
          <a:off x="304800" y="304800"/>
          <a:ext cx="3000000" cy="3000000"/>
        </p:xfrm>
        <a:graphic>
          <a:graphicData uri="http://schemas.openxmlformats.org/drawingml/2006/table">
            <a:tbl>
              <a:tblPr>
                <a:noFill/>
                <a:tableStyleId>{1460034C-6092-4E9E-AEC0-49A24A3E4ADF}</a:tableStyleId>
              </a:tblPr>
              <a:tblGrid>
                <a:gridCol w="1057275"/>
                <a:gridCol w="590550"/>
                <a:gridCol w="9968175"/>
              </a:tblGrid>
              <a:tr h="431800">
                <a:tc>
                  <a:txBody>
                    <a:bodyPr/>
                    <a:lstStyle/>
                    <a:p>
                      <a:pPr indent="0" lvl="0" marL="0" rtl="0" algn="ctr">
                        <a:spcBef>
                          <a:spcPts val="0"/>
                        </a:spcBef>
                        <a:spcAft>
                          <a:spcPts val="0"/>
                        </a:spcAft>
                        <a:buNone/>
                      </a:pPr>
                      <a:r>
                        <a:t/>
                      </a:r>
                      <a:endParaRPr sz="1200">
                        <a:latin typeface="Calibri"/>
                        <a:ea typeface="Calibri"/>
                        <a:cs typeface="Calibri"/>
                        <a:sym typeface="Calibri"/>
                      </a:endParaRPr>
                    </a:p>
                  </a:txBody>
                  <a:tcPr marT="63500" marB="63500" marR="63500" marL="63500">
                    <a:lnL cap="flat" cmpd="sng" w="12700">
                      <a:solidFill>
                        <a:srgbClr val="47C4D1"/>
                      </a:solidFill>
                      <a:prstDash val="solid"/>
                      <a:round/>
                      <a:headEnd len="sm" w="sm" type="none"/>
                      <a:tailEnd len="sm" w="sm" type="none"/>
                    </a:lnL>
                    <a:lnR cap="flat" cmpd="sng" w="12700">
                      <a:solidFill>
                        <a:srgbClr val="47C4D1"/>
                      </a:solidFill>
                      <a:prstDash val="solid"/>
                      <a:round/>
                      <a:headEnd len="sm" w="sm" type="none"/>
                      <a:tailEnd len="sm" w="sm" type="none"/>
                    </a:lnR>
                    <a:lnT cap="flat" cmpd="sng" w="12700">
                      <a:solidFill>
                        <a:srgbClr val="47C4D1"/>
                      </a:solidFill>
                      <a:prstDash val="solid"/>
                      <a:round/>
                      <a:headEnd len="sm" w="sm" type="none"/>
                      <a:tailEnd len="sm" w="sm" type="none"/>
                    </a:lnT>
                    <a:lnB cap="flat" cmpd="sng" w="12700">
                      <a:solidFill>
                        <a:srgbClr val="47C4D1"/>
                      </a:solidFill>
                      <a:prstDash val="solid"/>
                      <a:round/>
                      <a:headEnd len="sm" w="sm" type="none"/>
                      <a:tailEnd len="sm" w="sm" type="none"/>
                    </a:lnB>
                  </a:tcPr>
                </a:tc>
                <a:tc gridSpan="2">
                  <a:txBody>
                    <a:bodyPr/>
                    <a:lstStyle/>
                    <a:p>
                      <a:pPr indent="0" lvl="0" marL="0" rtl="0" algn="ctr">
                        <a:spcBef>
                          <a:spcPts val="0"/>
                        </a:spcBef>
                        <a:spcAft>
                          <a:spcPts val="0"/>
                        </a:spcAft>
                        <a:buNone/>
                      </a:pPr>
                      <a:r>
                        <a:rPr b="1" lang="es-MX" sz="1200">
                          <a:latin typeface="Calibri"/>
                          <a:ea typeface="Calibri"/>
                          <a:cs typeface="Calibri"/>
                          <a:sym typeface="Calibri"/>
                        </a:rPr>
                        <a:t>DOCUMENTO DE TRABAJO ESPECIFICACIÓN CASOS DE USO ADSI – CSF</a:t>
                      </a:r>
                      <a:endParaRPr b="1" sz="1200">
                        <a:latin typeface="Calibri"/>
                        <a:ea typeface="Calibri"/>
                        <a:cs typeface="Calibri"/>
                        <a:sym typeface="Calibri"/>
                      </a:endParaRPr>
                    </a:p>
                  </a:txBody>
                  <a:tcPr marT="63500" marB="63500" marR="63500" marL="63500">
                    <a:lnL cap="flat" cmpd="sng" w="12700">
                      <a:solidFill>
                        <a:srgbClr val="47C4D1"/>
                      </a:solidFill>
                      <a:prstDash val="solid"/>
                      <a:round/>
                      <a:headEnd len="sm" w="sm" type="none"/>
                      <a:tailEnd len="sm" w="sm" type="none"/>
                    </a:lnL>
                    <a:lnR cap="flat" cmpd="sng" w="12700">
                      <a:solidFill>
                        <a:srgbClr val="47C4D1"/>
                      </a:solidFill>
                      <a:prstDash val="solid"/>
                      <a:round/>
                      <a:headEnd len="sm" w="sm" type="none"/>
                      <a:tailEnd len="sm" w="sm" type="none"/>
                    </a:lnR>
                    <a:lnT cap="flat" cmpd="sng" w="12700">
                      <a:solidFill>
                        <a:srgbClr val="47C4D1"/>
                      </a:solidFill>
                      <a:prstDash val="solid"/>
                      <a:round/>
                      <a:headEnd len="sm" w="sm" type="none"/>
                      <a:tailEnd len="sm" w="sm" type="none"/>
                    </a:lnT>
                    <a:lnB cap="flat" cmpd="sng" w="12700">
                      <a:solidFill>
                        <a:srgbClr val="47C4D1"/>
                      </a:solidFill>
                      <a:prstDash val="solid"/>
                      <a:round/>
                      <a:headEnd len="sm" w="sm" type="none"/>
                      <a:tailEnd len="sm" w="sm" type="none"/>
                    </a:lnB>
                  </a:tcPr>
                </a:tc>
                <a:tc hMerge="1"/>
              </a:tr>
              <a:tr h="152400">
                <a:tc>
                  <a:txBody>
                    <a:bodyPr/>
                    <a:lstStyle/>
                    <a:p>
                      <a:pPr indent="0" lvl="0" marL="92075" rtl="0" algn="l">
                        <a:spcBef>
                          <a:spcPts val="0"/>
                        </a:spcBef>
                        <a:spcAft>
                          <a:spcPts val="0"/>
                        </a:spcAft>
                        <a:buNone/>
                      </a:pPr>
                      <a:r>
                        <a:rPr b="1" lang="es-MX" sz="1200">
                          <a:latin typeface="Calibri"/>
                          <a:ea typeface="Calibri"/>
                          <a:cs typeface="Calibri"/>
                          <a:sym typeface="Calibri"/>
                        </a:rPr>
                        <a:t>UC-18</a:t>
                      </a:r>
                      <a:endParaRPr b="1" sz="1200">
                        <a:latin typeface="Calibri"/>
                        <a:ea typeface="Calibri"/>
                        <a:cs typeface="Calibri"/>
                        <a:sym typeface="Calibri"/>
                      </a:endParaRPr>
                    </a:p>
                  </a:txBody>
                  <a:tcPr marT="63500" marB="63500" marR="63500" marL="63500">
                    <a:lnL cap="flat" cmpd="sng" w="12700">
                      <a:solidFill>
                        <a:srgbClr val="47C4D1"/>
                      </a:solidFill>
                      <a:prstDash val="solid"/>
                      <a:round/>
                      <a:headEnd len="sm" w="sm" type="none"/>
                      <a:tailEnd len="sm" w="sm" type="none"/>
                    </a:lnL>
                    <a:lnR cap="flat" cmpd="sng" w="12700">
                      <a:solidFill>
                        <a:srgbClr val="47C4D1"/>
                      </a:solidFill>
                      <a:prstDash val="solid"/>
                      <a:round/>
                      <a:headEnd len="sm" w="sm" type="none"/>
                      <a:tailEnd len="sm" w="sm" type="none"/>
                    </a:lnR>
                    <a:lnT cap="flat" cmpd="sng" w="12700">
                      <a:solidFill>
                        <a:srgbClr val="47C4D1"/>
                      </a:solidFill>
                      <a:prstDash val="solid"/>
                      <a:round/>
                      <a:headEnd len="sm" w="sm" type="none"/>
                      <a:tailEnd len="sm" w="sm" type="none"/>
                    </a:lnT>
                    <a:lnB cap="flat" cmpd="sng" w="12700">
                      <a:solidFill>
                        <a:srgbClr val="47C4D1"/>
                      </a:solidFill>
                      <a:prstDash val="solid"/>
                      <a:round/>
                      <a:headEnd len="sm" w="sm" type="none"/>
                      <a:tailEnd len="sm" w="sm" type="none"/>
                    </a:lnB>
                  </a:tcPr>
                </a:tc>
                <a:tc gridSpan="2">
                  <a:txBody>
                    <a:bodyPr/>
                    <a:lstStyle/>
                    <a:p>
                      <a:pPr indent="0" lvl="0" marL="0" rtl="0" algn="ctr">
                        <a:spcBef>
                          <a:spcPts val="0"/>
                        </a:spcBef>
                        <a:spcAft>
                          <a:spcPts val="0"/>
                        </a:spcAft>
                        <a:buNone/>
                      </a:pPr>
                      <a:r>
                        <a:rPr i="1" lang="es-MX" sz="1200">
                          <a:latin typeface="Calibri"/>
                          <a:ea typeface="Calibri"/>
                          <a:cs typeface="Calibri"/>
                          <a:sym typeface="Calibri"/>
                        </a:rPr>
                        <a:t>Apartado “Menntun”</a:t>
                      </a:r>
                      <a:endParaRPr i="1" sz="1200">
                        <a:latin typeface="Calibri"/>
                        <a:ea typeface="Calibri"/>
                        <a:cs typeface="Calibri"/>
                        <a:sym typeface="Calibri"/>
                      </a:endParaRPr>
                    </a:p>
                  </a:txBody>
                  <a:tcPr marT="63500" marB="63500" marR="63500" marL="63500">
                    <a:lnL cap="flat" cmpd="sng" w="12700">
                      <a:solidFill>
                        <a:srgbClr val="47C4D1"/>
                      </a:solidFill>
                      <a:prstDash val="solid"/>
                      <a:round/>
                      <a:headEnd len="sm" w="sm" type="none"/>
                      <a:tailEnd len="sm" w="sm" type="none"/>
                    </a:lnL>
                    <a:lnR cap="flat" cmpd="sng" w="12700">
                      <a:solidFill>
                        <a:srgbClr val="47C4D1"/>
                      </a:solidFill>
                      <a:prstDash val="solid"/>
                      <a:round/>
                      <a:headEnd len="sm" w="sm" type="none"/>
                      <a:tailEnd len="sm" w="sm" type="none"/>
                    </a:lnR>
                    <a:lnT cap="flat" cmpd="sng" w="12700">
                      <a:solidFill>
                        <a:srgbClr val="47C4D1"/>
                      </a:solidFill>
                      <a:prstDash val="solid"/>
                      <a:round/>
                      <a:headEnd len="sm" w="sm" type="none"/>
                      <a:tailEnd len="sm" w="sm" type="none"/>
                    </a:lnT>
                    <a:lnB cap="flat" cmpd="sng" w="12700">
                      <a:solidFill>
                        <a:srgbClr val="47C4D1"/>
                      </a:solidFill>
                      <a:prstDash val="solid"/>
                      <a:round/>
                      <a:headEnd len="sm" w="sm" type="none"/>
                      <a:tailEnd len="sm" w="sm" type="none"/>
                    </a:lnB>
                  </a:tcPr>
                </a:tc>
                <a:tc hMerge="1"/>
              </a:tr>
              <a:tr h="304800">
                <a:tc>
                  <a:txBody>
                    <a:bodyPr/>
                    <a:lstStyle/>
                    <a:p>
                      <a:pPr indent="0" lvl="0" marL="88265" rtl="0" algn="l">
                        <a:spcBef>
                          <a:spcPts val="0"/>
                        </a:spcBef>
                        <a:spcAft>
                          <a:spcPts val="0"/>
                        </a:spcAft>
                        <a:buNone/>
                      </a:pPr>
                      <a:r>
                        <a:rPr b="1" lang="es-MX" sz="1200">
                          <a:latin typeface="Calibri"/>
                          <a:ea typeface="Calibri"/>
                          <a:cs typeface="Calibri"/>
                          <a:sym typeface="Calibri"/>
                        </a:rPr>
                        <a:t>Objetivos </a:t>
                      </a:r>
                      <a:endParaRPr b="1" sz="1200">
                        <a:latin typeface="Calibri"/>
                        <a:ea typeface="Calibri"/>
                        <a:cs typeface="Calibri"/>
                        <a:sym typeface="Calibri"/>
                      </a:endParaRPr>
                    </a:p>
                    <a:p>
                      <a:pPr indent="0" lvl="0" marL="87630" rtl="0" algn="l">
                        <a:spcBef>
                          <a:spcPts val="0"/>
                        </a:spcBef>
                        <a:spcAft>
                          <a:spcPts val="0"/>
                        </a:spcAft>
                        <a:buNone/>
                      </a:pPr>
                      <a:r>
                        <a:rPr b="1" lang="es-MX" sz="1200">
                          <a:latin typeface="Calibri"/>
                          <a:ea typeface="Calibri"/>
                          <a:cs typeface="Calibri"/>
                          <a:sym typeface="Calibri"/>
                        </a:rPr>
                        <a:t>asociados</a:t>
                      </a:r>
                      <a:endParaRPr b="1" sz="1200">
                        <a:latin typeface="Calibri"/>
                        <a:ea typeface="Calibri"/>
                        <a:cs typeface="Calibri"/>
                        <a:sym typeface="Calibri"/>
                      </a:endParaRPr>
                    </a:p>
                  </a:txBody>
                  <a:tcPr marT="63500" marB="63500" marR="63500" marL="63500">
                    <a:lnL cap="flat" cmpd="sng" w="12700">
                      <a:solidFill>
                        <a:srgbClr val="47C4D1"/>
                      </a:solidFill>
                      <a:prstDash val="solid"/>
                      <a:round/>
                      <a:headEnd len="sm" w="sm" type="none"/>
                      <a:tailEnd len="sm" w="sm" type="none"/>
                    </a:lnL>
                    <a:lnR cap="flat" cmpd="sng" w="12700">
                      <a:solidFill>
                        <a:srgbClr val="47C4D1"/>
                      </a:solidFill>
                      <a:prstDash val="solid"/>
                      <a:round/>
                      <a:headEnd len="sm" w="sm" type="none"/>
                      <a:tailEnd len="sm" w="sm" type="none"/>
                    </a:lnR>
                    <a:lnT cap="flat" cmpd="sng" w="12700">
                      <a:solidFill>
                        <a:srgbClr val="47C4D1"/>
                      </a:solidFill>
                      <a:prstDash val="solid"/>
                      <a:round/>
                      <a:headEnd len="sm" w="sm" type="none"/>
                      <a:tailEnd len="sm" w="sm" type="none"/>
                    </a:lnT>
                    <a:lnB cap="flat" cmpd="sng" w="12700">
                      <a:solidFill>
                        <a:srgbClr val="47C4D1"/>
                      </a:solidFill>
                      <a:prstDash val="solid"/>
                      <a:round/>
                      <a:headEnd len="sm" w="sm" type="none"/>
                      <a:tailEnd len="sm" w="sm" type="none"/>
                    </a:lnB>
                  </a:tcPr>
                </a:tc>
                <a:tc gridSpan="2">
                  <a:txBody>
                    <a:bodyPr/>
                    <a:lstStyle/>
                    <a:p>
                      <a:pPr indent="0" lvl="0" marL="0" rtl="0" algn="l">
                        <a:spcBef>
                          <a:spcPts val="0"/>
                        </a:spcBef>
                        <a:spcAft>
                          <a:spcPts val="0"/>
                        </a:spcAft>
                        <a:buNone/>
                      </a:pPr>
                      <a:r>
                        <a:rPr lang="es-MX" sz="1200">
                          <a:latin typeface="Calibri"/>
                          <a:ea typeface="Calibri"/>
                          <a:cs typeface="Calibri"/>
                          <a:sym typeface="Calibri"/>
                        </a:rPr>
                        <a:t>Un apartado en el que se observa la información de la plataforma.</a:t>
                      </a:r>
                      <a:endParaRPr sz="1200">
                        <a:latin typeface="Calibri"/>
                        <a:ea typeface="Calibri"/>
                        <a:cs typeface="Calibri"/>
                        <a:sym typeface="Calibri"/>
                      </a:endParaRPr>
                    </a:p>
                  </a:txBody>
                  <a:tcPr marT="63500" marB="63500" marR="63500" marL="63500">
                    <a:lnL cap="flat" cmpd="sng" w="12700">
                      <a:solidFill>
                        <a:srgbClr val="47C4D1"/>
                      </a:solidFill>
                      <a:prstDash val="solid"/>
                      <a:round/>
                      <a:headEnd len="sm" w="sm" type="none"/>
                      <a:tailEnd len="sm" w="sm" type="none"/>
                    </a:lnL>
                    <a:lnR cap="flat" cmpd="sng" w="12700">
                      <a:solidFill>
                        <a:srgbClr val="47C4D1"/>
                      </a:solidFill>
                      <a:prstDash val="solid"/>
                      <a:round/>
                      <a:headEnd len="sm" w="sm" type="none"/>
                      <a:tailEnd len="sm" w="sm" type="none"/>
                    </a:lnR>
                    <a:lnT cap="flat" cmpd="sng" w="12700">
                      <a:solidFill>
                        <a:srgbClr val="47C4D1"/>
                      </a:solidFill>
                      <a:prstDash val="solid"/>
                      <a:round/>
                      <a:headEnd len="sm" w="sm" type="none"/>
                      <a:tailEnd len="sm" w="sm" type="none"/>
                    </a:lnT>
                    <a:lnB cap="flat" cmpd="sng" w="12700">
                      <a:solidFill>
                        <a:srgbClr val="47C4D1"/>
                      </a:solidFill>
                      <a:prstDash val="solid"/>
                      <a:round/>
                      <a:headEnd len="sm" w="sm" type="none"/>
                      <a:tailEnd len="sm" w="sm" type="none"/>
                    </a:lnB>
                  </a:tcPr>
                </a:tc>
                <a:tc hMerge="1"/>
              </a:tr>
              <a:tr h="355600">
                <a:tc>
                  <a:txBody>
                    <a:bodyPr/>
                    <a:lstStyle/>
                    <a:p>
                      <a:pPr indent="0" lvl="0" marL="92075" rtl="0" algn="l">
                        <a:spcBef>
                          <a:spcPts val="0"/>
                        </a:spcBef>
                        <a:spcAft>
                          <a:spcPts val="0"/>
                        </a:spcAft>
                        <a:buNone/>
                      </a:pPr>
                      <a:r>
                        <a:rPr b="1" lang="es-MX" sz="1200">
                          <a:latin typeface="Calibri"/>
                          <a:ea typeface="Calibri"/>
                          <a:cs typeface="Calibri"/>
                          <a:sym typeface="Calibri"/>
                        </a:rPr>
                        <a:t>Requisitos </a:t>
                      </a:r>
                      <a:endParaRPr b="1" sz="1200">
                        <a:latin typeface="Calibri"/>
                        <a:ea typeface="Calibri"/>
                        <a:cs typeface="Calibri"/>
                        <a:sym typeface="Calibri"/>
                      </a:endParaRPr>
                    </a:p>
                    <a:p>
                      <a:pPr indent="0" lvl="0" marL="87630" rtl="0" algn="l">
                        <a:spcBef>
                          <a:spcPts val="0"/>
                        </a:spcBef>
                        <a:spcAft>
                          <a:spcPts val="0"/>
                        </a:spcAft>
                        <a:buNone/>
                      </a:pPr>
                      <a:r>
                        <a:rPr b="1" lang="es-MX" sz="1200">
                          <a:latin typeface="Calibri"/>
                          <a:ea typeface="Calibri"/>
                          <a:cs typeface="Calibri"/>
                          <a:sym typeface="Calibri"/>
                        </a:rPr>
                        <a:t>asociados</a:t>
                      </a:r>
                      <a:endParaRPr b="1" sz="1200">
                        <a:latin typeface="Calibri"/>
                        <a:ea typeface="Calibri"/>
                        <a:cs typeface="Calibri"/>
                        <a:sym typeface="Calibri"/>
                      </a:endParaRPr>
                    </a:p>
                  </a:txBody>
                  <a:tcPr marT="63500" marB="63500" marR="63500" marL="63500">
                    <a:lnL cap="flat" cmpd="sng" w="12700">
                      <a:solidFill>
                        <a:srgbClr val="47C4D1"/>
                      </a:solidFill>
                      <a:prstDash val="solid"/>
                      <a:round/>
                      <a:headEnd len="sm" w="sm" type="none"/>
                      <a:tailEnd len="sm" w="sm" type="none"/>
                    </a:lnL>
                    <a:lnR cap="flat" cmpd="sng" w="12700">
                      <a:solidFill>
                        <a:srgbClr val="47C4D1"/>
                      </a:solidFill>
                      <a:prstDash val="solid"/>
                      <a:round/>
                      <a:headEnd len="sm" w="sm" type="none"/>
                      <a:tailEnd len="sm" w="sm" type="none"/>
                    </a:lnR>
                    <a:lnT cap="flat" cmpd="sng" w="12700">
                      <a:solidFill>
                        <a:srgbClr val="47C4D1"/>
                      </a:solidFill>
                      <a:prstDash val="solid"/>
                      <a:round/>
                      <a:headEnd len="sm" w="sm" type="none"/>
                      <a:tailEnd len="sm" w="sm" type="none"/>
                    </a:lnT>
                    <a:lnB cap="flat" cmpd="sng" w="12700">
                      <a:solidFill>
                        <a:srgbClr val="47C4D1"/>
                      </a:solidFill>
                      <a:prstDash val="solid"/>
                      <a:round/>
                      <a:headEnd len="sm" w="sm" type="none"/>
                      <a:tailEnd len="sm" w="sm" type="none"/>
                    </a:lnB>
                  </a:tcPr>
                </a:tc>
                <a:tc gridSpan="2">
                  <a:txBody>
                    <a:bodyPr/>
                    <a:lstStyle/>
                    <a:p>
                      <a:pPr indent="0" lvl="0" marL="0" rtl="0" algn="l">
                        <a:spcBef>
                          <a:spcPts val="0"/>
                        </a:spcBef>
                        <a:spcAft>
                          <a:spcPts val="0"/>
                        </a:spcAft>
                        <a:buNone/>
                      </a:pPr>
                      <a:r>
                        <a:rPr lang="es-MX" sz="1200">
                          <a:latin typeface="Calibri"/>
                          <a:ea typeface="Calibri"/>
                          <a:cs typeface="Calibri"/>
                          <a:sym typeface="Calibri"/>
                        </a:rPr>
                        <a:t>Utilizar la plataforma </a:t>
                      </a:r>
                      <a:endParaRPr sz="1200">
                        <a:latin typeface="Calibri"/>
                        <a:ea typeface="Calibri"/>
                        <a:cs typeface="Calibri"/>
                        <a:sym typeface="Calibri"/>
                      </a:endParaRPr>
                    </a:p>
                  </a:txBody>
                  <a:tcPr marT="63500" marB="63500" marR="63500" marL="63500">
                    <a:lnL cap="flat" cmpd="sng" w="12700">
                      <a:solidFill>
                        <a:srgbClr val="47C4D1"/>
                      </a:solidFill>
                      <a:prstDash val="solid"/>
                      <a:round/>
                      <a:headEnd len="sm" w="sm" type="none"/>
                      <a:tailEnd len="sm" w="sm" type="none"/>
                    </a:lnL>
                    <a:lnR cap="flat" cmpd="sng" w="12700">
                      <a:solidFill>
                        <a:srgbClr val="47C4D1"/>
                      </a:solidFill>
                      <a:prstDash val="solid"/>
                      <a:round/>
                      <a:headEnd len="sm" w="sm" type="none"/>
                      <a:tailEnd len="sm" w="sm" type="none"/>
                    </a:lnR>
                    <a:lnT cap="flat" cmpd="sng" w="12700">
                      <a:solidFill>
                        <a:srgbClr val="47C4D1"/>
                      </a:solidFill>
                      <a:prstDash val="solid"/>
                      <a:round/>
                      <a:headEnd len="sm" w="sm" type="none"/>
                      <a:tailEnd len="sm" w="sm" type="none"/>
                    </a:lnT>
                    <a:lnB cap="flat" cmpd="sng" w="12700">
                      <a:solidFill>
                        <a:srgbClr val="47C4D1"/>
                      </a:solidFill>
                      <a:prstDash val="solid"/>
                      <a:round/>
                      <a:headEnd len="sm" w="sm" type="none"/>
                      <a:tailEnd len="sm" w="sm" type="none"/>
                    </a:lnB>
                  </a:tcPr>
                </a:tc>
                <a:tc hMerge="1"/>
              </a:tr>
              <a:tr h="304800">
                <a:tc>
                  <a:txBody>
                    <a:bodyPr/>
                    <a:lstStyle/>
                    <a:p>
                      <a:pPr indent="0" lvl="0" marL="92075" rtl="0" algn="l">
                        <a:spcBef>
                          <a:spcPts val="0"/>
                        </a:spcBef>
                        <a:spcAft>
                          <a:spcPts val="0"/>
                        </a:spcAft>
                        <a:buNone/>
                      </a:pPr>
                      <a:r>
                        <a:rPr b="1" lang="es-MX" sz="1200">
                          <a:latin typeface="Calibri"/>
                          <a:ea typeface="Calibri"/>
                          <a:cs typeface="Calibri"/>
                          <a:sym typeface="Calibri"/>
                        </a:rPr>
                        <a:t>Descripción </a:t>
                      </a:r>
                      <a:endParaRPr b="1" sz="1200">
                        <a:latin typeface="Calibri"/>
                        <a:ea typeface="Calibri"/>
                        <a:cs typeface="Calibri"/>
                        <a:sym typeface="Calibri"/>
                      </a:endParaRPr>
                    </a:p>
                  </a:txBody>
                  <a:tcPr marT="63500" marB="63500" marR="63500" marL="63500">
                    <a:lnL cap="flat" cmpd="sng" w="12700">
                      <a:solidFill>
                        <a:srgbClr val="47C4D1"/>
                      </a:solidFill>
                      <a:prstDash val="solid"/>
                      <a:round/>
                      <a:headEnd len="sm" w="sm" type="none"/>
                      <a:tailEnd len="sm" w="sm" type="none"/>
                    </a:lnL>
                    <a:lnR cap="flat" cmpd="sng" w="12700">
                      <a:solidFill>
                        <a:srgbClr val="47C4D1"/>
                      </a:solidFill>
                      <a:prstDash val="solid"/>
                      <a:round/>
                      <a:headEnd len="sm" w="sm" type="none"/>
                      <a:tailEnd len="sm" w="sm" type="none"/>
                    </a:lnR>
                    <a:lnT cap="flat" cmpd="sng" w="12700">
                      <a:solidFill>
                        <a:srgbClr val="47C4D1"/>
                      </a:solidFill>
                      <a:prstDash val="solid"/>
                      <a:round/>
                      <a:headEnd len="sm" w="sm" type="none"/>
                      <a:tailEnd len="sm" w="sm" type="none"/>
                    </a:lnT>
                    <a:lnB cap="flat" cmpd="sng" w="12700">
                      <a:solidFill>
                        <a:srgbClr val="47C4D1"/>
                      </a:solidFill>
                      <a:prstDash val="solid"/>
                      <a:round/>
                      <a:headEnd len="sm" w="sm" type="none"/>
                      <a:tailEnd len="sm" w="sm" type="none"/>
                    </a:lnB>
                  </a:tcPr>
                </a:tc>
                <a:tc gridSpan="2">
                  <a:txBody>
                    <a:bodyPr/>
                    <a:lstStyle/>
                    <a:p>
                      <a:pPr indent="0" lvl="0" marL="0" marR="39370" rtl="0" algn="l">
                        <a:lnSpc>
                          <a:spcPct val="95416"/>
                        </a:lnSpc>
                        <a:spcBef>
                          <a:spcPts val="0"/>
                        </a:spcBef>
                        <a:spcAft>
                          <a:spcPts val="0"/>
                        </a:spcAft>
                        <a:buNone/>
                      </a:pPr>
                      <a:r>
                        <a:rPr lang="es-MX" sz="1200">
                          <a:latin typeface="Calibri"/>
                          <a:ea typeface="Calibri"/>
                          <a:cs typeface="Calibri"/>
                          <a:sym typeface="Calibri"/>
                        </a:rPr>
                        <a:t>Se observa una pequeña descripción de que es Menntun</a:t>
                      </a:r>
                      <a:endParaRPr sz="1200">
                        <a:latin typeface="Calibri"/>
                        <a:ea typeface="Calibri"/>
                        <a:cs typeface="Calibri"/>
                        <a:sym typeface="Calibri"/>
                      </a:endParaRPr>
                    </a:p>
                  </a:txBody>
                  <a:tcPr marT="63500" marB="63500" marR="63500" marL="63500">
                    <a:lnL cap="flat" cmpd="sng" w="12700">
                      <a:solidFill>
                        <a:srgbClr val="47C4D1"/>
                      </a:solidFill>
                      <a:prstDash val="solid"/>
                      <a:round/>
                      <a:headEnd len="sm" w="sm" type="none"/>
                      <a:tailEnd len="sm" w="sm" type="none"/>
                    </a:lnL>
                    <a:lnR cap="flat" cmpd="sng" w="12700">
                      <a:solidFill>
                        <a:srgbClr val="47C4D1"/>
                      </a:solidFill>
                      <a:prstDash val="solid"/>
                      <a:round/>
                      <a:headEnd len="sm" w="sm" type="none"/>
                      <a:tailEnd len="sm" w="sm" type="none"/>
                    </a:lnR>
                    <a:lnT cap="flat" cmpd="sng" w="12700">
                      <a:solidFill>
                        <a:srgbClr val="47C4D1"/>
                      </a:solidFill>
                      <a:prstDash val="solid"/>
                      <a:round/>
                      <a:headEnd len="sm" w="sm" type="none"/>
                      <a:tailEnd len="sm" w="sm" type="none"/>
                    </a:lnT>
                    <a:lnB cap="flat" cmpd="sng" w="12700">
                      <a:solidFill>
                        <a:srgbClr val="47C4D1"/>
                      </a:solidFill>
                      <a:prstDash val="solid"/>
                      <a:round/>
                      <a:headEnd len="sm" w="sm" type="none"/>
                      <a:tailEnd len="sm" w="sm" type="none"/>
                    </a:lnB>
                  </a:tcPr>
                </a:tc>
                <a:tc hMerge="1"/>
              </a:tr>
              <a:tr h="487675">
                <a:tc>
                  <a:txBody>
                    <a:bodyPr/>
                    <a:lstStyle/>
                    <a:p>
                      <a:pPr indent="0" lvl="0" marL="0" rtl="0" algn="ctr">
                        <a:spcBef>
                          <a:spcPts val="0"/>
                        </a:spcBef>
                        <a:spcAft>
                          <a:spcPts val="0"/>
                        </a:spcAft>
                        <a:buNone/>
                      </a:pPr>
                      <a:r>
                        <a:rPr b="1" lang="es-MX" sz="1200">
                          <a:latin typeface="Calibri"/>
                          <a:ea typeface="Calibri"/>
                          <a:cs typeface="Calibri"/>
                          <a:sym typeface="Calibri"/>
                        </a:rPr>
                        <a:t>Precondición</a:t>
                      </a:r>
                      <a:endParaRPr b="1" sz="1200">
                        <a:latin typeface="Calibri"/>
                        <a:ea typeface="Calibri"/>
                        <a:cs typeface="Calibri"/>
                        <a:sym typeface="Calibri"/>
                      </a:endParaRPr>
                    </a:p>
                  </a:txBody>
                  <a:tcPr marT="63500" marB="63500" marR="63500" marL="63500">
                    <a:lnL cap="flat" cmpd="sng" w="12700">
                      <a:solidFill>
                        <a:srgbClr val="47C4D1"/>
                      </a:solidFill>
                      <a:prstDash val="solid"/>
                      <a:round/>
                      <a:headEnd len="sm" w="sm" type="none"/>
                      <a:tailEnd len="sm" w="sm" type="none"/>
                    </a:lnL>
                    <a:lnR cap="flat" cmpd="sng" w="12700">
                      <a:solidFill>
                        <a:srgbClr val="47C4D1"/>
                      </a:solidFill>
                      <a:prstDash val="solid"/>
                      <a:round/>
                      <a:headEnd len="sm" w="sm" type="none"/>
                      <a:tailEnd len="sm" w="sm" type="none"/>
                    </a:lnR>
                    <a:lnT cap="flat" cmpd="sng" w="12700">
                      <a:solidFill>
                        <a:srgbClr val="47C4D1"/>
                      </a:solidFill>
                      <a:prstDash val="solid"/>
                      <a:round/>
                      <a:headEnd len="sm" w="sm" type="none"/>
                      <a:tailEnd len="sm" w="sm" type="none"/>
                    </a:lnT>
                    <a:lnB cap="flat" cmpd="sng" w="12700">
                      <a:solidFill>
                        <a:srgbClr val="47C4D1"/>
                      </a:solidFill>
                      <a:prstDash val="solid"/>
                      <a:round/>
                      <a:headEnd len="sm" w="sm" type="none"/>
                      <a:tailEnd len="sm" w="sm" type="none"/>
                    </a:lnB>
                  </a:tcPr>
                </a:tc>
                <a:tc gridSpan="2">
                  <a:txBody>
                    <a:bodyPr/>
                    <a:lstStyle/>
                    <a:p>
                      <a:pPr indent="0" lvl="0" marL="0" rtl="0" algn="l">
                        <a:lnSpc>
                          <a:spcPct val="115000"/>
                        </a:lnSpc>
                        <a:spcBef>
                          <a:spcPts val="0"/>
                        </a:spcBef>
                        <a:spcAft>
                          <a:spcPts val="0"/>
                        </a:spcAft>
                        <a:buNone/>
                      </a:pPr>
                      <a:r>
                        <a:rPr lang="es-MX" sz="1200">
                          <a:latin typeface="Calibri"/>
                          <a:ea typeface="Calibri"/>
                          <a:cs typeface="Calibri"/>
                          <a:sym typeface="Calibri"/>
                        </a:rPr>
                        <a:t>Ingresar a la plataforma</a:t>
                      </a:r>
                      <a:endParaRPr sz="1200">
                        <a:latin typeface="Calibri"/>
                        <a:ea typeface="Calibri"/>
                        <a:cs typeface="Calibri"/>
                        <a:sym typeface="Calibri"/>
                      </a:endParaRPr>
                    </a:p>
                  </a:txBody>
                  <a:tcPr marT="63500" marB="63500" marR="63500" marL="63500">
                    <a:lnL cap="flat" cmpd="sng" w="12700">
                      <a:solidFill>
                        <a:srgbClr val="47C4D1"/>
                      </a:solidFill>
                      <a:prstDash val="solid"/>
                      <a:round/>
                      <a:headEnd len="sm" w="sm" type="none"/>
                      <a:tailEnd len="sm" w="sm" type="none"/>
                    </a:lnL>
                    <a:lnR cap="flat" cmpd="sng" w="12700">
                      <a:solidFill>
                        <a:srgbClr val="47C4D1"/>
                      </a:solidFill>
                      <a:prstDash val="solid"/>
                      <a:round/>
                      <a:headEnd len="sm" w="sm" type="none"/>
                      <a:tailEnd len="sm" w="sm" type="none"/>
                    </a:lnR>
                    <a:lnT cap="flat" cmpd="sng" w="12700">
                      <a:solidFill>
                        <a:srgbClr val="47C4D1"/>
                      </a:solidFill>
                      <a:prstDash val="solid"/>
                      <a:round/>
                      <a:headEnd len="sm" w="sm" type="none"/>
                      <a:tailEnd len="sm" w="sm" type="none"/>
                    </a:lnT>
                    <a:lnB cap="flat" cmpd="sng" w="12700">
                      <a:solidFill>
                        <a:srgbClr val="47C4D1"/>
                      </a:solidFill>
                      <a:prstDash val="solid"/>
                      <a:round/>
                      <a:headEnd len="sm" w="sm" type="none"/>
                      <a:tailEnd len="sm" w="sm" type="none"/>
                    </a:lnB>
                  </a:tcPr>
                </a:tc>
                <a:tc hMerge="1"/>
              </a:tr>
              <a:tr h="152400">
                <a:tc rowSpan="4">
                  <a:txBody>
                    <a:bodyPr/>
                    <a:lstStyle/>
                    <a:p>
                      <a:pPr indent="0" lvl="0" marL="87630" rtl="0" algn="l">
                        <a:spcBef>
                          <a:spcPts val="0"/>
                        </a:spcBef>
                        <a:spcAft>
                          <a:spcPts val="0"/>
                        </a:spcAft>
                        <a:buNone/>
                      </a:pPr>
                      <a:r>
                        <a:rPr b="1" lang="es-MX" sz="1200">
                          <a:latin typeface="Calibri"/>
                          <a:ea typeface="Calibri"/>
                          <a:cs typeface="Calibri"/>
                          <a:sym typeface="Calibri"/>
                        </a:rPr>
                        <a:t>Secuencia </a:t>
                      </a:r>
                      <a:endParaRPr b="1" sz="1200">
                        <a:latin typeface="Calibri"/>
                        <a:ea typeface="Calibri"/>
                        <a:cs typeface="Calibri"/>
                        <a:sym typeface="Calibri"/>
                      </a:endParaRPr>
                    </a:p>
                    <a:p>
                      <a:pPr indent="0" lvl="0" marL="92075" rtl="0" algn="l">
                        <a:spcBef>
                          <a:spcPts val="0"/>
                        </a:spcBef>
                        <a:spcAft>
                          <a:spcPts val="0"/>
                        </a:spcAft>
                        <a:buNone/>
                      </a:pPr>
                      <a:r>
                        <a:rPr b="1" lang="es-MX" sz="1200">
                          <a:latin typeface="Calibri"/>
                          <a:ea typeface="Calibri"/>
                          <a:cs typeface="Calibri"/>
                          <a:sym typeface="Calibri"/>
                        </a:rPr>
                        <a:t>Normal</a:t>
                      </a:r>
                      <a:endParaRPr b="1" sz="1200">
                        <a:latin typeface="Calibri"/>
                        <a:ea typeface="Calibri"/>
                        <a:cs typeface="Calibri"/>
                        <a:sym typeface="Calibri"/>
                      </a:endParaRPr>
                    </a:p>
                  </a:txBody>
                  <a:tcPr marT="63500" marB="63500" marR="63500" marL="63500">
                    <a:lnL cap="flat" cmpd="sng" w="12700">
                      <a:solidFill>
                        <a:srgbClr val="47C4D1"/>
                      </a:solidFill>
                      <a:prstDash val="solid"/>
                      <a:round/>
                      <a:headEnd len="sm" w="sm" type="none"/>
                      <a:tailEnd len="sm" w="sm" type="none"/>
                    </a:lnL>
                    <a:lnR cap="flat" cmpd="sng" w="12700">
                      <a:solidFill>
                        <a:srgbClr val="47C4D1"/>
                      </a:solidFill>
                      <a:prstDash val="solid"/>
                      <a:round/>
                      <a:headEnd len="sm" w="sm" type="none"/>
                      <a:tailEnd len="sm" w="sm" type="none"/>
                    </a:lnR>
                    <a:lnT cap="flat" cmpd="sng" w="12700">
                      <a:solidFill>
                        <a:srgbClr val="47C4D1"/>
                      </a:solidFill>
                      <a:prstDash val="solid"/>
                      <a:round/>
                      <a:headEnd len="sm" w="sm" type="none"/>
                      <a:tailEnd len="sm" w="sm" type="none"/>
                    </a:lnT>
                    <a:lnB cap="flat" cmpd="sng" w="12700">
                      <a:solidFill>
                        <a:srgbClr val="47C4D1"/>
                      </a:solidFill>
                      <a:prstDash val="solid"/>
                      <a:round/>
                      <a:headEnd len="sm" w="sm" type="none"/>
                      <a:tailEnd len="sm" w="sm" type="none"/>
                    </a:lnB>
                  </a:tcPr>
                </a:tc>
                <a:tc>
                  <a:txBody>
                    <a:bodyPr/>
                    <a:lstStyle/>
                    <a:p>
                      <a:pPr indent="0" lvl="0" marL="0" marR="72390" rtl="0" algn="r">
                        <a:spcBef>
                          <a:spcPts val="0"/>
                        </a:spcBef>
                        <a:spcAft>
                          <a:spcPts val="0"/>
                        </a:spcAft>
                        <a:buNone/>
                      </a:pPr>
                      <a:r>
                        <a:rPr b="1" lang="es-MX" sz="1200">
                          <a:latin typeface="Calibri"/>
                          <a:ea typeface="Calibri"/>
                          <a:cs typeface="Calibri"/>
                          <a:sym typeface="Calibri"/>
                        </a:rPr>
                        <a:t>Paso </a:t>
                      </a:r>
                      <a:endParaRPr b="1" sz="1200">
                        <a:latin typeface="Calibri"/>
                        <a:ea typeface="Calibri"/>
                        <a:cs typeface="Calibri"/>
                        <a:sym typeface="Calibri"/>
                      </a:endParaRPr>
                    </a:p>
                  </a:txBody>
                  <a:tcPr marT="63500" marB="63500" marR="63500" marL="63500">
                    <a:lnL cap="flat" cmpd="sng" w="12700">
                      <a:solidFill>
                        <a:srgbClr val="47C4D1"/>
                      </a:solidFill>
                      <a:prstDash val="solid"/>
                      <a:round/>
                      <a:headEnd len="sm" w="sm" type="none"/>
                      <a:tailEnd len="sm" w="sm" type="none"/>
                    </a:lnL>
                    <a:lnR cap="flat" cmpd="sng" w="12700">
                      <a:solidFill>
                        <a:srgbClr val="47C4D1"/>
                      </a:solidFill>
                      <a:prstDash val="solid"/>
                      <a:round/>
                      <a:headEnd len="sm" w="sm" type="none"/>
                      <a:tailEnd len="sm" w="sm" type="none"/>
                    </a:lnR>
                    <a:lnT cap="flat" cmpd="sng" w="12700">
                      <a:solidFill>
                        <a:srgbClr val="47C4D1"/>
                      </a:solidFill>
                      <a:prstDash val="solid"/>
                      <a:round/>
                      <a:headEnd len="sm" w="sm" type="none"/>
                      <a:tailEnd len="sm" w="sm" type="none"/>
                    </a:lnT>
                    <a:lnB cap="flat" cmpd="sng" w="12700">
                      <a:solidFill>
                        <a:srgbClr val="47C4D1"/>
                      </a:solidFill>
                      <a:prstDash val="solid"/>
                      <a:round/>
                      <a:headEnd len="sm" w="sm" type="none"/>
                      <a:tailEnd len="sm" w="sm" type="none"/>
                    </a:lnB>
                  </a:tcPr>
                </a:tc>
                <a:tc>
                  <a:txBody>
                    <a:bodyPr/>
                    <a:lstStyle/>
                    <a:p>
                      <a:pPr indent="0" lvl="0" marL="82550" rtl="0" algn="l">
                        <a:spcBef>
                          <a:spcPts val="0"/>
                        </a:spcBef>
                        <a:spcAft>
                          <a:spcPts val="0"/>
                        </a:spcAft>
                        <a:buNone/>
                      </a:pPr>
                      <a:r>
                        <a:rPr b="1" i="1" lang="es-MX" sz="1200">
                          <a:latin typeface="Calibri"/>
                          <a:ea typeface="Calibri"/>
                          <a:cs typeface="Calibri"/>
                          <a:sym typeface="Calibri"/>
                        </a:rPr>
                        <a:t>Acción</a:t>
                      </a:r>
                      <a:endParaRPr b="1" i="1" sz="1200">
                        <a:latin typeface="Calibri"/>
                        <a:ea typeface="Calibri"/>
                        <a:cs typeface="Calibri"/>
                        <a:sym typeface="Calibri"/>
                      </a:endParaRPr>
                    </a:p>
                  </a:txBody>
                  <a:tcPr marT="63500" marB="63500" marR="63500" marL="63500">
                    <a:lnL cap="flat" cmpd="sng" w="12700">
                      <a:solidFill>
                        <a:srgbClr val="47C4D1"/>
                      </a:solidFill>
                      <a:prstDash val="solid"/>
                      <a:round/>
                      <a:headEnd len="sm" w="sm" type="none"/>
                      <a:tailEnd len="sm" w="sm" type="none"/>
                    </a:lnL>
                    <a:lnR cap="flat" cmpd="sng" w="12700">
                      <a:solidFill>
                        <a:srgbClr val="47C4D1"/>
                      </a:solidFill>
                      <a:prstDash val="solid"/>
                      <a:round/>
                      <a:headEnd len="sm" w="sm" type="none"/>
                      <a:tailEnd len="sm" w="sm" type="none"/>
                    </a:lnR>
                    <a:lnT cap="flat" cmpd="sng" w="12700">
                      <a:solidFill>
                        <a:srgbClr val="47C4D1"/>
                      </a:solidFill>
                      <a:prstDash val="solid"/>
                      <a:round/>
                      <a:headEnd len="sm" w="sm" type="none"/>
                      <a:tailEnd len="sm" w="sm" type="none"/>
                    </a:lnT>
                    <a:lnB cap="flat" cmpd="sng" w="12700">
                      <a:solidFill>
                        <a:srgbClr val="47C4D1"/>
                      </a:solidFill>
                      <a:prstDash val="solid"/>
                      <a:round/>
                      <a:headEnd len="sm" w="sm" type="none"/>
                      <a:tailEnd len="sm" w="sm" type="none"/>
                    </a:lnB>
                  </a:tcPr>
                </a:tc>
              </a:tr>
              <a:tr h="152400">
                <a:tc vMerge="1"/>
                <a:tc>
                  <a:txBody>
                    <a:bodyPr/>
                    <a:lstStyle/>
                    <a:p>
                      <a:pPr indent="0" lvl="0" marL="0" marR="191135" rtl="0" algn="r">
                        <a:spcBef>
                          <a:spcPts val="0"/>
                        </a:spcBef>
                        <a:spcAft>
                          <a:spcPts val="0"/>
                        </a:spcAft>
                        <a:buNone/>
                      </a:pPr>
                      <a:r>
                        <a:rPr lang="es-MX" sz="1200">
                          <a:latin typeface="Calibri"/>
                          <a:ea typeface="Calibri"/>
                          <a:cs typeface="Calibri"/>
                          <a:sym typeface="Calibri"/>
                        </a:rPr>
                        <a:t>1 </a:t>
                      </a:r>
                      <a:endParaRPr sz="1200">
                        <a:latin typeface="Calibri"/>
                        <a:ea typeface="Calibri"/>
                        <a:cs typeface="Calibri"/>
                        <a:sym typeface="Calibri"/>
                      </a:endParaRPr>
                    </a:p>
                  </a:txBody>
                  <a:tcPr marT="63500" marB="63500" marR="63500" marL="63500">
                    <a:lnL cap="flat" cmpd="sng" w="12700">
                      <a:solidFill>
                        <a:srgbClr val="47C4D1"/>
                      </a:solidFill>
                      <a:prstDash val="solid"/>
                      <a:round/>
                      <a:headEnd len="sm" w="sm" type="none"/>
                      <a:tailEnd len="sm" w="sm" type="none"/>
                    </a:lnL>
                    <a:lnR cap="flat" cmpd="sng" w="12700">
                      <a:solidFill>
                        <a:srgbClr val="47C4D1"/>
                      </a:solidFill>
                      <a:prstDash val="solid"/>
                      <a:round/>
                      <a:headEnd len="sm" w="sm" type="none"/>
                      <a:tailEnd len="sm" w="sm" type="none"/>
                    </a:lnR>
                    <a:lnT cap="flat" cmpd="sng" w="12700">
                      <a:solidFill>
                        <a:srgbClr val="47C4D1"/>
                      </a:solidFill>
                      <a:prstDash val="solid"/>
                      <a:round/>
                      <a:headEnd len="sm" w="sm" type="none"/>
                      <a:tailEnd len="sm" w="sm" type="none"/>
                    </a:lnT>
                    <a:lnB cap="flat" cmpd="sng" w="12700">
                      <a:solidFill>
                        <a:srgbClr val="47C4D1"/>
                      </a:solidFill>
                      <a:prstDash val="solid"/>
                      <a:round/>
                      <a:headEnd len="sm" w="sm" type="none"/>
                      <a:tailEnd len="sm" w="sm" type="none"/>
                    </a:lnB>
                  </a:tcPr>
                </a:tc>
                <a:tc>
                  <a:txBody>
                    <a:bodyPr/>
                    <a:lstStyle/>
                    <a:p>
                      <a:pPr indent="0" lvl="0" marL="88265" rtl="0" algn="l">
                        <a:spcBef>
                          <a:spcPts val="0"/>
                        </a:spcBef>
                        <a:spcAft>
                          <a:spcPts val="0"/>
                        </a:spcAft>
                        <a:buNone/>
                      </a:pPr>
                      <a:r>
                        <a:rPr lang="es-MX" sz="1200">
                          <a:latin typeface="Calibri"/>
                          <a:ea typeface="Calibri"/>
                          <a:cs typeface="Calibri"/>
                          <a:sym typeface="Calibri"/>
                        </a:rPr>
                        <a:t>Ingresar a una cuenta</a:t>
                      </a:r>
                      <a:endParaRPr sz="1200">
                        <a:latin typeface="Calibri"/>
                        <a:ea typeface="Calibri"/>
                        <a:cs typeface="Calibri"/>
                        <a:sym typeface="Calibri"/>
                      </a:endParaRPr>
                    </a:p>
                  </a:txBody>
                  <a:tcPr marT="63500" marB="63500" marR="63500" marL="63500">
                    <a:lnL cap="flat" cmpd="sng" w="12700">
                      <a:solidFill>
                        <a:srgbClr val="47C4D1"/>
                      </a:solidFill>
                      <a:prstDash val="solid"/>
                      <a:round/>
                      <a:headEnd len="sm" w="sm" type="none"/>
                      <a:tailEnd len="sm" w="sm" type="none"/>
                    </a:lnL>
                    <a:lnR cap="flat" cmpd="sng" w="12700">
                      <a:solidFill>
                        <a:srgbClr val="47C4D1"/>
                      </a:solidFill>
                      <a:prstDash val="solid"/>
                      <a:round/>
                      <a:headEnd len="sm" w="sm" type="none"/>
                      <a:tailEnd len="sm" w="sm" type="none"/>
                    </a:lnR>
                    <a:lnT cap="flat" cmpd="sng" w="12700">
                      <a:solidFill>
                        <a:srgbClr val="47C4D1"/>
                      </a:solidFill>
                      <a:prstDash val="solid"/>
                      <a:round/>
                      <a:headEnd len="sm" w="sm" type="none"/>
                      <a:tailEnd len="sm" w="sm" type="none"/>
                    </a:lnT>
                    <a:lnB cap="flat" cmpd="sng" w="12700">
                      <a:solidFill>
                        <a:srgbClr val="47C4D1"/>
                      </a:solidFill>
                      <a:prstDash val="solid"/>
                      <a:round/>
                      <a:headEnd len="sm" w="sm" type="none"/>
                      <a:tailEnd len="sm" w="sm" type="none"/>
                    </a:lnB>
                  </a:tcPr>
                </a:tc>
              </a:tr>
              <a:tr h="165100">
                <a:tc vMerge="1"/>
                <a:tc>
                  <a:txBody>
                    <a:bodyPr/>
                    <a:lstStyle/>
                    <a:p>
                      <a:pPr indent="0" lvl="0" marL="0" rtl="0" algn="ctr">
                        <a:spcBef>
                          <a:spcPts val="0"/>
                        </a:spcBef>
                        <a:spcAft>
                          <a:spcPts val="0"/>
                        </a:spcAft>
                        <a:buNone/>
                      </a:pPr>
                      <a:r>
                        <a:rPr lang="es-MX" sz="1200">
                          <a:latin typeface="Calibri"/>
                          <a:ea typeface="Calibri"/>
                          <a:cs typeface="Calibri"/>
                          <a:sym typeface="Calibri"/>
                        </a:rPr>
                        <a:t>2 </a:t>
                      </a:r>
                      <a:endParaRPr sz="1200">
                        <a:latin typeface="Calibri"/>
                        <a:ea typeface="Calibri"/>
                        <a:cs typeface="Calibri"/>
                        <a:sym typeface="Calibri"/>
                      </a:endParaRPr>
                    </a:p>
                  </a:txBody>
                  <a:tcPr marT="63500" marB="63500" marR="63500" marL="63500">
                    <a:lnL cap="flat" cmpd="sng" w="12700">
                      <a:solidFill>
                        <a:srgbClr val="47C4D1"/>
                      </a:solidFill>
                      <a:prstDash val="solid"/>
                      <a:round/>
                      <a:headEnd len="sm" w="sm" type="none"/>
                      <a:tailEnd len="sm" w="sm" type="none"/>
                    </a:lnL>
                    <a:lnR cap="flat" cmpd="sng" w="12700">
                      <a:solidFill>
                        <a:srgbClr val="47C4D1"/>
                      </a:solidFill>
                      <a:prstDash val="solid"/>
                      <a:round/>
                      <a:headEnd len="sm" w="sm" type="none"/>
                      <a:tailEnd len="sm" w="sm" type="none"/>
                    </a:lnR>
                    <a:lnT cap="flat" cmpd="sng" w="12700">
                      <a:solidFill>
                        <a:srgbClr val="47C4D1"/>
                      </a:solidFill>
                      <a:prstDash val="solid"/>
                      <a:round/>
                      <a:headEnd len="sm" w="sm" type="none"/>
                      <a:tailEnd len="sm" w="sm" type="none"/>
                    </a:lnT>
                    <a:lnB cap="flat" cmpd="sng" w="12700">
                      <a:solidFill>
                        <a:srgbClr val="47C4D1"/>
                      </a:solidFill>
                      <a:prstDash val="solid"/>
                      <a:round/>
                      <a:headEnd len="sm" w="sm" type="none"/>
                      <a:tailEnd len="sm" w="sm" type="none"/>
                    </a:lnB>
                  </a:tcPr>
                </a:tc>
                <a:tc>
                  <a:txBody>
                    <a:bodyPr/>
                    <a:lstStyle/>
                    <a:p>
                      <a:pPr indent="0" lvl="0" marL="88265" rtl="0" algn="l">
                        <a:spcBef>
                          <a:spcPts val="0"/>
                        </a:spcBef>
                        <a:spcAft>
                          <a:spcPts val="0"/>
                        </a:spcAft>
                        <a:buNone/>
                      </a:pPr>
                      <a:r>
                        <a:rPr lang="es-MX" sz="1200">
                          <a:latin typeface="Calibri"/>
                          <a:ea typeface="Calibri"/>
                          <a:cs typeface="Calibri"/>
                          <a:sym typeface="Calibri"/>
                        </a:rPr>
                        <a:t>Seleccionar el apartado de “</a:t>
                      </a:r>
                      <a:r>
                        <a:rPr i="1" lang="es-MX" sz="1200">
                          <a:latin typeface="Calibri"/>
                          <a:ea typeface="Calibri"/>
                          <a:cs typeface="Calibri"/>
                          <a:sym typeface="Calibri"/>
                        </a:rPr>
                        <a:t>Menntun</a:t>
                      </a:r>
                      <a:r>
                        <a:rPr lang="es-MX" sz="1200">
                          <a:latin typeface="Calibri"/>
                          <a:ea typeface="Calibri"/>
                          <a:cs typeface="Calibri"/>
                          <a:sym typeface="Calibri"/>
                        </a:rPr>
                        <a:t>”</a:t>
                      </a:r>
                      <a:endParaRPr sz="1200">
                        <a:latin typeface="Calibri"/>
                        <a:ea typeface="Calibri"/>
                        <a:cs typeface="Calibri"/>
                        <a:sym typeface="Calibri"/>
                      </a:endParaRPr>
                    </a:p>
                  </a:txBody>
                  <a:tcPr marT="63500" marB="63500" marR="63500" marL="63500">
                    <a:lnL cap="flat" cmpd="sng" w="12700">
                      <a:solidFill>
                        <a:srgbClr val="47C4D1"/>
                      </a:solidFill>
                      <a:prstDash val="solid"/>
                      <a:round/>
                      <a:headEnd len="sm" w="sm" type="none"/>
                      <a:tailEnd len="sm" w="sm" type="none"/>
                    </a:lnL>
                    <a:lnR cap="flat" cmpd="sng" w="12700">
                      <a:solidFill>
                        <a:srgbClr val="47C4D1"/>
                      </a:solidFill>
                      <a:prstDash val="solid"/>
                      <a:round/>
                      <a:headEnd len="sm" w="sm" type="none"/>
                      <a:tailEnd len="sm" w="sm" type="none"/>
                    </a:lnR>
                    <a:lnT cap="flat" cmpd="sng" w="12700">
                      <a:solidFill>
                        <a:srgbClr val="47C4D1"/>
                      </a:solidFill>
                      <a:prstDash val="solid"/>
                      <a:round/>
                      <a:headEnd len="sm" w="sm" type="none"/>
                      <a:tailEnd len="sm" w="sm" type="none"/>
                    </a:lnT>
                    <a:lnB cap="flat" cmpd="sng" w="12700">
                      <a:solidFill>
                        <a:srgbClr val="47C4D1"/>
                      </a:solidFill>
                      <a:prstDash val="solid"/>
                      <a:round/>
                      <a:headEnd len="sm" w="sm" type="none"/>
                      <a:tailEnd len="sm" w="sm" type="none"/>
                    </a:lnB>
                  </a:tcPr>
                </a:tc>
              </a:tr>
              <a:tr h="152400">
                <a:tc vMerge="1"/>
                <a:tc>
                  <a:txBody>
                    <a:bodyPr/>
                    <a:lstStyle/>
                    <a:p>
                      <a:pPr indent="0" lvl="0" marL="0" rtl="0" algn="ctr">
                        <a:spcBef>
                          <a:spcPts val="0"/>
                        </a:spcBef>
                        <a:spcAft>
                          <a:spcPts val="0"/>
                        </a:spcAft>
                        <a:buNone/>
                      </a:pPr>
                      <a:r>
                        <a:rPr lang="es-MX" sz="1200">
                          <a:latin typeface="Calibri"/>
                          <a:ea typeface="Calibri"/>
                          <a:cs typeface="Calibri"/>
                          <a:sym typeface="Calibri"/>
                        </a:rPr>
                        <a:t>3 </a:t>
                      </a:r>
                      <a:endParaRPr sz="1200">
                        <a:latin typeface="Calibri"/>
                        <a:ea typeface="Calibri"/>
                        <a:cs typeface="Calibri"/>
                        <a:sym typeface="Calibri"/>
                      </a:endParaRPr>
                    </a:p>
                  </a:txBody>
                  <a:tcPr marT="63500" marB="63500" marR="63500" marL="63500">
                    <a:lnL cap="flat" cmpd="sng" w="12700">
                      <a:solidFill>
                        <a:srgbClr val="47C4D1"/>
                      </a:solidFill>
                      <a:prstDash val="solid"/>
                      <a:round/>
                      <a:headEnd len="sm" w="sm" type="none"/>
                      <a:tailEnd len="sm" w="sm" type="none"/>
                    </a:lnL>
                    <a:lnR cap="flat" cmpd="sng" w="12700">
                      <a:solidFill>
                        <a:srgbClr val="47C4D1"/>
                      </a:solidFill>
                      <a:prstDash val="solid"/>
                      <a:round/>
                      <a:headEnd len="sm" w="sm" type="none"/>
                      <a:tailEnd len="sm" w="sm" type="none"/>
                    </a:lnR>
                    <a:lnT cap="flat" cmpd="sng" w="12700">
                      <a:solidFill>
                        <a:srgbClr val="47C4D1"/>
                      </a:solidFill>
                      <a:prstDash val="solid"/>
                      <a:round/>
                      <a:headEnd len="sm" w="sm" type="none"/>
                      <a:tailEnd len="sm" w="sm" type="none"/>
                    </a:lnT>
                    <a:lnB cap="flat" cmpd="sng" w="12700">
                      <a:solidFill>
                        <a:srgbClr val="47C4D1"/>
                      </a:solidFill>
                      <a:prstDash val="solid"/>
                      <a:round/>
                      <a:headEnd len="sm" w="sm" type="none"/>
                      <a:tailEnd len="sm" w="sm" type="none"/>
                    </a:lnB>
                  </a:tcPr>
                </a:tc>
                <a:tc>
                  <a:txBody>
                    <a:bodyPr/>
                    <a:lstStyle/>
                    <a:p>
                      <a:pPr indent="0" lvl="0" marL="91440" rtl="0" algn="l">
                        <a:spcBef>
                          <a:spcPts val="0"/>
                        </a:spcBef>
                        <a:spcAft>
                          <a:spcPts val="0"/>
                        </a:spcAft>
                        <a:buNone/>
                      </a:pPr>
                      <a:r>
                        <a:rPr lang="es-MX" sz="1200">
                          <a:latin typeface="Calibri"/>
                          <a:ea typeface="Calibri"/>
                          <a:cs typeface="Calibri"/>
                          <a:sym typeface="Calibri"/>
                        </a:rPr>
                        <a:t>Leer la descripción </a:t>
                      </a:r>
                      <a:endParaRPr sz="1200">
                        <a:latin typeface="Calibri"/>
                        <a:ea typeface="Calibri"/>
                        <a:cs typeface="Calibri"/>
                        <a:sym typeface="Calibri"/>
                      </a:endParaRPr>
                    </a:p>
                  </a:txBody>
                  <a:tcPr marT="63500" marB="63500" marR="63500" marL="63500">
                    <a:lnL cap="flat" cmpd="sng" w="12700">
                      <a:solidFill>
                        <a:srgbClr val="47C4D1"/>
                      </a:solidFill>
                      <a:prstDash val="solid"/>
                      <a:round/>
                      <a:headEnd len="sm" w="sm" type="none"/>
                      <a:tailEnd len="sm" w="sm" type="none"/>
                    </a:lnL>
                    <a:lnR cap="flat" cmpd="sng" w="12700">
                      <a:solidFill>
                        <a:srgbClr val="47C4D1"/>
                      </a:solidFill>
                      <a:prstDash val="solid"/>
                      <a:round/>
                      <a:headEnd len="sm" w="sm" type="none"/>
                      <a:tailEnd len="sm" w="sm" type="none"/>
                    </a:lnR>
                    <a:lnT cap="flat" cmpd="sng" w="12700">
                      <a:solidFill>
                        <a:srgbClr val="47C4D1"/>
                      </a:solidFill>
                      <a:prstDash val="solid"/>
                      <a:round/>
                      <a:headEnd len="sm" w="sm" type="none"/>
                      <a:tailEnd len="sm" w="sm" type="none"/>
                    </a:lnT>
                    <a:lnB cap="flat" cmpd="sng" w="12700">
                      <a:solidFill>
                        <a:srgbClr val="47C4D1"/>
                      </a:solidFill>
                      <a:prstDash val="solid"/>
                      <a:round/>
                      <a:headEnd len="sm" w="sm" type="none"/>
                      <a:tailEnd len="sm" w="sm" type="none"/>
                    </a:lnB>
                  </a:tcPr>
                </a:tc>
              </a:tr>
              <a:tr h="304800">
                <a:tc>
                  <a:txBody>
                    <a:bodyPr/>
                    <a:lstStyle/>
                    <a:p>
                      <a:pPr indent="0" lvl="0" marL="0" rtl="0" algn="ctr">
                        <a:spcBef>
                          <a:spcPts val="0"/>
                        </a:spcBef>
                        <a:spcAft>
                          <a:spcPts val="0"/>
                        </a:spcAft>
                        <a:buNone/>
                      </a:pPr>
                      <a:r>
                        <a:rPr b="1" lang="es-MX" sz="1200">
                          <a:latin typeface="Calibri"/>
                          <a:ea typeface="Calibri"/>
                          <a:cs typeface="Calibri"/>
                          <a:sym typeface="Calibri"/>
                        </a:rPr>
                        <a:t>Postcondición </a:t>
                      </a:r>
                      <a:endParaRPr b="1" sz="1200">
                        <a:latin typeface="Calibri"/>
                        <a:ea typeface="Calibri"/>
                        <a:cs typeface="Calibri"/>
                        <a:sym typeface="Calibri"/>
                      </a:endParaRPr>
                    </a:p>
                  </a:txBody>
                  <a:tcPr marT="63500" marB="63500" marR="63500" marL="63500">
                    <a:lnL cap="flat" cmpd="sng" w="12700">
                      <a:solidFill>
                        <a:srgbClr val="47C4D1"/>
                      </a:solidFill>
                      <a:prstDash val="solid"/>
                      <a:round/>
                      <a:headEnd len="sm" w="sm" type="none"/>
                      <a:tailEnd len="sm" w="sm" type="none"/>
                    </a:lnL>
                    <a:lnR cap="flat" cmpd="sng" w="12700">
                      <a:solidFill>
                        <a:srgbClr val="47C4D1"/>
                      </a:solidFill>
                      <a:prstDash val="solid"/>
                      <a:round/>
                      <a:headEnd len="sm" w="sm" type="none"/>
                      <a:tailEnd len="sm" w="sm" type="none"/>
                    </a:lnR>
                    <a:lnT cap="flat" cmpd="sng" w="12700">
                      <a:solidFill>
                        <a:srgbClr val="47C4D1"/>
                      </a:solidFill>
                      <a:prstDash val="solid"/>
                      <a:round/>
                      <a:headEnd len="sm" w="sm" type="none"/>
                      <a:tailEnd len="sm" w="sm" type="none"/>
                    </a:lnT>
                    <a:lnB cap="flat" cmpd="sng" w="12700">
                      <a:solidFill>
                        <a:srgbClr val="47C4D1"/>
                      </a:solidFill>
                      <a:prstDash val="solid"/>
                      <a:round/>
                      <a:headEnd len="sm" w="sm" type="none"/>
                      <a:tailEnd len="sm" w="sm" type="none"/>
                    </a:lnB>
                  </a:tcPr>
                </a:tc>
                <a:tc gridSpan="2">
                  <a:txBody>
                    <a:bodyPr/>
                    <a:lstStyle/>
                    <a:p>
                      <a:pPr indent="6350" lvl="0" marL="88265" marR="252095" rtl="0" algn="l">
                        <a:lnSpc>
                          <a:spcPct val="95416"/>
                        </a:lnSpc>
                        <a:spcBef>
                          <a:spcPts val="0"/>
                        </a:spcBef>
                        <a:spcAft>
                          <a:spcPts val="0"/>
                        </a:spcAft>
                        <a:buNone/>
                      </a:pPr>
                      <a:r>
                        <a:rPr lang="es-MX" sz="1200">
                          <a:latin typeface="Calibri"/>
                          <a:ea typeface="Calibri"/>
                          <a:cs typeface="Calibri"/>
                          <a:sym typeface="Calibri"/>
                        </a:rPr>
                        <a:t>Seguir explorando Menntun</a:t>
                      </a:r>
                      <a:endParaRPr sz="1200">
                        <a:latin typeface="Calibri"/>
                        <a:ea typeface="Calibri"/>
                        <a:cs typeface="Calibri"/>
                        <a:sym typeface="Calibri"/>
                      </a:endParaRPr>
                    </a:p>
                  </a:txBody>
                  <a:tcPr marT="63500" marB="63500" marR="63500" marL="63500">
                    <a:lnL cap="flat" cmpd="sng" w="12700">
                      <a:solidFill>
                        <a:srgbClr val="47C4D1"/>
                      </a:solidFill>
                      <a:prstDash val="solid"/>
                      <a:round/>
                      <a:headEnd len="sm" w="sm" type="none"/>
                      <a:tailEnd len="sm" w="sm" type="none"/>
                    </a:lnL>
                    <a:lnR cap="flat" cmpd="sng" w="12700">
                      <a:solidFill>
                        <a:srgbClr val="47C4D1"/>
                      </a:solidFill>
                      <a:prstDash val="solid"/>
                      <a:round/>
                      <a:headEnd len="sm" w="sm" type="none"/>
                      <a:tailEnd len="sm" w="sm" type="none"/>
                    </a:lnR>
                    <a:lnT cap="flat" cmpd="sng" w="12700">
                      <a:solidFill>
                        <a:srgbClr val="47C4D1"/>
                      </a:solidFill>
                      <a:prstDash val="solid"/>
                      <a:round/>
                      <a:headEnd len="sm" w="sm" type="none"/>
                      <a:tailEnd len="sm" w="sm" type="none"/>
                    </a:lnT>
                    <a:lnB cap="flat" cmpd="sng" w="12700">
                      <a:solidFill>
                        <a:srgbClr val="47C4D1"/>
                      </a:solidFill>
                      <a:prstDash val="solid"/>
                      <a:round/>
                      <a:headEnd len="sm" w="sm" type="none"/>
                      <a:tailEnd len="sm" w="sm" type="none"/>
                    </a:lnB>
                  </a:tcPr>
                </a:tc>
                <a:tc hMerge="1"/>
              </a:tr>
              <a:tr h="152400">
                <a:tc>
                  <a:txBody>
                    <a:bodyPr/>
                    <a:lstStyle/>
                    <a:p>
                      <a:pPr indent="0" lvl="0" marL="0" rtl="0" algn="l">
                        <a:spcBef>
                          <a:spcPts val="0"/>
                        </a:spcBef>
                        <a:spcAft>
                          <a:spcPts val="0"/>
                        </a:spcAft>
                        <a:buNone/>
                      </a:pPr>
                      <a:r>
                        <a:rPr b="1" lang="es-MX" sz="1200">
                          <a:latin typeface="Calibri"/>
                          <a:ea typeface="Calibri"/>
                          <a:cs typeface="Calibri"/>
                          <a:sym typeface="Calibri"/>
                        </a:rPr>
                        <a:t>Excepciones </a:t>
                      </a:r>
                      <a:endParaRPr b="1" sz="1200">
                        <a:latin typeface="Calibri"/>
                        <a:ea typeface="Calibri"/>
                        <a:cs typeface="Calibri"/>
                        <a:sym typeface="Calibri"/>
                      </a:endParaRPr>
                    </a:p>
                  </a:txBody>
                  <a:tcPr marT="63500" marB="63500" marR="63500" marL="63500">
                    <a:lnL cap="flat" cmpd="sng" w="12700">
                      <a:solidFill>
                        <a:srgbClr val="47C4D1"/>
                      </a:solidFill>
                      <a:prstDash val="solid"/>
                      <a:round/>
                      <a:headEnd len="sm" w="sm" type="none"/>
                      <a:tailEnd len="sm" w="sm" type="none"/>
                    </a:lnL>
                    <a:lnR cap="flat" cmpd="sng" w="12700">
                      <a:solidFill>
                        <a:srgbClr val="47C4D1"/>
                      </a:solidFill>
                      <a:prstDash val="solid"/>
                      <a:round/>
                      <a:headEnd len="sm" w="sm" type="none"/>
                      <a:tailEnd len="sm" w="sm" type="none"/>
                    </a:lnR>
                    <a:lnT cap="flat" cmpd="sng" w="12700">
                      <a:solidFill>
                        <a:srgbClr val="47C4D1"/>
                      </a:solidFill>
                      <a:prstDash val="solid"/>
                      <a:round/>
                      <a:headEnd len="sm" w="sm" type="none"/>
                      <a:tailEnd len="sm" w="sm" type="none"/>
                    </a:lnT>
                    <a:lnB cap="flat" cmpd="sng" w="12700">
                      <a:solidFill>
                        <a:srgbClr val="47C4D1"/>
                      </a:solidFill>
                      <a:prstDash val="solid"/>
                      <a:round/>
                      <a:headEnd len="sm" w="sm" type="none"/>
                      <a:tailEnd len="sm" w="sm" type="none"/>
                    </a:lnB>
                  </a:tcPr>
                </a:tc>
                <a:tc>
                  <a:txBody>
                    <a:bodyPr/>
                    <a:lstStyle/>
                    <a:p>
                      <a:pPr indent="0" lvl="0" marL="0" marR="72390" rtl="0" algn="r">
                        <a:spcBef>
                          <a:spcPts val="0"/>
                        </a:spcBef>
                        <a:spcAft>
                          <a:spcPts val="0"/>
                        </a:spcAft>
                        <a:buNone/>
                      </a:pPr>
                      <a:r>
                        <a:rPr b="1" lang="es-MX" sz="1200">
                          <a:latin typeface="Calibri"/>
                          <a:ea typeface="Calibri"/>
                          <a:cs typeface="Calibri"/>
                          <a:sym typeface="Calibri"/>
                        </a:rPr>
                        <a:t>Paso </a:t>
                      </a:r>
                      <a:endParaRPr b="1" sz="1200">
                        <a:latin typeface="Calibri"/>
                        <a:ea typeface="Calibri"/>
                        <a:cs typeface="Calibri"/>
                        <a:sym typeface="Calibri"/>
                      </a:endParaRPr>
                    </a:p>
                  </a:txBody>
                  <a:tcPr marT="63500" marB="63500" marR="63500" marL="63500">
                    <a:lnL cap="flat" cmpd="sng" w="12700">
                      <a:solidFill>
                        <a:srgbClr val="47C4D1"/>
                      </a:solidFill>
                      <a:prstDash val="solid"/>
                      <a:round/>
                      <a:headEnd len="sm" w="sm" type="none"/>
                      <a:tailEnd len="sm" w="sm" type="none"/>
                    </a:lnL>
                    <a:lnR cap="flat" cmpd="sng" w="12700">
                      <a:solidFill>
                        <a:srgbClr val="47C4D1"/>
                      </a:solidFill>
                      <a:prstDash val="solid"/>
                      <a:round/>
                      <a:headEnd len="sm" w="sm" type="none"/>
                      <a:tailEnd len="sm" w="sm" type="none"/>
                    </a:lnR>
                    <a:lnT cap="flat" cmpd="sng" w="12700">
                      <a:solidFill>
                        <a:srgbClr val="47C4D1"/>
                      </a:solidFill>
                      <a:prstDash val="solid"/>
                      <a:round/>
                      <a:headEnd len="sm" w="sm" type="none"/>
                      <a:tailEnd len="sm" w="sm" type="none"/>
                    </a:lnT>
                    <a:lnB cap="flat" cmpd="sng" w="12700">
                      <a:solidFill>
                        <a:srgbClr val="47C4D1"/>
                      </a:solidFill>
                      <a:prstDash val="solid"/>
                      <a:round/>
                      <a:headEnd len="sm" w="sm" type="none"/>
                      <a:tailEnd len="sm" w="sm" type="none"/>
                    </a:lnB>
                  </a:tcPr>
                </a:tc>
                <a:tc>
                  <a:txBody>
                    <a:bodyPr/>
                    <a:lstStyle/>
                    <a:p>
                      <a:pPr indent="0" lvl="0" marL="82550" rtl="0" algn="l">
                        <a:spcBef>
                          <a:spcPts val="0"/>
                        </a:spcBef>
                        <a:spcAft>
                          <a:spcPts val="0"/>
                        </a:spcAft>
                        <a:buNone/>
                      </a:pPr>
                      <a:r>
                        <a:rPr b="1" i="1" lang="es-MX" sz="1200">
                          <a:latin typeface="Calibri"/>
                          <a:ea typeface="Calibri"/>
                          <a:cs typeface="Calibri"/>
                          <a:sym typeface="Calibri"/>
                        </a:rPr>
                        <a:t>Acción</a:t>
                      </a:r>
                      <a:endParaRPr b="1" i="1" sz="1200">
                        <a:latin typeface="Calibri"/>
                        <a:ea typeface="Calibri"/>
                        <a:cs typeface="Calibri"/>
                        <a:sym typeface="Calibri"/>
                      </a:endParaRPr>
                    </a:p>
                  </a:txBody>
                  <a:tcPr marT="63500" marB="63500" marR="63500" marL="63500">
                    <a:lnL cap="flat" cmpd="sng" w="12700">
                      <a:solidFill>
                        <a:srgbClr val="47C4D1"/>
                      </a:solidFill>
                      <a:prstDash val="solid"/>
                      <a:round/>
                      <a:headEnd len="sm" w="sm" type="none"/>
                      <a:tailEnd len="sm" w="sm" type="none"/>
                    </a:lnL>
                    <a:lnR cap="flat" cmpd="sng" w="12700">
                      <a:solidFill>
                        <a:srgbClr val="47C4D1"/>
                      </a:solidFill>
                      <a:prstDash val="solid"/>
                      <a:round/>
                      <a:headEnd len="sm" w="sm" type="none"/>
                      <a:tailEnd len="sm" w="sm" type="none"/>
                    </a:lnR>
                    <a:lnT cap="flat" cmpd="sng" w="12700">
                      <a:solidFill>
                        <a:srgbClr val="47C4D1"/>
                      </a:solidFill>
                      <a:prstDash val="solid"/>
                      <a:round/>
                      <a:headEnd len="sm" w="sm" type="none"/>
                      <a:tailEnd len="sm" w="sm" type="none"/>
                    </a:lnT>
                    <a:lnB cap="flat" cmpd="sng" w="12700">
                      <a:solidFill>
                        <a:srgbClr val="47C4D1"/>
                      </a:solidFill>
                      <a:prstDash val="solid"/>
                      <a:round/>
                      <a:headEnd len="sm" w="sm" type="none"/>
                      <a:tailEnd len="sm" w="sm" type="none"/>
                    </a:lnB>
                  </a:tcPr>
                </a:tc>
              </a:tr>
              <a:tr h="254000">
                <a:tc rowSpan="2">
                  <a:txBody>
                    <a:bodyPr/>
                    <a:lstStyle/>
                    <a:p>
                      <a:pPr indent="0" lvl="0" marL="0" rtl="0" algn="l">
                        <a:lnSpc>
                          <a:spcPct val="115000"/>
                        </a:lnSpc>
                        <a:spcBef>
                          <a:spcPts val="0"/>
                        </a:spcBef>
                        <a:spcAft>
                          <a:spcPts val="0"/>
                        </a:spcAft>
                        <a:buNone/>
                      </a:pPr>
                      <a:r>
                        <a:t/>
                      </a:r>
                      <a:endParaRPr b="1" sz="1200">
                        <a:latin typeface="Calibri"/>
                        <a:ea typeface="Calibri"/>
                        <a:cs typeface="Calibri"/>
                        <a:sym typeface="Calibri"/>
                      </a:endParaRPr>
                    </a:p>
                  </a:txBody>
                  <a:tcPr marT="63500" marB="63500" marR="63500" marL="63500">
                    <a:lnL cap="flat" cmpd="sng" w="12700">
                      <a:solidFill>
                        <a:srgbClr val="47C4D1"/>
                      </a:solidFill>
                      <a:prstDash val="solid"/>
                      <a:round/>
                      <a:headEnd len="sm" w="sm" type="none"/>
                      <a:tailEnd len="sm" w="sm" type="none"/>
                    </a:lnL>
                    <a:lnR cap="flat" cmpd="sng" w="12700">
                      <a:solidFill>
                        <a:srgbClr val="47C4D1"/>
                      </a:solidFill>
                      <a:prstDash val="solid"/>
                      <a:round/>
                      <a:headEnd len="sm" w="sm" type="none"/>
                      <a:tailEnd len="sm" w="sm" type="none"/>
                    </a:lnR>
                    <a:lnT cap="flat" cmpd="sng" w="12700">
                      <a:solidFill>
                        <a:srgbClr val="47C4D1"/>
                      </a:solidFill>
                      <a:prstDash val="solid"/>
                      <a:round/>
                      <a:headEnd len="sm" w="sm" type="none"/>
                      <a:tailEnd len="sm" w="sm" type="none"/>
                    </a:lnT>
                    <a:lnB cap="flat" cmpd="sng" w="12700">
                      <a:solidFill>
                        <a:srgbClr val="47C4D1"/>
                      </a:solidFill>
                      <a:prstDash val="solid"/>
                      <a:round/>
                      <a:headEnd len="sm" w="sm" type="none"/>
                      <a:tailEnd len="sm" w="sm" type="none"/>
                    </a:lnB>
                  </a:tcPr>
                </a:tc>
                <a:tc>
                  <a:txBody>
                    <a:bodyPr/>
                    <a:lstStyle/>
                    <a:p>
                      <a:pPr indent="0" lvl="0" marL="0" marR="137795" rtl="0" algn="ctr">
                        <a:spcBef>
                          <a:spcPts val="0"/>
                        </a:spcBef>
                        <a:spcAft>
                          <a:spcPts val="0"/>
                        </a:spcAft>
                        <a:buNone/>
                      </a:pPr>
                      <a:r>
                        <a:rPr lang="es-MX" sz="1200">
                          <a:latin typeface="Calibri"/>
                          <a:ea typeface="Calibri"/>
                          <a:cs typeface="Calibri"/>
                          <a:sym typeface="Calibri"/>
                        </a:rPr>
                        <a:t> 1</a:t>
                      </a:r>
                      <a:endParaRPr sz="1200">
                        <a:latin typeface="Calibri"/>
                        <a:ea typeface="Calibri"/>
                        <a:cs typeface="Calibri"/>
                        <a:sym typeface="Calibri"/>
                      </a:endParaRPr>
                    </a:p>
                  </a:txBody>
                  <a:tcPr marT="63500" marB="63500" marR="63500" marL="63500">
                    <a:lnL cap="flat" cmpd="sng" w="12700">
                      <a:solidFill>
                        <a:srgbClr val="47C4D1"/>
                      </a:solidFill>
                      <a:prstDash val="solid"/>
                      <a:round/>
                      <a:headEnd len="sm" w="sm" type="none"/>
                      <a:tailEnd len="sm" w="sm" type="none"/>
                    </a:lnL>
                    <a:lnR cap="flat" cmpd="sng" w="12700">
                      <a:solidFill>
                        <a:srgbClr val="47C4D1"/>
                      </a:solidFill>
                      <a:prstDash val="solid"/>
                      <a:round/>
                      <a:headEnd len="sm" w="sm" type="none"/>
                      <a:tailEnd len="sm" w="sm" type="none"/>
                    </a:lnR>
                    <a:lnT cap="flat" cmpd="sng" w="12700">
                      <a:solidFill>
                        <a:srgbClr val="47C4D1"/>
                      </a:solidFill>
                      <a:prstDash val="solid"/>
                      <a:round/>
                      <a:headEnd len="sm" w="sm" type="none"/>
                      <a:tailEnd len="sm" w="sm" type="none"/>
                    </a:lnT>
                    <a:lnB cap="flat" cmpd="sng" w="12700">
                      <a:solidFill>
                        <a:srgbClr val="47C4D1"/>
                      </a:solidFill>
                      <a:prstDash val="solid"/>
                      <a:round/>
                      <a:headEnd len="sm" w="sm" type="none"/>
                      <a:tailEnd len="sm" w="sm" type="none"/>
                    </a:lnB>
                  </a:tcPr>
                </a:tc>
                <a:tc>
                  <a:txBody>
                    <a:bodyPr/>
                    <a:lstStyle/>
                    <a:p>
                      <a:pPr indent="0" lvl="0" marL="88265" rtl="0" algn="l">
                        <a:spcBef>
                          <a:spcPts val="0"/>
                        </a:spcBef>
                        <a:spcAft>
                          <a:spcPts val="0"/>
                        </a:spcAft>
                        <a:buNone/>
                      </a:pPr>
                      <a:r>
                        <a:rPr lang="es-MX" sz="1200">
                          <a:latin typeface="Calibri"/>
                          <a:ea typeface="Calibri"/>
                          <a:cs typeface="Calibri"/>
                          <a:sym typeface="Calibri"/>
                        </a:rPr>
                        <a:t>No se utiliza la plataforma</a:t>
                      </a:r>
                      <a:endParaRPr sz="1200">
                        <a:latin typeface="Calibri"/>
                        <a:ea typeface="Calibri"/>
                        <a:cs typeface="Calibri"/>
                        <a:sym typeface="Calibri"/>
                      </a:endParaRPr>
                    </a:p>
                  </a:txBody>
                  <a:tcPr marT="63500" marB="63500" marR="63500" marL="63500">
                    <a:lnL cap="flat" cmpd="sng" w="12700">
                      <a:solidFill>
                        <a:srgbClr val="47C4D1"/>
                      </a:solidFill>
                      <a:prstDash val="solid"/>
                      <a:round/>
                      <a:headEnd len="sm" w="sm" type="none"/>
                      <a:tailEnd len="sm" w="sm" type="none"/>
                    </a:lnL>
                    <a:lnR cap="flat" cmpd="sng" w="12700">
                      <a:solidFill>
                        <a:srgbClr val="47C4D1"/>
                      </a:solidFill>
                      <a:prstDash val="solid"/>
                      <a:round/>
                      <a:headEnd len="sm" w="sm" type="none"/>
                      <a:tailEnd len="sm" w="sm" type="none"/>
                    </a:lnR>
                    <a:lnT cap="flat" cmpd="sng" w="12700">
                      <a:solidFill>
                        <a:srgbClr val="47C4D1"/>
                      </a:solidFill>
                      <a:prstDash val="solid"/>
                      <a:round/>
                      <a:headEnd len="sm" w="sm" type="none"/>
                      <a:tailEnd len="sm" w="sm" type="none"/>
                    </a:lnT>
                    <a:lnB cap="flat" cmpd="sng" w="12700">
                      <a:solidFill>
                        <a:srgbClr val="47C4D1"/>
                      </a:solidFill>
                      <a:prstDash val="solid"/>
                      <a:round/>
                      <a:headEnd len="sm" w="sm" type="none"/>
                      <a:tailEnd len="sm" w="sm" type="none"/>
                    </a:lnB>
                  </a:tcPr>
                </a:tc>
              </a:tr>
              <a:tr h="254000">
                <a:tc vMerge="1"/>
                <a:tc>
                  <a:txBody>
                    <a:bodyPr/>
                    <a:lstStyle/>
                    <a:p>
                      <a:pPr indent="0" lvl="0" marL="0" marR="137795" rtl="0" algn="ctr">
                        <a:spcBef>
                          <a:spcPts val="0"/>
                        </a:spcBef>
                        <a:spcAft>
                          <a:spcPts val="0"/>
                        </a:spcAft>
                        <a:buNone/>
                      </a:pPr>
                      <a:r>
                        <a:rPr lang="es-MX" sz="1200">
                          <a:latin typeface="Calibri"/>
                          <a:ea typeface="Calibri"/>
                          <a:cs typeface="Calibri"/>
                          <a:sym typeface="Calibri"/>
                        </a:rPr>
                        <a:t>1.2</a:t>
                      </a:r>
                      <a:endParaRPr sz="1200">
                        <a:latin typeface="Calibri"/>
                        <a:ea typeface="Calibri"/>
                        <a:cs typeface="Calibri"/>
                        <a:sym typeface="Calibri"/>
                      </a:endParaRPr>
                    </a:p>
                  </a:txBody>
                  <a:tcPr marT="63500" marB="63500" marR="63500" marL="63500">
                    <a:lnL cap="flat" cmpd="sng" w="12700">
                      <a:solidFill>
                        <a:srgbClr val="47C4D1"/>
                      </a:solidFill>
                      <a:prstDash val="solid"/>
                      <a:round/>
                      <a:headEnd len="sm" w="sm" type="none"/>
                      <a:tailEnd len="sm" w="sm" type="none"/>
                    </a:lnL>
                    <a:lnR cap="flat" cmpd="sng" w="12700">
                      <a:solidFill>
                        <a:srgbClr val="47C4D1"/>
                      </a:solidFill>
                      <a:prstDash val="solid"/>
                      <a:round/>
                      <a:headEnd len="sm" w="sm" type="none"/>
                      <a:tailEnd len="sm" w="sm" type="none"/>
                    </a:lnR>
                    <a:lnT cap="flat" cmpd="sng" w="12700">
                      <a:solidFill>
                        <a:srgbClr val="47C4D1"/>
                      </a:solidFill>
                      <a:prstDash val="solid"/>
                      <a:round/>
                      <a:headEnd len="sm" w="sm" type="none"/>
                      <a:tailEnd len="sm" w="sm" type="none"/>
                    </a:lnT>
                    <a:lnB cap="flat" cmpd="sng" w="12700">
                      <a:solidFill>
                        <a:srgbClr val="47C4D1"/>
                      </a:solidFill>
                      <a:prstDash val="solid"/>
                      <a:round/>
                      <a:headEnd len="sm" w="sm" type="none"/>
                      <a:tailEnd len="sm" w="sm" type="none"/>
                    </a:lnB>
                  </a:tcPr>
                </a:tc>
                <a:tc>
                  <a:txBody>
                    <a:bodyPr/>
                    <a:lstStyle/>
                    <a:p>
                      <a:pPr indent="0" lvl="0" marL="88265" rtl="0" algn="l">
                        <a:spcBef>
                          <a:spcPts val="0"/>
                        </a:spcBef>
                        <a:spcAft>
                          <a:spcPts val="0"/>
                        </a:spcAft>
                        <a:buNone/>
                      </a:pPr>
                      <a:r>
                        <a:rPr lang="es-MX" sz="1200">
                          <a:latin typeface="Calibri"/>
                          <a:ea typeface="Calibri"/>
                          <a:cs typeface="Calibri"/>
                          <a:sym typeface="Calibri"/>
                        </a:rPr>
                        <a:t>Ya fue leída anteriormente</a:t>
                      </a:r>
                      <a:endParaRPr sz="1200">
                        <a:latin typeface="Calibri"/>
                        <a:ea typeface="Calibri"/>
                        <a:cs typeface="Calibri"/>
                        <a:sym typeface="Calibri"/>
                      </a:endParaRPr>
                    </a:p>
                  </a:txBody>
                  <a:tcPr marT="63500" marB="63500" marR="63500" marL="63500">
                    <a:lnL cap="flat" cmpd="sng" w="12700">
                      <a:solidFill>
                        <a:srgbClr val="47C4D1"/>
                      </a:solidFill>
                      <a:prstDash val="solid"/>
                      <a:round/>
                      <a:headEnd len="sm" w="sm" type="none"/>
                      <a:tailEnd len="sm" w="sm" type="none"/>
                    </a:lnL>
                    <a:lnR cap="flat" cmpd="sng" w="12700">
                      <a:solidFill>
                        <a:srgbClr val="47C4D1"/>
                      </a:solidFill>
                      <a:prstDash val="solid"/>
                      <a:round/>
                      <a:headEnd len="sm" w="sm" type="none"/>
                      <a:tailEnd len="sm" w="sm" type="none"/>
                    </a:lnR>
                    <a:lnT cap="flat" cmpd="sng" w="12700">
                      <a:solidFill>
                        <a:srgbClr val="47C4D1"/>
                      </a:solidFill>
                      <a:prstDash val="solid"/>
                      <a:round/>
                      <a:headEnd len="sm" w="sm" type="none"/>
                      <a:tailEnd len="sm" w="sm" type="none"/>
                    </a:lnT>
                    <a:lnB cap="flat" cmpd="sng" w="12700">
                      <a:solidFill>
                        <a:srgbClr val="47C4D1"/>
                      </a:solidFill>
                      <a:prstDash val="solid"/>
                      <a:round/>
                      <a:headEnd len="sm" w="sm" type="none"/>
                      <a:tailEnd len="sm" w="sm" type="none"/>
                    </a:lnB>
                  </a:tcPr>
                </a:tc>
              </a:tr>
              <a:tr h="171450">
                <a:tc>
                  <a:txBody>
                    <a:bodyPr/>
                    <a:lstStyle/>
                    <a:p>
                      <a:pPr indent="0" lvl="0" marL="0" rtl="0" algn="l">
                        <a:lnSpc>
                          <a:spcPct val="115000"/>
                        </a:lnSpc>
                        <a:spcBef>
                          <a:spcPts val="0"/>
                        </a:spcBef>
                        <a:spcAft>
                          <a:spcPts val="0"/>
                        </a:spcAft>
                        <a:buNone/>
                      </a:pPr>
                      <a:r>
                        <a:rPr b="1" lang="es-MX" sz="1200">
                          <a:latin typeface="Calibri"/>
                          <a:ea typeface="Calibri"/>
                          <a:cs typeface="Calibri"/>
                          <a:sym typeface="Calibri"/>
                        </a:rPr>
                        <a:t>Rendimiento</a:t>
                      </a:r>
                      <a:endParaRPr b="1" sz="1200">
                        <a:latin typeface="Calibri"/>
                        <a:ea typeface="Calibri"/>
                        <a:cs typeface="Calibri"/>
                        <a:sym typeface="Calibri"/>
                      </a:endParaRPr>
                    </a:p>
                  </a:txBody>
                  <a:tcPr marT="63500" marB="63500" marR="63500" marL="63500">
                    <a:lnL cap="flat" cmpd="sng" w="12700">
                      <a:solidFill>
                        <a:srgbClr val="47C4D1"/>
                      </a:solidFill>
                      <a:prstDash val="solid"/>
                      <a:round/>
                      <a:headEnd len="sm" w="sm" type="none"/>
                      <a:tailEnd len="sm" w="sm" type="none"/>
                    </a:lnL>
                    <a:lnR cap="flat" cmpd="sng" w="12700">
                      <a:solidFill>
                        <a:srgbClr val="47C4D1"/>
                      </a:solidFill>
                      <a:prstDash val="solid"/>
                      <a:round/>
                      <a:headEnd len="sm" w="sm" type="none"/>
                      <a:tailEnd len="sm" w="sm" type="none"/>
                    </a:lnR>
                    <a:lnT cap="flat" cmpd="sng" w="12700">
                      <a:solidFill>
                        <a:srgbClr val="47C4D1"/>
                      </a:solidFill>
                      <a:prstDash val="solid"/>
                      <a:round/>
                      <a:headEnd len="sm" w="sm" type="none"/>
                      <a:tailEnd len="sm" w="sm" type="none"/>
                    </a:lnT>
                    <a:lnB cap="flat" cmpd="sng" w="12700">
                      <a:solidFill>
                        <a:srgbClr val="47C4D1"/>
                      </a:solidFill>
                      <a:prstDash val="solid"/>
                      <a:round/>
                      <a:headEnd len="sm" w="sm" type="none"/>
                      <a:tailEnd len="sm" w="sm" type="none"/>
                    </a:lnB>
                  </a:tcPr>
                </a:tc>
                <a:tc>
                  <a:txBody>
                    <a:bodyPr/>
                    <a:lstStyle/>
                    <a:p>
                      <a:pPr indent="0" lvl="0" marL="0" marR="137795" rtl="0" algn="l">
                        <a:spcBef>
                          <a:spcPts val="0"/>
                        </a:spcBef>
                        <a:spcAft>
                          <a:spcPts val="0"/>
                        </a:spcAft>
                        <a:buNone/>
                      </a:pPr>
                      <a:r>
                        <a:rPr b="1" lang="es-MX" sz="1200">
                          <a:latin typeface="Calibri"/>
                          <a:ea typeface="Calibri"/>
                          <a:cs typeface="Calibri"/>
                          <a:sym typeface="Calibri"/>
                        </a:rPr>
                        <a:t>Paso</a:t>
                      </a:r>
                      <a:endParaRPr b="1" sz="1200">
                        <a:latin typeface="Calibri"/>
                        <a:ea typeface="Calibri"/>
                        <a:cs typeface="Calibri"/>
                        <a:sym typeface="Calibri"/>
                      </a:endParaRPr>
                    </a:p>
                  </a:txBody>
                  <a:tcPr marT="63500" marB="63500" marR="63500" marL="63500">
                    <a:lnL cap="flat" cmpd="sng" w="12700">
                      <a:solidFill>
                        <a:srgbClr val="47C4D1"/>
                      </a:solidFill>
                      <a:prstDash val="solid"/>
                      <a:round/>
                      <a:headEnd len="sm" w="sm" type="none"/>
                      <a:tailEnd len="sm" w="sm" type="none"/>
                    </a:lnL>
                    <a:lnR cap="flat" cmpd="sng" w="12700">
                      <a:solidFill>
                        <a:srgbClr val="47C4D1"/>
                      </a:solidFill>
                      <a:prstDash val="solid"/>
                      <a:round/>
                      <a:headEnd len="sm" w="sm" type="none"/>
                      <a:tailEnd len="sm" w="sm" type="none"/>
                    </a:lnR>
                    <a:lnT cap="flat" cmpd="sng" w="12700">
                      <a:solidFill>
                        <a:srgbClr val="47C4D1"/>
                      </a:solidFill>
                      <a:prstDash val="solid"/>
                      <a:round/>
                      <a:headEnd len="sm" w="sm" type="none"/>
                      <a:tailEnd len="sm" w="sm" type="none"/>
                    </a:lnT>
                    <a:lnB cap="flat" cmpd="sng" w="12700">
                      <a:solidFill>
                        <a:srgbClr val="47C4D1"/>
                      </a:solidFill>
                      <a:prstDash val="solid"/>
                      <a:round/>
                      <a:headEnd len="sm" w="sm" type="none"/>
                      <a:tailEnd len="sm" w="sm" type="none"/>
                    </a:lnB>
                  </a:tcPr>
                </a:tc>
                <a:tc>
                  <a:txBody>
                    <a:bodyPr/>
                    <a:lstStyle/>
                    <a:p>
                      <a:pPr indent="0" lvl="0" marL="88265" rtl="0" algn="l">
                        <a:spcBef>
                          <a:spcPts val="0"/>
                        </a:spcBef>
                        <a:spcAft>
                          <a:spcPts val="0"/>
                        </a:spcAft>
                        <a:buNone/>
                      </a:pPr>
                      <a:r>
                        <a:rPr b="1" i="1" lang="es-MX" sz="1200">
                          <a:latin typeface="Calibri"/>
                          <a:ea typeface="Calibri"/>
                          <a:cs typeface="Calibri"/>
                          <a:sym typeface="Calibri"/>
                        </a:rPr>
                        <a:t>Cuota de tiempo</a:t>
                      </a:r>
                      <a:endParaRPr b="1" i="1" sz="1200">
                        <a:latin typeface="Calibri"/>
                        <a:ea typeface="Calibri"/>
                        <a:cs typeface="Calibri"/>
                        <a:sym typeface="Calibri"/>
                      </a:endParaRPr>
                    </a:p>
                  </a:txBody>
                  <a:tcPr marT="63500" marB="63500" marR="63500" marL="63500">
                    <a:lnL cap="flat" cmpd="sng" w="12700">
                      <a:solidFill>
                        <a:srgbClr val="47C4D1"/>
                      </a:solidFill>
                      <a:prstDash val="solid"/>
                      <a:round/>
                      <a:headEnd len="sm" w="sm" type="none"/>
                      <a:tailEnd len="sm" w="sm" type="none"/>
                    </a:lnL>
                    <a:lnR cap="flat" cmpd="sng" w="12700">
                      <a:solidFill>
                        <a:srgbClr val="47C4D1"/>
                      </a:solidFill>
                      <a:prstDash val="solid"/>
                      <a:round/>
                      <a:headEnd len="sm" w="sm" type="none"/>
                      <a:tailEnd len="sm" w="sm" type="none"/>
                    </a:lnR>
                    <a:lnT cap="flat" cmpd="sng" w="12700">
                      <a:solidFill>
                        <a:srgbClr val="47C4D1"/>
                      </a:solidFill>
                      <a:prstDash val="solid"/>
                      <a:round/>
                      <a:headEnd len="sm" w="sm" type="none"/>
                      <a:tailEnd len="sm" w="sm" type="none"/>
                    </a:lnT>
                    <a:lnB cap="flat" cmpd="sng" w="12700">
                      <a:solidFill>
                        <a:srgbClr val="47C4D1"/>
                      </a:solidFill>
                      <a:prstDash val="solid"/>
                      <a:round/>
                      <a:headEnd len="sm" w="sm" type="none"/>
                      <a:tailEnd len="sm" w="sm" type="none"/>
                    </a:lnB>
                  </a:tcPr>
                </a:tc>
              </a:tr>
              <a:tr h="205750">
                <a:tc>
                  <a:txBody>
                    <a:bodyPr/>
                    <a:lstStyle/>
                    <a:p>
                      <a:pPr indent="0" lvl="0" marL="0" rtl="0" algn="l">
                        <a:lnSpc>
                          <a:spcPct val="115000"/>
                        </a:lnSpc>
                        <a:spcBef>
                          <a:spcPts val="0"/>
                        </a:spcBef>
                        <a:spcAft>
                          <a:spcPts val="0"/>
                        </a:spcAft>
                        <a:buNone/>
                      </a:pPr>
                      <a:r>
                        <a:t/>
                      </a:r>
                      <a:endParaRPr b="1" sz="1200">
                        <a:latin typeface="Calibri"/>
                        <a:ea typeface="Calibri"/>
                        <a:cs typeface="Calibri"/>
                        <a:sym typeface="Calibri"/>
                      </a:endParaRPr>
                    </a:p>
                  </a:txBody>
                  <a:tcPr marT="63500" marB="63500" marR="63500" marL="63500">
                    <a:lnL cap="flat" cmpd="sng" w="12700">
                      <a:solidFill>
                        <a:srgbClr val="47C4D1"/>
                      </a:solidFill>
                      <a:prstDash val="solid"/>
                      <a:round/>
                      <a:headEnd len="sm" w="sm" type="none"/>
                      <a:tailEnd len="sm" w="sm" type="none"/>
                    </a:lnL>
                    <a:lnR cap="flat" cmpd="sng" w="12700">
                      <a:solidFill>
                        <a:srgbClr val="47C4D1"/>
                      </a:solidFill>
                      <a:prstDash val="solid"/>
                      <a:round/>
                      <a:headEnd len="sm" w="sm" type="none"/>
                      <a:tailEnd len="sm" w="sm" type="none"/>
                    </a:lnR>
                    <a:lnT cap="flat" cmpd="sng" w="12700">
                      <a:solidFill>
                        <a:srgbClr val="47C4D1"/>
                      </a:solidFill>
                      <a:prstDash val="solid"/>
                      <a:round/>
                      <a:headEnd len="sm" w="sm" type="none"/>
                      <a:tailEnd len="sm" w="sm" type="none"/>
                    </a:lnT>
                    <a:lnB cap="flat" cmpd="sng" w="12700">
                      <a:solidFill>
                        <a:srgbClr val="47C4D1"/>
                      </a:solidFill>
                      <a:prstDash val="solid"/>
                      <a:round/>
                      <a:headEnd len="sm" w="sm" type="none"/>
                      <a:tailEnd len="sm" w="sm" type="none"/>
                    </a:lnB>
                  </a:tcPr>
                </a:tc>
                <a:tc>
                  <a:txBody>
                    <a:bodyPr/>
                    <a:lstStyle/>
                    <a:p>
                      <a:pPr indent="0" lvl="0" marL="0" marR="137795" rtl="0" algn="ctr">
                        <a:spcBef>
                          <a:spcPts val="0"/>
                        </a:spcBef>
                        <a:spcAft>
                          <a:spcPts val="0"/>
                        </a:spcAft>
                        <a:buNone/>
                      </a:pPr>
                      <a:r>
                        <a:rPr lang="es-MX" sz="1200">
                          <a:latin typeface="Calibri"/>
                          <a:ea typeface="Calibri"/>
                          <a:cs typeface="Calibri"/>
                          <a:sym typeface="Calibri"/>
                        </a:rPr>
                        <a:t>3</a:t>
                      </a:r>
                      <a:endParaRPr sz="1200">
                        <a:latin typeface="Calibri"/>
                        <a:ea typeface="Calibri"/>
                        <a:cs typeface="Calibri"/>
                        <a:sym typeface="Calibri"/>
                      </a:endParaRPr>
                    </a:p>
                  </a:txBody>
                  <a:tcPr marT="63500" marB="63500" marR="63500" marL="63500">
                    <a:lnL cap="flat" cmpd="sng" w="12700">
                      <a:solidFill>
                        <a:srgbClr val="47C4D1"/>
                      </a:solidFill>
                      <a:prstDash val="solid"/>
                      <a:round/>
                      <a:headEnd len="sm" w="sm" type="none"/>
                      <a:tailEnd len="sm" w="sm" type="none"/>
                    </a:lnL>
                    <a:lnR cap="flat" cmpd="sng" w="12700">
                      <a:solidFill>
                        <a:srgbClr val="47C4D1"/>
                      </a:solidFill>
                      <a:prstDash val="solid"/>
                      <a:round/>
                      <a:headEnd len="sm" w="sm" type="none"/>
                      <a:tailEnd len="sm" w="sm" type="none"/>
                    </a:lnR>
                    <a:lnT cap="flat" cmpd="sng" w="12700">
                      <a:solidFill>
                        <a:srgbClr val="47C4D1"/>
                      </a:solidFill>
                      <a:prstDash val="solid"/>
                      <a:round/>
                      <a:headEnd len="sm" w="sm" type="none"/>
                      <a:tailEnd len="sm" w="sm" type="none"/>
                    </a:lnT>
                    <a:lnB cap="flat" cmpd="sng" w="12700">
                      <a:solidFill>
                        <a:srgbClr val="47C4D1"/>
                      </a:solidFill>
                      <a:prstDash val="solid"/>
                      <a:round/>
                      <a:headEnd len="sm" w="sm" type="none"/>
                      <a:tailEnd len="sm" w="sm" type="none"/>
                    </a:lnB>
                  </a:tcPr>
                </a:tc>
                <a:tc>
                  <a:txBody>
                    <a:bodyPr/>
                    <a:lstStyle/>
                    <a:p>
                      <a:pPr indent="0" lvl="0" marL="88265" rtl="0" algn="l">
                        <a:spcBef>
                          <a:spcPts val="0"/>
                        </a:spcBef>
                        <a:spcAft>
                          <a:spcPts val="0"/>
                        </a:spcAft>
                        <a:buNone/>
                      </a:pPr>
                      <a:r>
                        <a:rPr lang="es-MX" sz="1200">
                          <a:latin typeface="Calibri"/>
                          <a:ea typeface="Calibri"/>
                          <a:cs typeface="Calibri"/>
                          <a:sym typeface="Calibri"/>
                        </a:rPr>
                        <a:t>2 minutos</a:t>
                      </a:r>
                      <a:endParaRPr sz="1200">
                        <a:latin typeface="Calibri"/>
                        <a:ea typeface="Calibri"/>
                        <a:cs typeface="Calibri"/>
                        <a:sym typeface="Calibri"/>
                      </a:endParaRPr>
                    </a:p>
                  </a:txBody>
                  <a:tcPr marT="63500" marB="63500" marR="63500" marL="63500">
                    <a:lnL cap="flat" cmpd="sng" w="12700">
                      <a:solidFill>
                        <a:srgbClr val="47C4D1"/>
                      </a:solidFill>
                      <a:prstDash val="solid"/>
                      <a:round/>
                      <a:headEnd len="sm" w="sm" type="none"/>
                      <a:tailEnd len="sm" w="sm" type="none"/>
                    </a:lnL>
                    <a:lnR cap="flat" cmpd="sng" w="12700">
                      <a:solidFill>
                        <a:srgbClr val="47C4D1"/>
                      </a:solidFill>
                      <a:prstDash val="solid"/>
                      <a:round/>
                      <a:headEnd len="sm" w="sm" type="none"/>
                      <a:tailEnd len="sm" w="sm" type="none"/>
                    </a:lnR>
                    <a:lnT cap="flat" cmpd="sng" w="12700">
                      <a:solidFill>
                        <a:srgbClr val="47C4D1"/>
                      </a:solidFill>
                      <a:prstDash val="solid"/>
                      <a:round/>
                      <a:headEnd len="sm" w="sm" type="none"/>
                      <a:tailEnd len="sm" w="sm" type="none"/>
                    </a:lnT>
                    <a:lnB cap="flat" cmpd="sng" w="12700">
                      <a:solidFill>
                        <a:srgbClr val="47C4D1"/>
                      </a:solidFill>
                      <a:prstDash val="solid"/>
                      <a:round/>
                      <a:headEnd len="sm" w="sm" type="none"/>
                      <a:tailEnd len="sm" w="sm" type="none"/>
                    </a:lnB>
                  </a:tcPr>
                </a:tc>
              </a:tr>
              <a:tr h="254000">
                <a:tc>
                  <a:txBody>
                    <a:bodyPr/>
                    <a:lstStyle/>
                    <a:p>
                      <a:pPr indent="0" lvl="0" marL="0" rtl="0" algn="l">
                        <a:lnSpc>
                          <a:spcPct val="115000"/>
                        </a:lnSpc>
                        <a:spcBef>
                          <a:spcPts val="0"/>
                        </a:spcBef>
                        <a:spcAft>
                          <a:spcPts val="0"/>
                        </a:spcAft>
                        <a:buNone/>
                      </a:pPr>
                      <a:r>
                        <a:rPr b="1" lang="es-MX" sz="1200">
                          <a:latin typeface="Calibri"/>
                          <a:ea typeface="Calibri"/>
                          <a:cs typeface="Calibri"/>
                          <a:sym typeface="Calibri"/>
                        </a:rPr>
                        <a:t>Frecuencia</a:t>
                      </a:r>
                      <a:endParaRPr b="1" sz="1200">
                        <a:latin typeface="Calibri"/>
                        <a:ea typeface="Calibri"/>
                        <a:cs typeface="Calibri"/>
                        <a:sym typeface="Calibri"/>
                      </a:endParaRPr>
                    </a:p>
                  </a:txBody>
                  <a:tcPr marT="63500" marB="63500" marR="63500" marL="63500">
                    <a:lnL cap="flat" cmpd="sng" w="12700">
                      <a:solidFill>
                        <a:srgbClr val="47C4D1"/>
                      </a:solidFill>
                      <a:prstDash val="solid"/>
                      <a:round/>
                      <a:headEnd len="sm" w="sm" type="none"/>
                      <a:tailEnd len="sm" w="sm" type="none"/>
                    </a:lnL>
                    <a:lnR cap="flat" cmpd="sng" w="12700">
                      <a:solidFill>
                        <a:srgbClr val="47C4D1"/>
                      </a:solidFill>
                      <a:prstDash val="solid"/>
                      <a:round/>
                      <a:headEnd len="sm" w="sm" type="none"/>
                      <a:tailEnd len="sm" w="sm" type="none"/>
                    </a:lnR>
                    <a:lnT cap="flat" cmpd="sng" w="12700">
                      <a:solidFill>
                        <a:srgbClr val="47C4D1"/>
                      </a:solidFill>
                      <a:prstDash val="solid"/>
                      <a:round/>
                      <a:headEnd len="sm" w="sm" type="none"/>
                      <a:tailEnd len="sm" w="sm" type="none"/>
                    </a:lnT>
                    <a:lnB cap="flat" cmpd="sng" w="12700">
                      <a:solidFill>
                        <a:srgbClr val="47C4D1"/>
                      </a:solidFill>
                      <a:prstDash val="solid"/>
                      <a:round/>
                      <a:headEnd len="sm" w="sm" type="none"/>
                      <a:tailEnd len="sm" w="sm" type="none"/>
                    </a:lnB>
                  </a:tcPr>
                </a:tc>
                <a:tc gridSpan="2">
                  <a:txBody>
                    <a:bodyPr/>
                    <a:lstStyle/>
                    <a:p>
                      <a:pPr indent="0" lvl="0" marL="0" marR="137795" rtl="0" algn="l">
                        <a:spcBef>
                          <a:spcPts val="0"/>
                        </a:spcBef>
                        <a:spcAft>
                          <a:spcPts val="0"/>
                        </a:spcAft>
                        <a:buNone/>
                      </a:pPr>
                      <a:r>
                        <a:rPr lang="es-MX" sz="1200">
                          <a:latin typeface="Calibri"/>
                          <a:ea typeface="Calibri"/>
                          <a:cs typeface="Calibri"/>
                          <a:sym typeface="Calibri"/>
                        </a:rPr>
                        <a:t>Una vez al empezar a utilizar el aplicativo</a:t>
                      </a:r>
                      <a:endParaRPr sz="1200">
                        <a:latin typeface="Calibri"/>
                        <a:ea typeface="Calibri"/>
                        <a:cs typeface="Calibri"/>
                        <a:sym typeface="Calibri"/>
                      </a:endParaRPr>
                    </a:p>
                  </a:txBody>
                  <a:tcPr marT="63500" marB="63500" marR="63500" marL="63500">
                    <a:lnL cap="flat" cmpd="sng" w="12700">
                      <a:solidFill>
                        <a:srgbClr val="47C4D1"/>
                      </a:solidFill>
                      <a:prstDash val="solid"/>
                      <a:round/>
                      <a:headEnd len="sm" w="sm" type="none"/>
                      <a:tailEnd len="sm" w="sm" type="none"/>
                    </a:lnL>
                    <a:lnR cap="flat" cmpd="sng" w="12700">
                      <a:solidFill>
                        <a:srgbClr val="47C4D1"/>
                      </a:solidFill>
                      <a:prstDash val="solid"/>
                      <a:round/>
                      <a:headEnd len="sm" w="sm" type="none"/>
                      <a:tailEnd len="sm" w="sm" type="none"/>
                    </a:lnR>
                    <a:lnT cap="flat" cmpd="sng" w="12700">
                      <a:solidFill>
                        <a:srgbClr val="47C4D1"/>
                      </a:solidFill>
                      <a:prstDash val="solid"/>
                      <a:round/>
                      <a:headEnd len="sm" w="sm" type="none"/>
                      <a:tailEnd len="sm" w="sm" type="none"/>
                    </a:lnT>
                    <a:lnB cap="flat" cmpd="sng" w="12700">
                      <a:solidFill>
                        <a:srgbClr val="47C4D1"/>
                      </a:solidFill>
                      <a:prstDash val="solid"/>
                      <a:round/>
                      <a:headEnd len="sm" w="sm" type="none"/>
                      <a:tailEnd len="sm" w="sm" type="none"/>
                    </a:lnB>
                  </a:tcPr>
                </a:tc>
                <a:tc hMerge="1"/>
              </a:tr>
              <a:tr h="254000">
                <a:tc>
                  <a:txBody>
                    <a:bodyPr/>
                    <a:lstStyle/>
                    <a:p>
                      <a:pPr indent="0" lvl="0" marL="0" rtl="0" algn="l">
                        <a:lnSpc>
                          <a:spcPct val="115000"/>
                        </a:lnSpc>
                        <a:spcBef>
                          <a:spcPts val="0"/>
                        </a:spcBef>
                        <a:spcAft>
                          <a:spcPts val="0"/>
                        </a:spcAft>
                        <a:buNone/>
                      </a:pPr>
                      <a:r>
                        <a:rPr b="1" lang="es-MX" sz="1200">
                          <a:latin typeface="Calibri"/>
                          <a:ea typeface="Calibri"/>
                          <a:cs typeface="Calibri"/>
                          <a:sym typeface="Calibri"/>
                        </a:rPr>
                        <a:t>Comentarios</a:t>
                      </a:r>
                      <a:endParaRPr b="1" sz="1200">
                        <a:latin typeface="Calibri"/>
                        <a:ea typeface="Calibri"/>
                        <a:cs typeface="Calibri"/>
                        <a:sym typeface="Calibri"/>
                      </a:endParaRPr>
                    </a:p>
                  </a:txBody>
                  <a:tcPr marT="63500" marB="63500" marR="63500" marL="63500">
                    <a:lnL cap="flat" cmpd="sng" w="12700">
                      <a:solidFill>
                        <a:srgbClr val="47C4D1"/>
                      </a:solidFill>
                      <a:prstDash val="solid"/>
                      <a:round/>
                      <a:headEnd len="sm" w="sm" type="none"/>
                      <a:tailEnd len="sm" w="sm" type="none"/>
                    </a:lnL>
                    <a:lnR cap="flat" cmpd="sng" w="12700">
                      <a:solidFill>
                        <a:srgbClr val="47C4D1"/>
                      </a:solidFill>
                      <a:prstDash val="solid"/>
                      <a:round/>
                      <a:headEnd len="sm" w="sm" type="none"/>
                      <a:tailEnd len="sm" w="sm" type="none"/>
                    </a:lnR>
                    <a:lnT cap="flat" cmpd="sng" w="12700">
                      <a:solidFill>
                        <a:srgbClr val="47C4D1"/>
                      </a:solidFill>
                      <a:prstDash val="solid"/>
                      <a:round/>
                      <a:headEnd len="sm" w="sm" type="none"/>
                      <a:tailEnd len="sm" w="sm" type="none"/>
                    </a:lnT>
                    <a:lnB cap="flat" cmpd="sng" w="12700">
                      <a:solidFill>
                        <a:srgbClr val="47C4D1"/>
                      </a:solidFill>
                      <a:prstDash val="solid"/>
                      <a:round/>
                      <a:headEnd len="sm" w="sm" type="none"/>
                      <a:tailEnd len="sm" w="sm" type="none"/>
                    </a:lnB>
                  </a:tcPr>
                </a:tc>
                <a:tc gridSpan="2">
                  <a:txBody>
                    <a:bodyPr/>
                    <a:lstStyle/>
                    <a:p>
                      <a:pPr indent="0" lvl="0" marL="0" marR="137795" rtl="0" algn="l">
                        <a:spcBef>
                          <a:spcPts val="0"/>
                        </a:spcBef>
                        <a:spcAft>
                          <a:spcPts val="0"/>
                        </a:spcAft>
                        <a:buNone/>
                      </a:pPr>
                      <a:r>
                        <a:rPr lang="es-MX" sz="1200">
                          <a:latin typeface="Calibri"/>
                          <a:ea typeface="Calibri"/>
                          <a:cs typeface="Calibri"/>
                          <a:sym typeface="Calibri"/>
                        </a:rPr>
                        <a:t>Este apartado sólo deberá ser leído en caso de querer informarse sobre qué es Menntun</a:t>
                      </a:r>
                      <a:endParaRPr sz="1200">
                        <a:latin typeface="Calibri"/>
                        <a:ea typeface="Calibri"/>
                        <a:cs typeface="Calibri"/>
                        <a:sym typeface="Calibri"/>
                      </a:endParaRPr>
                    </a:p>
                  </a:txBody>
                  <a:tcPr marT="63500" marB="63500" marR="63500" marL="63500">
                    <a:lnL cap="flat" cmpd="sng" w="12700">
                      <a:solidFill>
                        <a:srgbClr val="47C4D1"/>
                      </a:solidFill>
                      <a:prstDash val="solid"/>
                      <a:round/>
                      <a:headEnd len="sm" w="sm" type="none"/>
                      <a:tailEnd len="sm" w="sm" type="none"/>
                    </a:lnL>
                    <a:lnR cap="flat" cmpd="sng" w="12700">
                      <a:solidFill>
                        <a:srgbClr val="47C4D1"/>
                      </a:solidFill>
                      <a:prstDash val="solid"/>
                      <a:round/>
                      <a:headEnd len="sm" w="sm" type="none"/>
                      <a:tailEnd len="sm" w="sm" type="none"/>
                    </a:lnR>
                    <a:lnT cap="flat" cmpd="sng" w="12700">
                      <a:solidFill>
                        <a:srgbClr val="47C4D1"/>
                      </a:solidFill>
                      <a:prstDash val="solid"/>
                      <a:round/>
                      <a:headEnd len="sm" w="sm" type="none"/>
                      <a:tailEnd len="sm" w="sm" type="none"/>
                    </a:lnT>
                    <a:lnB cap="flat" cmpd="sng" w="12700">
                      <a:solidFill>
                        <a:srgbClr val="47C4D1"/>
                      </a:solidFill>
                      <a:prstDash val="solid"/>
                      <a:round/>
                      <a:headEnd len="sm" w="sm" type="none"/>
                      <a:tailEnd len="sm" w="sm" type="none"/>
                    </a:lnB>
                  </a:tcPr>
                </a:tc>
                <a:tc hMerge="1"/>
              </a:tr>
            </a:tbl>
          </a:graphicData>
        </a:graphic>
      </p:graphicFrame>
      <p:pic>
        <p:nvPicPr>
          <p:cNvPr id="948" name="Google Shape;948;g1ab1390640c_0_220"/>
          <p:cNvPicPr preferRelativeResize="0"/>
          <p:nvPr/>
        </p:nvPicPr>
        <p:blipFill>
          <a:blip r:embed="rId3">
            <a:alphaModFix/>
          </a:blip>
          <a:stretch>
            <a:fillRect/>
          </a:stretch>
        </p:blipFill>
        <p:spPr>
          <a:xfrm>
            <a:off x="594975" y="304800"/>
            <a:ext cx="409575" cy="381000"/>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2" name="Shape 952"/>
        <p:cNvGrpSpPr/>
        <p:nvPr/>
      </p:nvGrpSpPr>
      <p:grpSpPr>
        <a:xfrm>
          <a:off x="0" y="0"/>
          <a:ext cx="0" cy="0"/>
          <a:chOff x="0" y="0"/>
          <a:chExt cx="0" cy="0"/>
        </a:xfrm>
      </p:grpSpPr>
      <p:graphicFrame>
        <p:nvGraphicFramePr>
          <p:cNvPr id="953" name="Google Shape;953;g1ab1390640c_0_217"/>
          <p:cNvGraphicFramePr/>
          <p:nvPr/>
        </p:nvGraphicFramePr>
        <p:xfrm>
          <a:off x="304800" y="304800"/>
          <a:ext cx="3000000" cy="3000000"/>
        </p:xfrm>
        <a:graphic>
          <a:graphicData uri="http://schemas.openxmlformats.org/drawingml/2006/table">
            <a:tbl>
              <a:tblPr>
                <a:noFill/>
                <a:tableStyleId>{1460034C-6092-4E9E-AEC0-49A24A3E4ADF}</a:tableStyleId>
              </a:tblPr>
              <a:tblGrid>
                <a:gridCol w="1057275"/>
                <a:gridCol w="590550"/>
                <a:gridCol w="9953900"/>
              </a:tblGrid>
              <a:tr h="431800">
                <a:tc>
                  <a:txBody>
                    <a:bodyPr/>
                    <a:lstStyle/>
                    <a:p>
                      <a:pPr indent="0" lvl="0" marL="0" rtl="0" algn="ctr">
                        <a:spcBef>
                          <a:spcPts val="0"/>
                        </a:spcBef>
                        <a:spcAft>
                          <a:spcPts val="0"/>
                        </a:spcAft>
                        <a:buNone/>
                      </a:pPr>
                      <a:r>
                        <a:t/>
                      </a:r>
                      <a:endParaRPr sz="1200">
                        <a:latin typeface="Calibri"/>
                        <a:ea typeface="Calibri"/>
                        <a:cs typeface="Calibri"/>
                        <a:sym typeface="Calibri"/>
                      </a:endParaRPr>
                    </a:p>
                  </a:txBody>
                  <a:tcPr marT="63500" marB="63500" marR="63500" marL="63500">
                    <a:lnL cap="flat" cmpd="sng" w="12700">
                      <a:solidFill>
                        <a:srgbClr val="963BDB"/>
                      </a:solidFill>
                      <a:prstDash val="solid"/>
                      <a:round/>
                      <a:headEnd len="sm" w="sm" type="none"/>
                      <a:tailEnd len="sm" w="sm" type="none"/>
                    </a:lnL>
                    <a:lnR cap="flat" cmpd="sng" w="12700">
                      <a:solidFill>
                        <a:srgbClr val="963BDB"/>
                      </a:solidFill>
                      <a:prstDash val="solid"/>
                      <a:round/>
                      <a:headEnd len="sm" w="sm" type="none"/>
                      <a:tailEnd len="sm" w="sm" type="none"/>
                    </a:lnR>
                    <a:lnT cap="flat" cmpd="sng" w="12700">
                      <a:solidFill>
                        <a:srgbClr val="963BDB"/>
                      </a:solidFill>
                      <a:prstDash val="solid"/>
                      <a:round/>
                      <a:headEnd len="sm" w="sm" type="none"/>
                      <a:tailEnd len="sm" w="sm" type="none"/>
                    </a:lnT>
                    <a:lnB cap="flat" cmpd="sng" w="12700">
                      <a:solidFill>
                        <a:srgbClr val="963BDB"/>
                      </a:solidFill>
                      <a:prstDash val="solid"/>
                      <a:round/>
                      <a:headEnd len="sm" w="sm" type="none"/>
                      <a:tailEnd len="sm" w="sm" type="none"/>
                    </a:lnB>
                  </a:tcPr>
                </a:tc>
                <a:tc gridSpan="2">
                  <a:txBody>
                    <a:bodyPr/>
                    <a:lstStyle/>
                    <a:p>
                      <a:pPr indent="0" lvl="0" marL="0" rtl="0" algn="ctr">
                        <a:spcBef>
                          <a:spcPts val="0"/>
                        </a:spcBef>
                        <a:spcAft>
                          <a:spcPts val="0"/>
                        </a:spcAft>
                        <a:buNone/>
                      </a:pPr>
                      <a:r>
                        <a:rPr b="1" lang="es-MX" sz="1200">
                          <a:latin typeface="Calibri"/>
                          <a:ea typeface="Calibri"/>
                          <a:cs typeface="Calibri"/>
                          <a:sym typeface="Calibri"/>
                        </a:rPr>
                        <a:t>DOCUMENTO DE TRABAJO ESPECIFICACIÓN CASOS DE USO ADSI – CSF</a:t>
                      </a:r>
                      <a:endParaRPr b="1" sz="1200">
                        <a:latin typeface="Calibri"/>
                        <a:ea typeface="Calibri"/>
                        <a:cs typeface="Calibri"/>
                        <a:sym typeface="Calibri"/>
                      </a:endParaRPr>
                    </a:p>
                  </a:txBody>
                  <a:tcPr marT="63500" marB="63500" marR="63500" marL="63500">
                    <a:lnL cap="flat" cmpd="sng" w="12700">
                      <a:solidFill>
                        <a:srgbClr val="963BDB"/>
                      </a:solidFill>
                      <a:prstDash val="solid"/>
                      <a:round/>
                      <a:headEnd len="sm" w="sm" type="none"/>
                      <a:tailEnd len="sm" w="sm" type="none"/>
                    </a:lnL>
                    <a:lnR cap="flat" cmpd="sng" w="12700">
                      <a:solidFill>
                        <a:srgbClr val="963BDB"/>
                      </a:solidFill>
                      <a:prstDash val="solid"/>
                      <a:round/>
                      <a:headEnd len="sm" w="sm" type="none"/>
                      <a:tailEnd len="sm" w="sm" type="none"/>
                    </a:lnR>
                    <a:lnT cap="flat" cmpd="sng" w="12700">
                      <a:solidFill>
                        <a:srgbClr val="963BDB"/>
                      </a:solidFill>
                      <a:prstDash val="solid"/>
                      <a:round/>
                      <a:headEnd len="sm" w="sm" type="none"/>
                      <a:tailEnd len="sm" w="sm" type="none"/>
                    </a:lnT>
                    <a:lnB cap="flat" cmpd="sng" w="12700">
                      <a:solidFill>
                        <a:srgbClr val="963BDB"/>
                      </a:solidFill>
                      <a:prstDash val="solid"/>
                      <a:round/>
                      <a:headEnd len="sm" w="sm" type="none"/>
                      <a:tailEnd len="sm" w="sm" type="none"/>
                    </a:lnB>
                  </a:tcPr>
                </a:tc>
                <a:tc hMerge="1"/>
              </a:tr>
              <a:tr h="152400">
                <a:tc>
                  <a:txBody>
                    <a:bodyPr/>
                    <a:lstStyle/>
                    <a:p>
                      <a:pPr indent="0" lvl="0" marL="92075" rtl="0" algn="l">
                        <a:spcBef>
                          <a:spcPts val="0"/>
                        </a:spcBef>
                        <a:spcAft>
                          <a:spcPts val="0"/>
                        </a:spcAft>
                        <a:buNone/>
                      </a:pPr>
                      <a:r>
                        <a:rPr b="1" lang="es-MX" sz="1200">
                          <a:latin typeface="Calibri"/>
                          <a:ea typeface="Calibri"/>
                          <a:cs typeface="Calibri"/>
                          <a:sym typeface="Calibri"/>
                        </a:rPr>
                        <a:t>UC-19 </a:t>
                      </a:r>
                      <a:endParaRPr b="1" sz="1200">
                        <a:latin typeface="Calibri"/>
                        <a:ea typeface="Calibri"/>
                        <a:cs typeface="Calibri"/>
                        <a:sym typeface="Calibri"/>
                      </a:endParaRPr>
                    </a:p>
                  </a:txBody>
                  <a:tcPr marT="63500" marB="63500" marR="63500" marL="63500">
                    <a:lnL cap="flat" cmpd="sng" w="12700">
                      <a:solidFill>
                        <a:srgbClr val="963BDB"/>
                      </a:solidFill>
                      <a:prstDash val="solid"/>
                      <a:round/>
                      <a:headEnd len="sm" w="sm" type="none"/>
                      <a:tailEnd len="sm" w="sm" type="none"/>
                    </a:lnL>
                    <a:lnR cap="flat" cmpd="sng" w="12700">
                      <a:solidFill>
                        <a:srgbClr val="963BDB"/>
                      </a:solidFill>
                      <a:prstDash val="solid"/>
                      <a:round/>
                      <a:headEnd len="sm" w="sm" type="none"/>
                      <a:tailEnd len="sm" w="sm" type="none"/>
                    </a:lnR>
                    <a:lnT cap="flat" cmpd="sng" w="12700">
                      <a:solidFill>
                        <a:srgbClr val="963BDB"/>
                      </a:solidFill>
                      <a:prstDash val="solid"/>
                      <a:round/>
                      <a:headEnd len="sm" w="sm" type="none"/>
                      <a:tailEnd len="sm" w="sm" type="none"/>
                    </a:lnT>
                    <a:lnB cap="flat" cmpd="sng" w="12700">
                      <a:solidFill>
                        <a:srgbClr val="963BDB"/>
                      </a:solidFill>
                      <a:prstDash val="solid"/>
                      <a:round/>
                      <a:headEnd len="sm" w="sm" type="none"/>
                      <a:tailEnd len="sm" w="sm" type="none"/>
                    </a:lnB>
                  </a:tcPr>
                </a:tc>
                <a:tc gridSpan="2">
                  <a:txBody>
                    <a:bodyPr/>
                    <a:lstStyle/>
                    <a:p>
                      <a:pPr indent="0" lvl="0" marL="0" rtl="0" algn="ctr">
                        <a:spcBef>
                          <a:spcPts val="0"/>
                        </a:spcBef>
                        <a:spcAft>
                          <a:spcPts val="0"/>
                        </a:spcAft>
                        <a:buNone/>
                      </a:pPr>
                      <a:r>
                        <a:rPr i="1" lang="es-MX" sz="1200">
                          <a:latin typeface="Calibri"/>
                          <a:ea typeface="Calibri"/>
                          <a:cs typeface="Calibri"/>
                          <a:sym typeface="Calibri"/>
                        </a:rPr>
                        <a:t>Apartado Ayuda</a:t>
                      </a:r>
                      <a:endParaRPr i="1" sz="1200">
                        <a:latin typeface="Calibri"/>
                        <a:ea typeface="Calibri"/>
                        <a:cs typeface="Calibri"/>
                        <a:sym typeface="Calibri"/>
                      </a:endParaRPr>
                    </a:p>
                  </a:txBody>
                  <a:tcPr marT="63500" marB="63500" marR="63500" marL="63500">
                    <a:lnL cap="flat" cmpd="sng" w="12700">
                      <a:solidFill>
                        <a:srgbClr val="963BDB"/>
                      </a:solidFill>
                      <a:prstDash val="solid"/>
                      <a:round/>
                      <a:headEnd len="sm" w="sm" type="none"/>
                      <a:tailEnd len="sm" w="sm" type="none"/>
                    </a:lnL>
                    <a:lnR cap="flat" cmpd="sng" w="12700">
                      <a:solidFill>
                        <a:srgbClr val="963BDB"/>
                      </a:solidFill>
                      <a:prstDash val="solid"/>
                      <a:round/>
                      <a:headEnd len="sm" w="sm" type="none"/>
                      <a:tailEnd len="sm" w="sm" type="none"/>
                    </a:lnR>
                    <a:lnT cap="flat" cmpd="sng" w="12700">
                      <a:solidFill>
                        <a:srgbClr val="963BDB"/>
                      </a:solidFill>
                      <a:prstDash val="solid"/>
                      <a:round/>
                      <a:headEnd len="sm" w="sm" type="none"/>
                      <a:tailEnd len="sm" w="sm" type="none"/>
                    </a:lnT>
                    <a:lnB cap="flat" cmpd="sng" w="12700">
                      <a:solidFill>
                        <a:srgbClr val="963BDB"/>
                      </a:solidFill>
                      <a:prstDash val="solid"/>
                      <a:round/>
                      <a:headEnd len="sm" w="sm" type="none"/>
                      <a:tailEnd len="sm" w="sm" type="none"/>
                    </a:lnB>
                  </a:tcPr>
                </a:tc>
                <a:tc hMerge="1"/>
              </a:tr>
              <a:tr h="304800">
                <a:tc>
                  <a:txBody>
                    <a:bodyPr/>
                    <a:lstStyle/>
                    <a:p>
                      <a:pPr indent="0" lvl="0" marL="88265" rtl="0" algn="l">
                        <a:spcBef>
                          <a:spcPts val="0"/>
                        </a:spcBef>
                        <a:spcAft>
                          <a:spcPts val="0"/>
                        </a:spcAft>
                        <a:buNone/>
                      </a:pPr>
                      <a:r>
                        <a:rPr b="1" lang="es-MX" sz="1200">
                          <a:latin typeface="Calibri"/>
                          <a:ea typeface="Calibri"/>
                          <a:cs typeface="Calibri"/>
                          <a:sym typeface="Calibri"/>
                        </a:rPr>
                        <a:t>Objetivos </a:t>
                      </a:r>
                      <a:endParaRPr b="1" sz="1200">
                        <a:latin typeface="Calibri"/>
                        <a:ea typeface="Calibri"/>
                        <a:cs typeface="Calibri"/>
                        <a:sym typeface="Calibri"/>
                      </a:endParaRPr>
                    </a:p>
                    <a:p>
                      <a:pPr indent="0" lvl="0" marL="87630" rtl="0" algn="l">
                        <a:spcBef>
                          <a:spcPts val="0"/>
                        </a:spcBef>
                        <a:spcAft>
                          <a:spcPts val="0"/>
                        </a:spcAft>
                        <a:buNone/>
                      </a:pPr>
                      <a:r>
                        <a:rPr b="1" lang="es-MX" sz="1200">
                          <a:latin typeface="Calibri"/>
                          <a:ea typeface="Calibri"/>
                          <a:cs typeface="Calibri"/>
                          <a:sym typeface="Calibri"/>
                        </a:rPr>
                        <a:t>asociados</a:t>
                      </a:r>
                      <a:endParaRPr b="1" sz="1200">
                        <a:latin typeface="Calibri"/>
                        <a:ea typeface="Calibri"/>
                        <a:cs typeface="Calibri"/>
                        <a:sym typeface="Calibri"/>
                      </a:endParaRPr>
                    </a:p>
                  </a:txBody>
                  <a:tcPr marT="63500" marB="63500" marR="63500" marL="63500">
                    <a:lnL cap="flat" cmpd="sng" w="12700">
                      <a:solidFill>
                        <a:srgbClr val="963BDB"/>
                      </a:solidFill>
                      <a:prstDash val="solid"/>
                      <a:round/>
                      <a:headEnd len="sm" w="sm" type="none"/>
                      <a:tailEnd len="sm" w="sm" type="none"/>
                    </a:lnL>
                    <a:lnR cap="flat" cmpd="sng" w="12700">
                      <a:solidFill>
                        <a:srgbClr val="963BDB"/>
                      </a:solidFill>
                      <a:prstDash val="solid"/>
                      <a:round/>
                      <a:headEnd len="sm" w="sm" type="none"/>
                      <a:tailEnd len="sm" w="sm" type="none"/>
                    </a:lnR>
                    <a:lnT cap="flat" cmpd="sng" w="12700">
                      <a:solidFill>
                        <a:srgbClr val="963BDB"/>
                      </a:solidFill>
                      <a:prstDash val="solid"/>
                      <a:round/>
                      <a:headEnd len="sm" w="sm" type="none"/>
                      <a:tailEnd len="sm" w="sm" type="none"/>
                    </a:lnT>
                    <a:lnB cap="flat" cmpd="sng" w="12700">
                      <a:solidFill>
                        <a:srgbClr val="963BDB"/>
                      </a:solidFill>
                      <a:prstDash val="solid"/>
                      <a:round/>
                      <a:headEnd len="sm" w="sm" type="none"/>
                      <a:tailEnd len="sm" w="sm" type="none"/>
                    </a:lnB>
                  </a:tcPr>
                </a:tc>
                <a:tc gridSpan="2">
                  <a:txBody>
                    <a:bodyPr/>
                    <a:lstStyle/>
                    <a:p>
                      <a:pPr indent="0" lvl="0" marL="0" rtl="0" algn="l">
                        <a:spcBef>
                          <a:spcPts val="0"/>
                        </a:spcBef>
                        <a:spcAft>
                          <a:spcPts val="0"/>
                        </a:spcAft>
                        <a:buNone/>
                      </a:pPr>
                      <a:r>
                        <a:rPr lang="es-MX" sz="1200">
                          <a:latin typeface="Calibri"/>
                          <a:ea typeface="Calibri"/>
                          <a:cs typeface="Calibri"/>
                          <a:sym typeface="Calibri"/>
                        </a:rPr>
                        <a:t>El objetivo de este apartado es poder brindar ayuda a los usuarios cuando tienen algún impedimento o complique con la página.</a:t>
                      </a:r>
                      <a:endParaRPr sz="1200">
                        <a:latin typeface="Calibri"/>
                        <a:ea typeface="Calibri"/>
                        <a:cs typeface="Calibri"/>
                        <a:sym typeface="Calibri"/>
                      </a:endParaRPr>
                    </a:p>
                  </a:txBody>
                  <a:tcPr marT="63500" marB="63500" marR="63500" marL="63500">
                    <a:lnL cap="flat" cmpd="sng" w="12700">
                      <a:solidFill>
                        <a:srgbClr val="963BDB"/>
                      </a:solidFill>
                      <a:prstDash val="solid"/>
                      <a:round/>
                      <a:headEnd len="sm" w="sm" type="none"/>
                      <a:tailEnd len="sm" w="sm" type="none"/>
                    </a:lnL>
                    <a:lnR cap="flat" cmpd="sng" w="12700">
                      <a:solidFill>
                        <a:srgbClr val="963BDB"/>
                      </a:solidFill>
                      <a:prstDash val="solid"/>
                      <a:round/>
                      <a:headEnd len="sm" w="sm" type="none"/>
                      <a:tailEnd len="sm" w="sm" type="none"/>
                    </a:lnR>
                    <a:lnT cap="flat" cmpd="sng" w="12700">
                      <a:solidFill>
                        <a:srgbClr val="963BDB"/>
                      </a:solidFill>
                      <a:prstDash val="solid"/>
                      <a:round/>
                      <a:headEnd len="sm" w="sm" type="none"/>
                      <a:tailEnd len="sm" w="sm" type="none"/>
                    </a:lnT>
                    <a:lnB cap="flat" cmpd="sng" w="12700">
                      <a:solidFill>
                        <a:srgbClr val="963BDB"/>
                      </a:solidFill>
                      <a:prstDash val="solid"/>
                      <a:round/>
                      <a:headEnd len="sm" w="sm" type="none"/>
                      <a:tailEnd len="sm" w="sm" type="none"/>
                    </a:lnB>
                  </a:tcPr>
                </a:tc>
                <a:tc hMerge="1"/>
              </a:tr>
              <a:tr h="355600">
                <a:tc>
                  <a:txBody>
                    <a:bodyPr/>
                    <a:lstStyle/>
                    <a:p>
                      <a:pPr indent="0" lvl="0" marL="92075" rtl="0" algn="l">
                        <a:spcBef>
                          <a:spcPts val="0"/>
                        </a:spcBef>
                        <a:spcAft>
                          <a:spcPts val="0"/>
                        </a:spcAft>
                        <a:buNone/>
                      </a:pPr>
                      <a:r>
                        <a:rPr b="1" lang="es-MX" sz="1200">
                          <a:latin typeface="Calibri"/>
                          <a:ea typeface="Calibri"/>
                          <a:cs typeface="Calibri"/>
                          <a:sym typeface="Calibri"/>
                        </a:rPr>
                        <a:t>Requisitos </a:t>
                      </a:r>
                      <a:endParaRPr b="1" sz="1200">
                        <a:latin typeface="Calibri"/>
                        <a:ea typeface="Calibri"/>
                        <a:cs typeface="Calibri"/>
                        <a:sym typeface="Calibri"/>
                      </a:endParaRPr>
                    </a:p>
                    <a:p>
                      <a:pPr indent="0" lvl="0" marL="87630" rtl="0" algn="l">
                        <a:spcBef>
                          <a:spcPts val="0"/>
                        </a:spcBef>
                        <a:spcAft>
                          <a:spcPts val="0"/>
                        </a:spcAft>
                        <a:buNone/>
                      </a:pPr>
                      <a:r>
                        <a:rPr b="1" lang="es-MX" sz="1200">
                          <a:latin typeface="Calibri"/>
                          <a:ea typeface="Calibri"/>
                          <a:cs typeface="Calibri"/>
                          <a:sym typeface="Calibri"/>
                        </a:rPr>
                        <a:t>asociados</a:t>
                      </a:r>
                      <a:endParaRPr b="1" sz="1200">
                        <a:latin typeface="Calibri"/>
                        <a:ea typeface="Calibri"/>
                        <a:cs typeface="Calibri"/>
                        <a:sym typeface="Calibri"/>
                      </a:endParaRPr>
                    </a:p>
                  </a:txBody>
                  <a:tcPr marT="63500" marB="63500" marR="63500" marL="63500">
                    <a:lnL cap="flat" cmpd="sng" w="12700">
                      <a:solidFill>
                        <a:srgbClr val="963BDB"/>
                      </a:solidFill>
                      <a:prstDash val="solid"/>
                      <a:round/>
                      <a:headEnd len="sm" w="sm" type="none"/>
                      <a:tailEnd len="sm" w="sm" type="none"/>
                    </a:lnL>
                    <a:lnR cap="flat" cmpd="sng" w="12700">
                      <a:solidFill>
                        <a:srgbClr val="963BDB"/>
                      </a:solidFill>
                      <a:prstDash val="solid"/>
                      <a:round/>
                      <a:headEnd len="sm" w="sm" type="none"/>
                      <a:tailEnd len="sm" w="sm" type="none"/>
                    </a:lnR>
                    <a:lnT cap="flat" cmpd="sng" w="12700">
                      <a:solidFill>
                        <a:srgbClr val="963BDB"/>
                      </a:solidFill>
                      <a:prstDash val="solid"/>
                      <a:round/>
                      <a:headEnd len="sm" w="sm" type="none"/>
                      <a:tailEnd len="sm" w="sm" type="none"/>
                    </a:lnT>
                    <a:lnB cap="flat" cmpd="sng" w="12700">
                      <a:solidFill>
                        <a:srgbClr val="963BDB"/>
                      </a:solidFill>
                      <a:prstDash val="solid"/>
                      <a:round/>
                      <a:headEnd len="sm" w="sm" type="none"/>
                      <a:tailEnd len="sm" w="sm" type="none"/>
                    </a:lnB>
                  </a:tcPr>
                </a:tc>
                <a:tc gridSpan="2">
                  <a:txBody>
                    <a:bodyPr/>
                    <a:lstStyle/>
                    <a:p>
                      <a:pPr indent="0" lvl="0" marL="0" rtl="0" algn="l">
                        <a:spcBef>
                          <a:spcPts val="0"/>
                        </a:spcBef>
                        <a:spcAft>
                          <a:spcPts val="0"/>
                        </a:spcAft>
                        <a:buNone/>
                      </a:pPr>
                      <a:r>
                        <a:rPr lang="es-MX" sz="1200">
                          <a:latin typeface="Calibri"/>
                          <a:ea typeface="Calibri"/>
                          <a:cs typeface="Calibri"/>
                          <a:sym typeface="Calibri"/>
                        </a:rPr>
                        <a:t>Debe estar presente en la plataforma Menntun.</a:t>
                      </a:r>
                      <a:endParaRPr sz="1200">
                        <a:latin typeface="Calibri"/>
                        <a:ea typeface="Calibri"/>
                        <a:cs typeface="Calibri"/>
                        <a:sym typeface="Calibri"/>
                      </a:endParaRPr>
                    </a:p>
                  </a:txBody>
                  <a:tcPr marT="63500" marB="63500" marR="63500" marL="63500">
                    <a:lnL cap="flat" cmpd="sng" w="12700">
                      <a:solidFill>
                        <a:srgbClr val="963BDB"/>
                      </a:solidFill>
                      <a:prstDash val="solid"/>
                      <a:round/>
                      <a:headEnd len="sm" w="sm" type="none"/>
                      <a:tailEnd len="sm" w="sm" type="none"/>
                    </a:lnL>
                    <a:lnR cap="flat" cmpd="sng" w="12700">
                      <a:solidFill>
                        <a:srgbClr val="963BDB"/>
                      </a:solidFill>
                      <a:prstDash val="solid"/>
                      <a:round/>
                      <a:headEnd len="sm" w="sm" type="none"/>
                      <a:tailEnd len="sm" w="sm" type="none"/>
                    </a:lnR>
                    <a:lnT cap="flat" cmpd="sng" w="12700">
                      <a:solidFill>
                        <a:srgbClr val="963BDB"/>
                      </a:solidFill>
                      <a:prstDash val="solid"/>
                      <a:round/>
                      <a:headEnd len="sm" w="sm" type="none"/>
                      <a:tailEnd len="sm" w="sm" type="none"/>
                    </a:lnT>
                    <a:lnB cap="flat" cmpd="sng" w="12700">
                      <a:solidFill>
                        <a:srgbClr val="963BDB"/>
                      </a:solidFill>
                      <a:prstDash val="solid"/>
                      <a:round/>
                      <a:headEnd len="sm" w="sm" type="none"/>
                      <a:tailEnd len="sm" w="sm" type="none"/>
                    </a:lnB>
                  </a:tcPr>
                </a:tc>
                <a:tc hMerge="1"/>
              </a:tr>
              <a:tr h="304800">
                <a:tc>
                  <a:txBody>
                    <a:bodyPr/>
                    <a:lstStyle/>
                    <a:p>
                      <a:pPr indent="0" lvl="0" marL="92075" rtl="0" algn="l">
                        <a:spcBef>
                          <a:spcPts val="0"/>
                        </a:spcBef>
                        <a:spcAft>
                          <a:spcPts val="0"/>
                        </a:spcAft>
                        <a:buNone/>
                      </a:pPr>
                      <a:r>
                        <a:rPr b="1" lang="es-MX" sz="1200">
                          <a:latin typeface="Calibri"/>
                          <a:ea typeface="Calibri"/>
                          <a:cs typeface="Calibri"/>
                          <a:sym typeface="Calibri"/>
                        </a:rPr>
                        <a:t>Descripción </a:t>
                      </a:r>
                      <a:endParaRPr b="1" sz="1200">
                        <a:latin typeface="Calibri"/>
                        <a:ea typeface="Calibri"/>
                        <a:cs typeface="Calibri"/>
                        <a:sym typeface="Calibri"/>
                      </a:endParaRPr>
                    </a:p>
                  </a:txBody>
                  <a:tcPr marT="63500" marB="63500" marR="63500" marL="63500">
                    <a:lnL cap="flat" cmpd="sng" w="12700">
                      <a:solidFill>
                        <a:srgbClr val="963BDB"/>
                      </a:solidFill>
                      <a:prstDash val="solid"/>
                      <a:round/>
                      <a:headEnd len="sm" w="sm" type="none"/>
                      <a:tailEnd len="sm" w="sm" type="none"/>
                    </a:lnL>
                    <a:lnR cap="flat" cmpd="sng" w="12700">
                      <a:solidFill>
                        <a:srgbClr val="963BDB"/>
                      </a:solidFill>
                      <a:prstDash val="solid"/>
                      <a:round/>
                      <a:headEnd len="sm" w="sm" type="none"/>
                      <a:tailEnd len="sm" w="sm" type="none"/>
                    </a:lnR>
                    <a:lnT cap="flat" cmpd="sng" w="12700">
                      <a:solidFill>
                        <a:srgbClr val="963BDB"/>
                      </a:solidFill>
                      <a:prstDash val="solid"/>
                      <a:round/>
                      <a:headEnd len="sm" w="sm" type="none"/>
                      <a:tailEnd len="sm" w="sm" type="none"/>
                    </a:lnT>
                    <a:lnB cap="flat" cmpd="sng" w="12700">
                      <a:solidFill>
                        <a:srgbClr val="963BDB"/>
                      </a:solidFill>
                      <a:prstDash val="solid"/>
                      <a:round/>
                      <a:headEnd len="sm" w="sm" type="none"/>
                      <a:tailEnd len="sm" w="sm" type="none"/>
                    </a:lnB>
                  </a:tcPr>
                </a:tc>
                <a:tc gridSpan="2">
                  <a:txBody>
                    <a:bodyPr/>
                    <a:lstStyle/>
                    <a:p>
                      <a:pPr indent="0" lvl="0" marL="0" marR="39370" rtl="0" algn="l">
                        <a:lnSpc>
                          <a:spcPct val="95416"/>
                        </a:lnSpc>
                        <a:spcBef>
                          <a:spcPts val="0"/>
                        </a:spcBef>
                        <a:spcAft>
                          <a:spcPts val="0"/>
                        </a:spcAft>
                        <a:buNone/>
                      </a:pPr>
                      <a:r>
                        <a:rPr lang="es-MX" sz="1200">
                          <a:latin typeface="Calibri"/>
                          <a:ea typeface="Calibri"/>
                          <a:cs typeface="Calibri"/>
                          <a:sym typeface="Calibri"/>
                        </a:rPr>
                        <a:t>El usuario podrá buscar en un centro de ayuda el problema que padece. Allí le aparecerán diversas soluciones.</a:t>
                      </a:r>
                      <a:endParaRPr sz="1200">
                        <a:latin typeface="Calibri"/>
                        <a:ea typeface="Calibri"/>
                        <a:cs typeface="Calibri"/>
                        <a:sym typeface="Calibri"/>
                      </a:endParaRPr>
                    </a:p>
                  </a:txBody>
                  <a:tcPr marT="63500" marB="63500" marR="63500" marL="63500">
                    <a:lnL cap="flat" cmpd="sng" w="12700">
                      <a:solidFill>
                        <a:srgbClr val="963BDB"/>
                      </a:solidFill>
                      <a:prstDash val="solid"/>
                      <a:round/>
                      <a:headEnd len="sm" w="sm" type="none"/>
                      <a:tailEnd len="sm" w="sm" type="none"/>
                    </a:lnL>
                    <a:lnR cap="flat" cmpd="sng" w="12700">
                      <a:solidFill>
                        <a:srgbClr val="963BDB"/>
                      </a:solidFill>
                      <a:prstDash val="solid"/>
                      <a:round/>
                      <a:headEnd len="sm" w="sm" type="none"/>
                      <a:tailEnd len="sm" w="sm" type="none"/>
                    </a:lnR>
                    <a:lnT cap="flat" cmpd="sng" w="12700">
                      <a:solidFill>
                        <a:srgbClr val="963BDB"/>
                      </a:solidFill>
                      <a:prstDash val="solid"/>
                      <a:round/>
                      <a:headEnd len="sm" w="sm" type="none"/>
                      <a:tailEnd len="sm" w="sm" type="none"/>
                    </a:lnT>
                    <a:lnB cap="flat" cmpd="sng" w="12700">
                      <a:solidFill>
                        <a:srgbClr val="963BDB"/>
                      </a:solidFill>
                      <a:prstDash val="solid"/>
                      <a:round/>
                      <a:headEnd len="sm" w="sm" type="none"/>
                      <a:tailEnd len="sm" w="sm" type="none"/>
                    </a:lnB>
                  </a:tcPr>
                </a:tc>
                <a:tc hMerge="1"/>
              </a:tr>
              <a:tr h="320675">
                <a:tc>
                  <a:txBody>
                    <a:bodyPr/>
                    <a:lstStyle/>
                    <a:p>
                      <a:pPr indent="0" lvl="0" marL="0" rtl="0" algn="ctr">
                        <a:spcBef>
                          <a:spcPts val="0"/>
                        </a:spcBef>
                        <a:spcAft>
                          <a:spcPts val="0"/>
                        </a:spcAft>
                        <a:buNone/>
                      </a:pPr>
                      <a:r>
                        <a:rPr b="1" lang="es-MX" sz="1200">
                          <a:latin typeface="Calibri"/>
                          <a:ea typeface="Calibri"/>
                          <a:cs typeface="Calibri"/>
                          <a:sym typeface="Calibri"/>
                        </a:rPr>
                        <a:t>Precondición</a:t>
                      </a:r>
                      <a:endParaRPr b="1" sz="1200">
                        <a:latin typeface="Calibri"/>
                        <a:ea typeface="Calibri"/>
                        <a:cs typeface="Calibri"/>
                        <a:sym typeface="Calibri"/>
                      </a:endParaRPr>
                    </a:p>
                  </a:txBody>
                  <a:tcPr marT="63500" marB="63500" marR="63500" marL="63500">
                    <a:lnL cap="flat" cmpd="sng" w="12700">
                      <a:solidFill>
                        <a:srgbClr val="963BDB"/>
                      </a:solidFill>
                      <a:prstDash val="solid"/>
                      <a:round/>
                      <a:headEnd len="sm" w="sm" type="none"/>
                      <a:tailEnd len="sm" w="sm" type="none"/>
                    </a:lnL>
                    <a:lnR cap="flat" cmpd="sng" w="12700">
                      <a:solidFill>
                        <a:srgbClr val="963BDB"/>
                      </a:solidFill>
                      <a:prstDash val="solid"/>
                      <a:round/>
                      <a:headEnd len="sm" w="sm" type="none"/>
                      <a:tailEnd len="sm" w="sm" type="none"/>
                    </a:lnR>
                    <a:lnT cap="flat" cmpd="sng" w="12700">
                      <a:solidFill>
                        <a:srgbClr val="963BDB"/>
                      </a:solidFill>
                      <a:prstDash val="solid"/>
                      <a:round/>
                      <a:headEnd len="sm" w="sm" type="none"/>
                      <a:tailEnd len="sm" w="sm" type="none"/>
                    </a:lnT>
                    <a:lnB cap="flat" cmpd="sng" w="12700">
                      <a:solidFill>
                        <a:srgbClr val="963BDB"/>
                      </a:solidFill>
                      <a:prstDash val="solid"/>
                      <a:round/>
                      <a:headEnd len="sm" w="sm" type="none"/>
                      <a:tailEnd len="sm" w="sm" type="none"/>
                    </a:lnB>
                  </a:tcPr>
                </a:tc>
                <a:tc gridSpan="2">
                  <a:txBody>
                    <a:bodyPr/>
                    <a:lstStyle/>
                    <a:p>
                      <a:pPr indent="0" lvl="0" marL="0" rtl="0" algn="l">
                        <a:lnSpc>
                          <a:spcPct val="115000"/>
                        </a:lnSpc>
                        <a:spcBef>
                          <a:spcPts val="0"/>
                        </a:spcBef>
                        <a:spcAft>
                          <a:spcPts val="0"/>
                        </a:spcAft>
                        <a:buNone/>
                      </a:pPr>
                      <a:r>
                        <a:rPr lang="es-MX" sz="1200">
                          <a:latin typeface="Calibri"/>
                          <a:ea typeface="Calibri"/>
                          <a:cs typeface="Calibri"/>
                          <a:sym typeface="Calibri"/>
                        </a:rPr>
                        <a:t>Estar en la página de Menntun.</a:t>
                      </a:r>
                      <a:endParaRPr sz="1200">
                        <a:latin typeface="Calibri"/>
                        <a:ea typeface="Calibri"/>
                        <a:cs typeface="Calibri"/>
                        <a:sym typeface="Calibri"/>
                      </a:endParaRPr>
                    </a:p>
                  </a:txBody>
                  <a:tcPr marT="63500" marB="63500" marR="63500" marL="63500">
                    <a:lnL cap="flat" cmpd="sng" w="12700">
                      <a:solidFill>
                        <a:srgbClr val="963BDB"/>
                      </a:solidFill>
                      <a:prstDash val="solid"/>
                      <a:round/>
                      <a:headEnd len="sm" w="sm" type="none"/>
                      <a:tailEnd len="sm" w="sm" type="none"/>
                    </a:lnL>
                    <a:lnR cap="flat" cmpd="sng" w="12700">
                      <a:solidFill>
                        <a:srgbClr val="963BDB"/>
                      </a:solidFill>
                      <a:prstDash val="solid"/>
                      <a:round/>
                      <a:headEnd len="sm" w="sm" type="none"/>
                      <a:tailEnd len="sm" w="sm" type="none"/>
                    </a:lnR>
                    <a:lnT cap="flat" cmpd="sng" w="12700">
                      <a:solidFill>
                        <a:srgbClr val="963BDB"/>
                      </a:solidFill>
                      <a:prstDash val="solid"/>
                      <a:round/>
                      <a:headEnd len="sm" w="sm" type="none"/>
                      <a:tailEnd len="sm" w="sm" type="none"/>
                    </a:lnT>
                    <a:lnB cap="flat" cmpd="sng" w="12700">
                      <a:solidFill>
                        <a:srgbClr val="963BDB"/>
                      </a:solidFill>
                      <a:prstDash val="solid"/>
                      <a:round/>
                      <a:headEnd len="sm" w="sm" type="none"/>
                      <a:tailEnd len="sm" w="sm" type="none"/>
                    </a:lnB>
                  </a:tcPr>
                </a:tc>
                <a:tc hMerge="1"/>
              </a:tr>
              <a:tr h="152400">
                <a:tc rowSpan="4">
                  <a:txBody>
                    <a:bodyPr/>
                    <a:lstStyle/>
                    <a:p>
                      <a:pPr indent="0" lvl="0" marL="87630" rtl="0" algn="l">
                        <a:spcBef>
                          <a:spcPts val="0"/>
                        </a:spcBef>
                        <a:spcAft>
                          <a:spcPts val="0"/>
                        </a:spcAft>
                        <a:buNone/>
                      </a:pPr>
                      <a:r>
                        <a:rPr b="1" lang="es-MX" sz="1200">
                          <a:latin typeface="Calibri"/>
                          <a:ea typeface="Calibri"/>
                          <a:cs typeface="Calibri"/>
                          <a:sym typeface="Calibri"/>
                        </a:rPr>
                        <a:t>Secuencia </a:t>
                      </a:r>
                      <a:endParaRPr b="1" sz="1200">
                        <a:latin typeface="Calibri"/>
                        <a:ea typeface="Calibri"/>
                        <a:cs typeface="Calibri"/>
                        <a:sym typeface="Calibri"/>
                      </a:endParaRPr>
                    </a:p>
                    <a:p>
                      <a:pPr indent="0" lvl="0" marL="92075" rtl="0" algn="l">
                        <a:spcBef>
                          <a:spcPts val="0"/>
                        </a:spcBef>
                        <a:spcAft>
                          <a:spcPts val="0"/>
                        </a:spcAft>
                        <a:buNone/>
                      </a:pPr>
                      <a:r>
                        <a:rPr b="1" lang="es-MX" sz="1200">
                          <a:latin typeface="Calibri"/>
                          <a:ea typeface="Calibri"/>
                          <a:cs typeface="Calibri"/>
                          <a:sym typeface="Calibri"/>
                        </a:rPr>
                        <a:t>Normal</a:t>
                      </a:r>
                      <a:endParaRPr b="1" sz="1200">
                        <a:latin typeface="Calibri"/>
                        <a:ea typeface="Calibri"/>
                        <a:cs typeface="Calibri"/>
                        <a:sym typeface="Calibri"/>
                      </a:endParaRPr>
                    </a:p>
                  </a:txBody>
                  <a:tcPr marT="63500" marB="63500" marR="63500" marL="63500">
                    <a:lnL cap="flat" cmpd="sng" w="12700">
                      <a:solidFill>
                        <a:srgbClr val="963BDB"/>
                      </a:solidFill>
                      <a:prstDash val="solid"/>
                      <a:round/>
                      <a:headEnd len="sm" w="sm" type="none"/>
                      <a:tailEnd len="sm" w="sm" type="none"/>
                    </a:lnL>
                    <a:lnR cap="flat" cmpd="sng" w="12700">
                      <a:solidFill>
                        <a:srgbClr val="963BDB"/>
                      </a:solidFill>
                      <a:prstDash val="solid"/>
                      <a:round/>
                      <a:headEnd len="sm" w="sm" type="none"/>
                      <a:tailEnd len="sm" w="sm" type="none"/>
                    </a:lnR>
                    <a:lnT cap="flat" cmpd="sng" w="12700">
                      <a:solidFill>
                        <a:srgbClr val="963BDB"/>
                      </a:solidFill>
                      <a:prstDash val="solid"/>
                      <a:round/>
                      <a:headEnd len="sm" w="sm" type="none"/>
                      <a:tailEnd len="sm" w="sm" type="none"/>
                    </a:lnT>
                    <a:lnB cap="flat" cmpd="sng" w="12700">
                      <a:solidFill>
                        <a:srgbClr val="963BDB"/>
                      </a:solidFill>
                      <a:prstDash val="solid"/>
                      <a:round/>
                      <a:headEnd len="sm" w="sm" type="none"/>
                      <a:tailEnd len="sm" w="sm" type="none"/>
                    </a:lnB>
                  </a:tcPr>
                </a:tc>
                <a:tc>
                  <a:txBody>
                    <a:bodyPr/>
                    <a:lstStyle/>
                    <a:p>
                      <a:pPr indent="0" lvl="0" marL="0" marR="72390" rtl="0" algn="r">
                        <a:spcBef>
                          <a:spcPts val="0"/>
                        </a:spcBef>
                        <a:spcAft>
                          <a:spcPts val="0"/>
                        </a:spcAft>
                        <a:buNone/>
                      </a:pPr>
                      <a:r>
                        <a:rPr b="1" lang="es-MX" sz="1200">
                          <a:latin typeface="Calibri"/>
                          <a:ea typeface="Calibri"/>
                          <a:cs typeface="Calibri"/>
                          <a:sym typeface="Calibri"/>
                        </a:rPr>
                        <a:t>Paso </a:t>
                      </a:r>
                      <a:endParaRPr b="1" sz="1200">
                        <a:latin typeface="Calibri"/>
                        <a:ea typeface="Calibri"/>
                        <a:cs typeface="Calibri"/>
                        <a:sym typeface="Calibri"/>
                      </a:endParaRPr>
                    </a:p>
                  </a:txBody>
                  <a:tcPr marT="63500" marB="63500" marR="63500" marL="63500">
                    <a:lnL cap="flat" cmpd="sng" w="12700">
                      <a:solidFill>
                        <a:srgbClr val="963BDB"/>
                      </a:solidFill>
                      <a:prstDash val="solid"/>
                      <a:round/>
                      <a:headEnd len="sm" w="sm" type="none"/>
                      <a:tailEnd len="sm" w="sm" type="none"/>
                    </a:lnL>
                    <a:lnR cap="flat" cmpd="sng" w="12700">
                      <a:solidFill>
                        <a:srgbClr val="963BDB"/>
                      </a:solidFill>
                      <a:prstDash val="solid"/>
                      <a:round/>
                      <a:headEnd len="sm" w="sm" type="none"/>
                      <a:tailEnd len="sm" w="sm" type="none"/>
                    </a:lnR>
                    <a:lnT cap="flat" cmpd="sng" w="12700">
                      <a:solidFill>
                        <a:srgbClr val="963BDB"/>
                      </a:solidFill>
                      <a:prstDash val="solid"/>
                      <a:round/>
                      <a:headEnd len="sm" w="sm" type="none"/>
                      <a:tailEnd len="sm" w="sm" type="none"/>
                    </a:lnT>
                    <a:lnB cap="flat" cmpd="sng" w="12700">
                      <a:solidFill>
                        <a:srgbClr val="963BDB"/>
                      </a:solidFill>
                      <a:prstDash val="solid"/>
                      <a:round/>
                      <a:headEnd len="sm" w="sm" type="none"/>
                      <a:tailEnd len="sm" w="sm" type="none"/>
                    </a:lnB>
                  </a:tcPr>
                </a:tc>
                <a:tc>
                  <a:txBody>
                    <a:bodyPr/>
                    <a:lstStyle/>
                    <a:p>
                      <a:pPr indent="0" lvl="0" marL="82550" rtl="0" algn="l">
                        <a:spcBef>
                          <a:spcPts val="0"/>
                        </a:spcBef>
                        <a:spcAft>
                          <a:spcPts val="0"/>
                        </a:spcAft>
                        <a:buNone/>
                      </a:pPr>
                      <a:r>
                        <a:rPr b="1" i="1" lang="es-MX" sz="1200">
                          <a:latin typeface="Calibri"/>
                          <a:ea typeface="Calibri"/>
                          <a:cs typeface="Calibri"/>
                          <a:sym typeface="Calibri"/>
                        </a:rPr>
                        <a:t>Acción</a:t>
                      </a:r>
                      <a:endParaRPr b="1" i="1" sz="1200">
                        <a:latin typeface="Calibri"/>
                        <a:ea typeface="Calibri"/>
                        <a:cs typeface="Calibri"/>
                        <a:sym typeface="Calibri"/>
                      </a:endParaRPr>
                    </a:p>
                  </a:txBody>
                  <a:tcPr marT="63500" marB="63500" marR="63500" marL="63500">
                    <a:lnL cap="flat" cmpd="sng" w="12700">
                      <a:solidFill>
                        <a:srgbClr val="963BDB"/>
                      </a:solidFill>
                      <a:prstDash val="solid"/>
                      <a:round/>
                      <a:headEnd len="sm" w="sm" type="none"/>
                      <a:tailEnd len="sm" w="sm" type="none"/>
                    </a:lnL>
                    <a:lnR cap="flat" cmpd="sng" w="12700">
                      <a:solidFill>
                        <a:srgbClr val="963BDB"/>
                      </a:solidFill>
                      <a:prstDash val="solid"/>
                      <a:round/>
                      <a:headEnd len="sm" w="sm" type="none"/>
                      <a:tailEnd len="sm" w="sm" type="none"/>
                    </a:lnR>
                    <a:lnT cap="flat" cmpd="sng" w="12700">
                      <a:solidFill>
                        <a:srgbClr val="963BDB"/>
                      </a:solidFill>
                      <a:prstDash val="solid"/>
                      <a:round/>
                      <a:headEnd len="sm" w="sm" type="none"/>
                      <a:tailEnd len="sm" w="sm" type="none"/>
                    </a:lnT>
                    <a:lnB cap="flat" cmpd="sng" w="12700">
                      <a:solidFill>
                        <a:srgbClr val="963BDB"/>
                      </a:solidFill>
                      <a:prstDash val="solid"/>
                      <a:round/>
                      <a:headEnd len="sm" w="sm" type="none"/>
                      <a:tailEnd len="sm" w="sm" type="none"/>
                    </a:lnB>
                  </a:tcPr>
                </a:tc>
              </a:tr>
              <a:tr h="152400">
                <a:tc vMerge="1"/>
                <a:tc>
                  <a:txBody>
                    <a:bodyPr/>
                    <a:lstStyle/>
                    <a:p>
                      <a:pPr indent="0" lvl="0" marL="0" marR="191135" rtl="0" algn="r">
                        <a:spcBef>
                          <a:spcPts val="0"/>
                        </a:spcBef>
                        <a:spcAft>
                          <a:spcPts val="0"/>
                        </a:spcAft>
                        <a:buNone/>
                      </a:pPr>
                      <a:r>
                        <a:rPr lang="es-MX" sz="1200">
                          <a:latin typeface="Calibri"/>
                          <a:ea typeface="Calibri"/>
                          <a:cs typeface="Calibri"/>
                          <a:sym typeface="Calibri"/>
                        </a:rPr>
                        <a:t>1 </a:t>
                      </a:r>
                      <a:endParaRPr sz="1200">
                        <a:latin typeface="Calibri"/>
                        <a:ea typeface="Calibri"/>
                        <a:cs typeface="Calibri"/>
                        <a:sym typeface="Calibri"/>
                      </a:endParaRPr>
                    </a:p>
                  </a:txBody>
                  <a:tcPr marT="63500" marB="63500" marR="63500" marL="63500">
                    <a:lnL cap="flat" cmpd="sng" w="12700">
                      <a:solidFill>
                        <a:srgbClr val="963BDB"/>
                      </a:solidFill>
                      <a:prstDash val="solid"/>
                      <a:round/>
                      <a:headEnd len="sm" w="sm" type="none"/>
                      <a:tailEnd len="sm" w="sm" type="none"/>
                    </a:lnL>
                    <a:lnR cap="flat" cmpd="sng" w="12700">
                      <a:solidFill>
                        <a:srgbClr val="963BDB"/>
                      </a:solidFill>
                      <a:prstDash val="solid"/>
                      <a:round/>
                      <a:headEnd len="sm" w="sm" type="none"/>
                      <a:tailEnd len="sm" w="sm" type="none"/>
                    </a:lnR>
                    <a:lnT cap="flat" cmpd="sng" w="12700">
                      <a:solidFill>
                        <a:srgbClr val="963BDB"/>
                      </a:solidFill>
                      <a:prstDash val="solid"/>
                      <a:round/>
                      <a:headEnd len="sm" w="sm" type="none"/>
                      <a:tailEnd len="sm" w="sm" type="none"/>
                    </a:lnT>
                    <a:lnB cap="flat" cmpd="sng" w="12700">
                      <a:solidFill>
                        <a:srgbClr val="963BDB"/>
                      </a:solidFill>
                      <a:prstDash val="solid"/>
                      <a:round/>
                      <a:headEnd len="sm" w="sm" type="none"/>
                      <a:tailEnd len="sm" w="sm" type="none"/>
                    </a:lnB>
                  </a:tcPr>
                </a:tc>
                <a:tc>
                  <a:txBody>
                    <a:bodyPr/>
                    <a:lstStyle/>
                    <a:p>
                      <a:pPr indent="0" lvl="0" marL="0" rtl="0" algn="l">
                        <a:spcBef>
                          <a:spcPts val="0"/>
                        </a:spcBef>
                        <a:spcAft>
                          <a:spcPts val="0"/>
                        </a:spcAft>
                        <a:buNone/>
                      </a:pPr>
                      <a:r>
                        <a:rPr lang="es-MX" sz="1200">
                          <a:latin typeface="Calibri"/>
                          <a:ea typeface="Calibri"/>
                          <a:cs typeface="Calibri"/>
                          <a:sym typeface="Calibri"/>
                        </a:rPr>
                        <a:t>Iniciar sesión o simplemente encontrarse en Menntun.</a:t>
                      </a:r>
                      <a:endParaRPr sz="1200">
                        <a:latin typeface="Calibri"/>
                        <a:ea typeface="Calibri"/>
                        <a:cs typeface="Calibri"/>
                        <a:sym typeface="Calibri"/>
                      </a:endParaRPr>
                    </a:p>
                  </a:txBody>
                  <a:tcPr marT="63500" marB="63500" marR="63500" marL="63500">
                    <a:lnL cap="flat" cmpd="sng" w="12700">
                      <a:solidFill>
                        <a:srgbClr val="963BDB"/>
                      </a:solidFill>
                      <a:prstDash val="solid"/>
                      <a:round/>
                      <a:headEnd len="sm" w="sm" type="none"/>
                      <a:tailEnd len="sm" w="sm" type="none"/>
                    </a:lnL>
                    <a:lnR cap="flat" cmpd="sng" w="12700">
                      <a:solidFill>
                        <a:srgbClr val="963BDB"/>
                      </a:solidFill>
                      <a:prstDash val="solid"/>
                      <a:round/>
                      <a:headEnd len="sm" w="sm" type="none"/>
                      <a:tailEnd len="sm" w="sm" type="none"/>
                    </a:lnR>
                    <a:lnT cap="flat" cmpd="sng" w="12700">
                      <a:solidFill>
                        <a:srgbClr val="963BDB"/>
                      </a:solidFill>
                      <a:prstDash val="solid"/>
                      <a:round/>
                      <a:headEnd len="sm" w="sm" type="none"/>
                      <a:tailEnd len="sm" w="sm" type="none"/>
                    </a:lnT>
                    <a:lnB cap="flat" cmpd="sng" w="12700">
                      <a:solidFill>
                        <a:srgbClr val="963BDB"/>
                      </a:solidFill>
                      <a:prstDash val="solid"/>
                      <a:round/>
                      <a:headEnd len="sm" w="sm" type="none"/>
                      <a:tailEnd len="sm" w="sm" type="none"/>
                    </a:lnB>
                  </a:tcPr>
                </a:tc>
              </a:tr>
              <a:tr h="165100">
                <a:tc vMerge="1"/>
                <a:tc>
                  <a:txBody>
                    <a:bodyPr/>
                    <a:lstStyle/>
                    <a:p>
                      <a:pPr indent="0" lvl="0" marL="0" rtl="0" algn="ctr">
                        <a:spcBef>
                          <a:spcPts val="0"/>
                        </a:spcBef>
                        <a:spcAft>
                          <a:spcPts val="0"/>
                        </a:spcAft>
                        <a:buNone/>
                      </a:pPr>
                      <a:r>
                        <a:rPr lang="es-MX" sz="1200">
                          <a:latin typeface="Calibri"/>
                          <a:ea typeface="Calibri"/>
                          <a:cs typeface="Calibri"/>
                          <a:sym typeface="Calibri"/>
                        </a:rPr>
                        <a:t>2 </a:t>
                      </a:r>
                      <a:endParaRPr sz="1200">
                        <a:latin typeface="Calibri"/>
                        <a:ea typeface="Calibri"/>
                        <a:cs typeface="Calibri"/>
                        <a:sym typeface="Calibri"/>
                      </a:endParaRPr>
                    </a:p>
                  </a:txBody>
                  <a:tcPr marT="63500" marB="63500" marR="63500" marL="63500">
                    <a:lnL cap="flat" cmpd="sng" w="12700">
                      <a:solidFill>
                        <a:srgbClr val="963BDB"/>
                      </a:solidFill>
                      <a:prstDash val="solid"/>
                      <a:round/>
                      <a:headEnd len="sm" w="sm" type="none"/>
                      <a:tailEnd len="sm" w="sm" type="none"/>
                    </a:lnL>
                    <a:lnR cap="flat" cmpd="sng" w="12700">
                      <a:solidFill>
                        <a:srgbClr val="963BDB"/>
                      </a:solidFill>
                      <a:prstDash val="solid"/>
                      <a:round/>
                      <a:headEnd len="sm" w="sm" type="none"/>
                      <a:tailEnd len="sm" w="sm" type="none"/>
                    </a:lnR>
                    <a:lnT cap="flat" cmpd="sng" w="12700">
                      <a:solidFill>
                        <a:srgbClr val="963BDB"/>
                      </a:solidFill>
                      <a:prstDash val="solid"/>
                      <a:round/>
                      <a:headEnd len="sm" w="sm" type="none"/>
                      <a:tailEnd len="sm" w="sm" type="none"/>
                    </a:lnT>
                    <a:lnB cap="flat" cmpd="sng" w="12700">
                      <a:solidFill>
                        <a:srgbClr val="963BDB"/>
                      </a:solidFill>
                      <a:prstDash val="solid"/>
                      <a:round/>
                      <a:headEnd len="sm" w="sm" type="none"/>
                      <a:tailEnd len="sm" w="sm" type="none"/>
                    </a:lnB>
                  </a:tcPr>
                </a:tc>
                <a:tc>
                  <a:txBody>
                    <a:bodyPr/>
                    <a:lstStyle/>
                    <a:p>
                      <a:pPr indent="0" lvl="0" marL="0" rtl="0" algn="l">
                        <a:spcBef>
                          <a:spcPts val="0"/>
                        </a:spcBef>
                        <a:spcAft>
                          <a:spcPts val="0"/>
                        </a:spcAft>
                        <a:buNone/>
                      </a:pPr>
                      <a:r>
                        <a:rPr lang="es-MX" sz="1200">
                          <a:latin typeface="Calibri"/>
                          <a:ea typeface="Calibri"/>
                          <a:cs typeface="Calibri"/>
                          <a:sym typeface="Calibri"/>
                        </a:rPr>
                        <a:t>Dirigirse al apartado de “Ayuda”.</a:t>
                      </a:r>
                      <a:endParaRPr sz="1200">
                        <a:latin typeface="Calibri"/>
                        <a:ea typeface="Calibri"/>
                        <a:cs typeface="Calibri"/>
                        <a:sym typeface="Calibri"/>
                      </a:endParaRPr>
                    </a:p>
                  </a:txBody>
                  <a:tcPr marT="63500" marB="63500" marR="63500" marL="63500">
                    <a:lnL cap="flat" cmpd="sng" w="12700">
                      <a:solidFill>
                        <a:srgbClr val="963BDB"/>
                      </a:solidFill>
                      <a:prstDash val="solid"/>
                      <a:round/>
                      <a:headEnd len="sm" w="sm" type="none"/>
                      <a:tailEnd len="sm" w="sm" type="none"/>
                    </a:lnL>
                    <a:lnR cap="flat" cmpd="sng" w="12700">
                      <a:solidFill>
                        <a:srgbClr val="963BDB"/>
                      </a:solidFill>
                      <a:prstDash val="solid"/>
                      <a:round/>
                      <a:headEnd len="sm" w="sm" type="none"/>
                      <a:tailEnd len="sm" w="sm" type="none"/>
                    </a:lnR>
                    <a:lnT cap="flat" cmpd="sng" w="12700">
                      <a:solidFill>
                        <a:srgbClr val="963BDB"/>
                      </a:solidFill>
                      <a:prstDash val="solid"/>
                      <a:round/>
                      <a:headEnd len="sm" w="sm" type="none"/>
                      <a:tailEnd len="sm" w="sm" type="none"/>
                    </a:lnT>
                    <a:lnB cap="flat" cmpd="sng" w="12700">
                      <a:solidFill>
                        <a:srgbClr val="963BDB"/>
                      </a:solidFill>
                      <a:prstDash val="solid"/>
                      <a:round/>
                      <a:headEnd len="sm" w="sm" type="none"/>
                      <a:tailEnd len="sm" w="sm" type="none"/>
                    </a:lnB>
                  </a:tcPr>
                </a:tc>
              </a:tr>
              <a:tr h="152400">
                <a:tc vMerge="1"/>
                <a:tc>
                  <a:txBody>
                    <a:bodyPr/>
                    <a:lstStyle/>
                    <a:p>
                      <a:pPr indent="0" lvl="0" marL="0" rtl="0" algn="ctr">
                        <a:spcBef>
                          <a:spcPts val="0"/>
                        </a:spcBef>
                        <a:spcAft>
                          <a:spcPts val="0"/>
                        </a:spcAft>
                        <a:buNone/>
                      </a:pPr>
                      <a:r>
                        <a:rPr lang="es-MX" sz="1200">
                          <a:latin typeface="Calibri"/>
                          <a:ea typeface="Calibri"/>
                          <a:cs typeface="Calibri"/>
                          <a:sym typeface="Calibri"/>
                        </a:rPr>
                        <a:t>3 </a:t>
                      </a:r>
                      <a:endParaRPr sz="1200">
                        <a:latin typeface="Calibri"/>
                        <a:ea typeface="Calibri"/>
                        <a:cs typeface="Calibri"/>
                        <a:sym typeface="Calibri"/>
                      </a:endParaRPr>
                    </a:p>
                  </a:txBody>
                  <a:tcPr marT="63500" marB="63500" marR="63500" marL="63500">
                    <a:lnL cap="flat" cmpd="sng" w="12700">
                      <a:solidFill>
                        <a:srgbClr val="963BDB"/>
                      </a:solidFill>
                      <a:prstDash val="solid"/>
                      <a:round/>
                      <a:headEnd len="sm" w="sm" type="none"/>
                      <a:tailEnd len="sm" w="sm" type="none"/>
                    </a:lnL>
                    <a:lnR cap="flat" cmpd="sng" w="12700">
                      <a:solidFill>
                        <a:srgbClr val="963BDB"/>
                      </a:solidFill>
                      <a:prstDash val="solid"/>
                      <a:round/>
                      <a:headEnd len="sm" w="sm" type="none"/>
                      <a:tailEnd len="sm" w="sm" type="none"/>
                    </a:lnR>
                    <a:lnT cap="flat" cmpd="sng" w="12700">
                      <a:solidFill>
                        <a:srgbClr val="963BDB"/>
                      </a:solidFill>
                      <a:prstDash val="solid"/>
                      <a:round/>
                      <a:headEnd len="sm" w="sm" type="none"/>
                      <a:tailEnd len="sm" w="sm" type="none"/>
                    </a:lnT>
                    <a:lnB cap="flat" cmpd="sng" w="12700">
                      <a:solidFill>
                        <a:srgbClr val="963BDB"/>
                      </a:solidFill>
                      <a:prstDash val="solid"/>
                      <a:round/>
                      <a:headEnd len="sm" w="sm" type="none"/>
                      <a:tailEnd len="sm" w="sm" type="none"/>
                    </a:lnB>
                  </a:tcPr>
                </a:tc>
                <a:tc>
                  <a:txBody>
                    <a:bodyPr/>
                    <a:lstStyle/>
                    <a:p>
                      <a:pPr indent="0" lvl="0" marL="0" rtl="0" algn="l">
                        <a:spcBef>
                          <a:spcPts val="0"/>
                        </a:spcBef>
                        <a:spcAft>
                          <a:spcPts val="0"/>
                        </a:spcAft>
                        <a:buNone/>
                      </a:pPr>
                      <a:r>
                        <a:rPr lang="es-MX" sz="1200">
                          <a:latin typeface="Calibri"/>
                          <a:ea typeface="Calibri"/>
                          <a:cs typeface="Calibri"/>
                          <a:sym typeface="Calibri"/>
                        </a:rPr>
                        <a:t>Escribir su problema en la sección de búsqueda.</a:t>
                      </a:r>
                      <a:endParaRPr sz="1200">
                        <a:latin typeface="Calibri"/>
                        <a:ea typeface="Calibri"/>
                        <a:cs typeface="Calibri"/>
                        <a:sym typeface="Calibri"/>
                      </a:endParaRPr>
                    </a:p>
                  </a:txBody>
                  <a:tcPr marT="63500" marB="63500" marR="63500" marL="63500">
                    <a:lnL cap="flat" cmpd="sng" w="12700">
                      <a:solidFill>
                        <a:srgbClr val="963BDB"/>
                      </a:solidFill>
                      <a:prstDash val="solid"/>
                      <a:round/>
                      <a:headEnd len="sm" w="sm" type="none"/>
                      <a:tailEnd len="sm" w="sm" type="none"/>
                    </a:lnL>
                    <a:lnR cap="flat" cmpd="sng" w="12700">
                      <a:solidFill>
                        <a:srgbClr val="963BDB"/>
                      </a:solidFill>
                      <a:prstDash val="solid"/>
                      <a:round/>
                      <a:headEnd len="sm" w="sm" type="none"/>
                      <a:tailEnd len="sm" w="sm" type="none"/>
                    </a:lnR>
                    <a:lnT cap="flat" cmpd="sng" w="12700">
                      <a:solidFill>
                        <a:srgbClr val="963BDB"/>
                      </a:solidFill>
                      <a:prstDash val="solid"/>
                      <a:round/>
                      <a:headEnd len="sm" w="sm" type="none"/>
                      <a:tailEnd len="sm" w="sm" type="none"/>
                    </a:lnT>
                    <a:lnB cap="flat" cmpd="sng" w="12700">
                      <a:solidFill>
                        <a:srgbClr val="963BDB"/>
                      </a:solidFill>
                      <a:prstDash val="solid"/>
                      <a:round/>
                      <a:headEnd len="sm" w="sm" type="none"/>
                      <a:tailEnd len="sm" w="sm" type="none"/>
                    </a:lnB>
                  </a:tcPr>
                </a:tc>
              </a:tr>
              <a:tr h="304800">
                <a:tc>
                  <a:txBody>
                    <a:bodyPr/>
                    <a:lstStyle/>
                    <a:p>
                      <a:pPr indent="0" lvl="0" marL="0" rtl="0" algn="ctr">
                        <a:spcBef>
                          <a:spcPts val="0"/>
                        </a:spcBef>
                        <a:spcAft>
                          <a:spcPts val="0"/>
                        </a:spcAft>
                        <a:buNone/>
                      </a:pPr>
                      <a:r>
                        <a:rPr b="1" lang="es-MX" sz="1200">
                          <a:latin typeface="Calibri"/>
                          <a:ea typeface="Calibri"/>
                          <a:cs typeface="Calibri"/>
                          <a:sym typeface="Calibri"/>
                        </a:rPr>
                        <a:t>Postcondición </a:t>
                      </a:r>
                      <a:endParaRPr b="1" sz="1200">
                        <a:latin typeface="Calibri"/>
                        <a:ea typeface="Calibri"/>
                        <a:cs typeface="Calibri"/>
                        <a:sym typeface="Calibri"/>
                      </a:endParaRPr>
                    </a:p>
                  </a:txBody>
                  <a:tcPr marT="63500" marB="63500" marR="63500" marL="63500">
                    <a:lnL cap="flat" cmpd="sng" w="12700">
                      <a:solidFill>
                        <a:srgbClr val="963BDB"/>
                      </a:solidFill>
                      <a:prstDash val="solid"/>
                      <a:round/>
                      <a:headEnd len="sm" w="sm" type="none"/>
                      <a:tailEnd len="sm" w="sm" type="none"/>
                    </a:lnL>
                    <a:lnR cap="flat" cmpd="sng" w="12700">
                      <a:solidFill>
                        <a:srgbClr val="963BDB"/>
                      </a:solidFill>
                      <a:prstDash val="solid"/>
                      <a:round/>
                      <a:headEnd len="sm" w="sm" type="none"/>
                      <a:tailEnd len="sm" w="sm" type="none"/>
                    </a:lnR>
                    <a:lnT cap="flat" cmpd="sng" w="12700">
                      <a:solidFill>
                        <a:srgbClr val="963BDB"/>
                      </a:solidFill>
                      <a:prstDash val="solid"/>
                      <a:round/>
                      <a:headEnd len="sm" w="sm" type="none"/>
                      <a:tailEnd len="sm" w="sm" type="none"/>
                    </a:lnT>
                    <a:lnB cap="flat" cmpd="sng" w="12700">
                      <a:solidFill>
                        <a:srgbClr val="963BDB"/>
                      </a:solidFill>
                      <a:prstDash val="solid"/>
                      <a:round/>
                      <a:headEnd len="sm" w="sm" type="none"/>
                      <a:tailEnd len="sm" w="sm" type="none"/>
                    </a:lnB>
                  </a:tcPr>
                </a:tc>
                <a:tc gridSpan="2">
                  <a:txBody>
                    <a:bodyPr/>
                    <a:lstStyle/>
                    <a:p>
                      <a:pPr indent="6350" lvl="0" marL="88265" marR="252095" rtl="0" algn="l">
                        <a:lnSpc>
                          <a:spcPct val="95416"/>
                        </a:lnSpc>
                        <a:spcBef>
                          <a:spcPts val="0"/>
                        </a:spcBef>
                        <a:spcAft>
                          <a:spcPts val="0"/>
                        </a:spcAft>
                        <a:buNone/>
                      </a:pPr>
                      <a:r>
                        <a:rPr lang="es-MX" sz="1200">
                          <a:latin typeface="Calibri"/>
                          <a:ea typeface="Calibri"/>
                          <a:cs typeface="Calibri"/>
                          <a:sym typeface="Calibri"/>
                        </a:rPr>
                        <a:t>Encontrar el problema y la solución que se le acomode.</a:t>
                      </a:r>
                      <a:endParaRPr sz="1200">
                        <a:latin typeface="Calibri"/>
                        <a:ea typeface="Calibri"/>
                        <a:cs typeface="Calibri"/>
                        <a:sym typeface="Calibri"/>
                      </a:endParaRPr>
                    </a:p>
                  </a:txBody>
                  <a:tcPr marT="63500" marB="63500" marR="63500" marL="63500">
                    <a:lnL cap="flat" cmpd="sng" w="12700">
                      <a:solidFill>
                        <a:srgbClr val="963BDB"/>
                      </a:solidFill>
                      <a:prstDash val="solid"/>
                      <a:round/>
                      <a:headEnd len="sm" w="sm" type="none"/>
                      <a:tailEnd len="sm" w="sm" type="none"/>
                    </a:lnL>
                    <a:lnR cap="flat" cmpd="sng" w="12700">
                      <a:solidFill>
                        <a:srgbClr val="963BDB"/>
                      </a:solidFill>
                      <a:prstDash val="solid"/>
                      <a:round/>
                      <a:headEnd len="sm" w="sm" type="none"/>
                      <a:tailEnd len="sm" w="sm" type="none"/>
                    </a:lnR>
                    <a:lnT cap="flat" cmpd="sng" w="12700">
                      <a:solidFill>
                        <a:srgbClr val="963BDB"/>
                      </a:solidFill>
                      <a:prstDash val="solid"/>
                      <a:round/>
                      <a:headEnd len="sm" w="sm" type="none"/>
                      <a:tailEnd len="sm" w="sm" type="none"/>
                    </a:lnT>
                    <a:lnB cap="flat" cmpd="sng" w="12700">
                      <a:solidFill>
                        <a:srgbClr val="963BDB"/>
                      </a:solidFill>
                      <a:prstDash val="solid"/>
                      <a:round/>
                      <a:headEnd len="sm" w="sm" type="none"/>
                      <a:tailEnd len="sm" w="sm" type="none"/>
                    </a:lnB>
                  </a:tcPr>
                </a:tc>
                <a:tc hMerge="1"/>
              </a:tr>
              <a:tr h="152400">
                <a:tc>
                  <a:txBody>
                    <a:bodyPr/>
                    <a:lstStyle/>
                    <a:p>
                      <a:pPr indent="0" lvl="0" marL="0" rtl="0" algn="l">
                        <a:spcBef>
                          <a:spcPts val="0"/>
                        </a:spcBef>
                        <a:spcAft>
                          <a:spcPts val="0"/>
                        </a:spcAft>
                        <a:buNone/>
                      </a:pPr>
                      <a:r>
                        <a:rPr b="1" lang="es-MX" sz="1200">
                          <a:latin typeface="Calibri"/>
                          <a:ea typeface="Calibri"/>
                          <a:cs typeface="Calibri"/>
                          <a:sym typeface="Calibri"/>
                        </a:rPr>
                        <a:t>Excepciones </a:t>
                      </a:r>
                      <a:endParaRPr b="1" sz="1200">
                        <a:latin typeface="Calibri"/>
                        <a:ea typeface="Calibri"/>
                        <a:cs typeface="Calibri"/>
                        <a:sym typeface="Calibri"/>
                      </a:endParaRPr>
                    </a:p>
                  </a:txBody>
                  <a:tcPr marT="63500" marB="63500" marR="63500" marL="63500">
                    <a:lnL cap="flat" cmpd="sng" w="12700">
                      <a:solidFill>
                        <a:srgbClr val="963BDB"/>
                      </a:solidFill>
                      <a:prstDash val="solid"/>
                      <a:round/>
                      <a:headEnd len="sm" w="sm" type="none"/>
                      <a:tailEnd len="sm" w="sm" type="none"/>
                    </a:lnL>
                    <a:lnR cap="flat" cmpd="sng" w="12700">
                      <a:solidFill>
                        <a:srgbClr val="963BDB"/>
                      </a:solidFill>
                      <a:prstDash val="solid"/>
                      <a:round/>
                      <a:headEnd len="sm" w="sm" type="none"/>
                      <a:tailEnd len="sm" w="sm" type="none"/>
                    </a:lnR>
                    <a:lnT cap="flat" cmpd="sng" w="12700">
                      <a:solidFill>
                        <a:srgbClr val="963BDB"/>
                      </a:solidFill>
                      <a:prstDash val="solid"/>
                      <a:round/>
                      <a:headEnd len="sm" w="sm" type="none"/>
                      <a:tailEnd len="sm" w="sm" type="none"/>
                    </a:lnT>
                    <a:lnB cap="flat" cmpd="sng" w="12700">
                      <a:solidFill>
                        <a:srgbClr val="963BDB"/>
                      </a:solidFill>
                      <a:prstDash val="solid"/>
                      <a:round/>
                      <a:headEnd len="sm" w="sm" type="none"/>
                      <a:tailEnd len="sm" w="sm" type="none"/>
                    </a:lnB>
                  </a:tcPr>
                </a:tc>
                <a:tc>
                  <a:txBody>
                    <a:bodyPr/>
                    <a:lstStyle/>
                    <a:p>
                      <a:pPr indent="0" lvl="0" marL="0" marR="72390" rtl="0" algn="r">
                        <a:spcBef>
                          <a:spcPts val="0"/>
                        </a:spcBef>
                        <a:spcAft>
                          <a:spcPts val="0"/>
                        </a:spcAft>
                        <a:buNone/>
                      </a:pPr>
                      <a:r>
                        <a:rPr b="1" lang="es-MX" sz="1200">
                          <a:latin typeface="Calibri"/>
                          <a:ea typeface="Calibri"/>
                          <a:cs typeface="Calibri"/>
                          <a:sym typeface="Calibri"/>
                        </a:rPr>
                        <a:t>Paso </a:t>
                      </a:r>
                      <a:endParaRPr b="1" sz="1200">
                        <a:latin typeface="Calibri"/>
                        <a:ea typeface="Calibri"/>
                        <a:cs typeface="Calibri"/>
                        <a:sym typeface="Calibri"/>
                      </a:endParaRPr>
                    </a:p>
                  </a:txBody>
                  <a:tcPr marT="63500" marB="63500" marR="63500" marL="63500">
                    <a:lnL cap="flat" cmpd="sng" w="12700">
                      <a:solidFill>
                        <a:srgbClr val="963BDB"/>
                      </a:solidFill>
                      <a:prstDash val="solid"/>
                      <a:round/>
                      <a:headEnd len="sm" w="sm" type="none"/>
                      <a:tailEnd len="sm" w="sm" type="none"/>
                    </a:lnL>
                    <a:lnR cap="flat" cmpd="sng" w="12700">
                      <a:solidFill>
                        <a:srgbClr val="963BDB"/>
                      </a:solidFill>
                      <a:prstDash val="solid"/>
                      <a:round/>
                      <a:headEnd len="sm" w="sm" type="none"/>
                      <a:tailEnd len="sm" w="sm" type="none"/>
                    </a:lnR>
                    <a:lnT cap="flat" cmpd="sng" w="12700">
                      <a:solidFill>
                        <a:srgbClr val="963BDB"/>
                      </a:solidFill>
                      <a:prstDash val="solid"/>
                      <a:round/>
                      <a:headEnd len="sm" w="sm" type="none"/>
                      <a:tailEnd len="sm" w="sm" type="none"/>
                    </a:lnT>
                    <a:lnB cap="flat" cmpd="sng" w="12700">
                      <a:solidFill>
                        <a:srgbClr val="963BDB"/>
                      </a:solidFill>
                      <a:prstDash val="solid"/>
                      <a:round/>
                      <a:headEnd len="sm" w="sm" type="none"/>
                      <a:tailEnd len="sm" w="sm" type="none"/>
                    </a:lnB>
                  </a:tcPr>
                </a:tc>
                <a:tc>
                  <a:txBody>
                    <a:bodyPr/>
                    <a:lstStyle/>
                    <a:p>
                      <a:pPr indent="0" lvl="0" marL="82550" rtl="0" algn="l">
                        <a:spcBef>
                          <a:spcPts val="0"/>
                        </a:spcBef>
                        <a:spcAft>
                          <a:spcPts val="0"/>
                        </a:spcAft>
                        <a:buNone/>
                      </a:pPr>
                      <a:r>
                        <a:rPr b="1" i="1" lang="es-MX" sz="1200">
                          <a:latin typeface="Calibri"/>
                          <a:ea typeface="Calibri"/>
                          <a:cs typeface="Calibri"/>
                          <a:sym typeface="Calibri"/>
                        </a:rPr>
                        <a:t>Acción</a:t>
                      </a:r>
                      <a:endParaRPr b="1" i="1" sz="1200">
                        <a:latin typeface="Calibri"/>
                        <a:ea typeface="Calibri"/>
                        <a:cs typeface="Calibri"/>
                        <a:sym typeface="Calibri"/>
                      </a:endParaRPr>
                    </a:p>
                  </a:txBody>
                  <a:tcPr marT="63500" marB="63500" marR="63500" marL="63500">
                    <a:lnL cap="flat" cmpd="sng" w="12700">
                      <a:solidFill>
                        <a:srgbClr val="963BDB"/>
                      </a:solidFill>
                      <a:prstDash val="solid"/>
                      <a:round/>
                      <a:headEnd len="sm" w="sm" type="none"/>
                      <a:tailEnd len="sm" w="sm" type="none"/>
                    </a:lnL>
                    <a:lnR cap="flat" cmpd="sng" w="12700">
                      <a:solidFill>
                        <a:srgbClr val="963BDB"/>
                      </a:solidFill>
                      <a:prstDash val="solid"/>
                      <a:round/>
                      <a:headEnd len="sm" w="sm" type="none"/>
                      <a:tailEnd len="sm" w="sm" type="none"/>
                    </a:lnR>
                    <a:lnT cap="flat" cmpd="sng" w="12700">
                      <a:solidFill>
                        <a:srgbClr val="963BDB"/>
                      </a:solidFill>
                      <a:prstDash val="solid"/>
                      <a:round/>
                      <a:headEnd len="sm" w="sm" type="none"/>
                      <a:tailEnd len="sm" w="sm" type="none"/>
                    </a:lnT>
                    <a:lnB cap="flat" cmpd="sng" w="12700">
                      <a:solidFill>
                        <a:srgbClr val="963BDB"/>
                      </a:solidFill>
                      <a:prstDash val="solid"/>
                      <a:round/>
                      <a:headEnd len="sm" w="sm" type="none"/>
                      <a:tailEnd len="sm" w="sm" type="none"/>
                    </a:lnB>
                  </a:tcPr>
                </a:tc>
              </a:tr>
              <a:tr h="254000">
                <a:tc rowSpan="2">
                  <a:txBody>
                    <a:bodyPr/>
                    <a:lstStyle/>
                    <a:p>
                      <a:pPr indent="0" lvl="0" marL="0" rtl="0" algn="l">
                        <a:lnSpc>
                          <a:spcPct val="115000"/>
                        </a:lnSpc>
                        <a:spcBef>
                          <a:spcPts val="0"/>
                        </a:spcBef>
                        <a:spcAft>
                          <a:spcPts val="0"/>
                        </a:spcAft>
                        <a:buNone/>
                      </a:pPr>
                      <a:r>
                        <a:t/>
                      </a:r>
                      <a:endParaRPr b="1" sz="1200">
                        <a:latin typeface="Calibri"/>
                        <a:ea typeface="Calibri"/>
                        <a:cs typeface="Calibri"/>
                        <a:sym typeface="Calibri"/>
                      </a:endParaRPr>
                    </a:p>
                  </a:txBody>
                  <a:tcPr marT="63500" marB="63500" marR="63500" marL="63500">
                    <a:lnL cap="flat" cmpd="sng" w="12700">
                      <a:solidFill>
                        <a:srgbClr val="963BDB"/>
                      </a:solidFill>
                      <a:prstDash val="solid"/>
                      <a:round/>
                      <a:headEnd len="sm" w="sm" type="none"/>
                      <a:tailEnd len="sm" w="sm" type="none"/>
                    </a:lnL>
                    <a:lnR cap="flat" cmpd="sng" w="12700">
                      <a:solidFill>
                        <a:srgbClr val="963BDB"/>
                      </a:solidFill>
                      <a:prstDash val="solid"/>
                      <a:round/>
                      <a:headEnd len="sm" w="sm" type="none"/>
                      <a:tailEnd len="sm" w="sm" type="none"/>
                    </a:lnR>
                    <a:lnT cap="flat" cmpd="sng" w="12700">
                      <a:solidFill>
                        <a:srgbClr val="963BDB"/>
                      </a:solidFill>
                      <a:prstDash val="solid"/>
                      <a:round/>
                      <a:headEnd len="sm" w="sm" type="none"/>
                      <a:tailEnd len="sm" w="sm" type="none"/>
                    </a:lnT>
                    <a:lnB cap="flat" cmpd="sng" w="12700">
                      <a:solidFill>
                        <a:srgbClr val="963BDB"/>
                      </a:solidFill>
                      <a:prstDash val="solid"/>
                      <a:round/>
                      <a:headEnd len="sm" w="sm" type="none"/>
                      <a:tailEnd len="sm" w="sm" type="none"/>
                    </a:lnB>
                  </a:tcPr>
                </a:tc>
                <a:tc>
                  <a:txBody>
                    <a:bodyPr/>
                    <a:lstStyle/>
                    <a:p>
                      <a:pPr indent="0" lvl="0" marL="0" marR="137795" rtl="0" algn="ctr">
                        <a:spcBef>
                          <a:spcPts val="0"/>
                        </a:spcBef>
                        <a:spcAft>
                          <a:spcPts val="0"/>
                        </a:spcAft>
                        <a:buNone/>
                      </a:pPr>
                      <a:r>
                        <a:rPr lang="es-MX" sz="1200">
                          <a:latin typeface="Calibri"/>
                          <a:ea typeface="Calibri"/>
                          <a:cs typeface="Calibri"/>
                          <a:sym typeface="Calibri"/>
                        </a:rPr>
                        <a:t> 1.1</a:t>
                      </a:r>
                      <a:endParaRPr sz="1200">
                        <a:latin typeface="Calibri"/>
                        <a:ea typeface="Calibri"/>
                        <a:cs typeface="Calibri"/>
                        <a:sym typeface="Calibri"/>
                      </a:endParaRPr>
                    </a:p>
                  </a:txBody>
                  <a:tcPr marT="63500" marB="63500" marR="63500" marL="63500">
                    <a:lnL cap="flat" cmpd="sng" w="12700">
                      <a:solidFill>
                        <a:srgbClr val="963BDB"/>
                      </a:solidFill>
                      <a:prstDash val="solid"/>
                      <a:round/>
                      <a:headEnd len="sm" w="sm" type="none"/>
                      <a:tailEnd len="sm" w="sm" type="none"/>
                    </a:lnL>
                    <a:lnR cap="flat" cmpd="sng" w="12700">
                      <a:solidFill>
                        <a:srgbClr val="963BDB"/>
                      </a:solidFill>
                      <a:prstDash val="solid"/>
                      <a:round/>
                      <a:headEnd len="sm" w="sm" type="none"/>
                      <a:tailEnd len="sm" w="sm" type="none"/>
                    </a:lnR>
                    <a:lnT cap="flat" cmpd="sng" w="12700">
                      <a:solidFill>
                        <a:srgbClr val="963BDB"/>
                      </a:solidFill>
                      <a:prstDash val="solid"/>
                      <a:round/>
                      <a:headEnd len="sm" w="sm" type="none"/>
                      <a:tailEnd len="sm" w="sm" type="none"/>
                    </a:lnT>
                    <a:lnB cap="flat" cmpd="sng" w="12700">
                      <a:solidFill>
                        <a:srgbClr val="963BDB"/>
                      </a:solidFill>
                      <a:prstDash val="solid"/>
                      <a:round/>
                      <a:headEnd len="sm" w="sm" type="none"/>
                      <a:tailEnd len="sm" w="sm" type="none"/>
                    </a:lnB>
                  </a:tcPr>
                </a:tc>
                <a:tc>
                  <a:txBody>
                    <a:bodyPr/>
                    <a:lstStyle/>
                    <a:p>
                      <a:pPr indent="0" lvl="0" marL="0" rtl="0" algn="l">
                        <a:spcBef>
                          <a:spcPts val="0"/>
                        </a:spcBef>
                        <a:spcAft>
                          <a:spcPts val="0"/>
                        </a:spcAft>
                        <a:buNone/>
                      </a:pPr>
                      <a:r>
                        <a:rPr lang="es-MX" sz="1200">
                          <a:latin typeface="Calibri"/>
                          <a:ea typeface="Calibri"/>
                          <a:cs typeface="Calibri"/>
                          <a:sym typeface="Calibri"/>
                        </a:rPr>
                        <a:t>No aparece solución a mi problema.</a:t>
                      </a:r>
                      <a:endParaRPr sz="1200">
                        <a:latin typeface="Calibri"/>
                        <a:ea typeface="Calibri"/>
                        <a:cs typeface="Calibri"/>
                        <a:sym typeface="Calibri"/>
                      </a:endParaRPr>
                    </a:p>
                  </a:txBody>
                  <a:tcPr marT="63500" marB="63500" marR="63500" marL="63500">
                    <a:lnL cap="flat" cmpd="sng" w="12700">
                      <a:solidFill>
                        <a:srgbClr val="963BDB"/>
                      </a:solidFill>
                      <a:prstDash val="solid"/>
                      <a:round/>
                      <a:headEnd len="sm" w="sm" type="none"/>
                      <a:tailEnd len="sm" w="sm" type="none"/>
                    </a:lnL>
                    <a:lnR cap="flat" cmpd="sng" w="12700">
                      <a:solidFill>
                        <a:srgbClr val="963BDB"/>
                      </a:solidFill>
                      <a:prstDash val="solid"/>
                      <a:round/>
                      <a:headEnd len="sm" w="sm" type="none"/>
                      <a:tailEnd len="sm" w="sm" type="none"/>
                    </a:lnR>
                    <a:lnT cap="flat" cmpd="sng" w="12700">
                      <a:solidFill>
                        <a:srgbClr val="963BDB"/>
                      </a:solidFill>
                      <a:prstDash val="solid"/>
                      <a:round/>
                      <a:headEnd len="sm" w="sm" type="none"/>
                      <a:tailEnd len="sm" w="sm" type="none"/>
                    </a:lnT>
                    <a:lnB cap="flat" cmpd="sng" w="12700">
                      <a:solidFill>
                        <a:srgbClr val="963BDB"/>
                      </a:solidFill>
                      <a:prstDash val="solid"/>
                      <a:round/>
                      <a:headEnd len="sm" w="sm" type="none"/>
                      <a:tailEnd len="sm" w="sm" type="none"/>
                    </a:lnB>
                  </a:tcPr>
                </a:tc>
              </a:tr>
              <a:tr h="254000">
                <a:tc vMerge="1"/>
                <a:tc>
                  <a:txBody>
                    <a:bodyPr/>
                    <a:lstStyle/>
                    <a:p>
                      <a:pPr indent="0" lvl="0" marL="0" marR="137795" rtl="0" algn="ctr">
                        <a:spcBef>
                          <a:spcPts val="0"/>
                        </a:spcBef>
                        <a:spcAft>
                          <a:spcPts val="0"/>
                        </a:spcAft>
                        <a:buNone/>
                      </a:pPr>
                      <a:r>
                        <a:rPr lang="es-MX" sz="1200">
                          <a:latin typeface="Calibri"/>
                          <a:ea typeface="Calibri"/>
                          <a:cs typeface="Calibri"/>
                          <a:sym typeface="Calibri"/>
                        </a:rPr>
                        <a:t>1.2</a:t>
                      </a:r>
                      <a:endParaRPr sz="1200">
                        <a:latin typeface="Calibri"/>
                        <a:ea typeface="Calibri"/>
                        <a:cs typeface="Calibri"/>
                        <a:sym typeface="Calibri"/>
                      </a:endParaRPr>
                    </a:p>
                  </a:txBody>
                  <a:tcPr marT="63500" marB="63500" marR="63500" marL="63500">
                    <a:lnL cap="flat" cmpd="sng" w="12700">
                      <a:solidFill>
                        <a:srgbClr val="963BDB"/>
                      </a:solidFill>
                      <a:prstDash val="solid"/>
                      <a:round/>
                      <a:headEnd len="sm" w="sm" type="none"/>
                      <a:tailEnd len="sm" w="sm" type="none"/>
                    </a:lnL>
                    <a:lnR cap="flat" cmpd="sng" w="12700">
                      <a:solidFill>
                        <a:srgbClr val="963BDB"/>
                      </a:solidFill>
                      <a:prstDash val="solid"/>
                      <a:round/>
                      <a:headEnd len="sm" w="sm" type="none"/>
                      <a:tailEnd len="sm" w="sm" type="none"/>
                    </a:lnR>
                    <a:lnT cap="flat" cmpd="sng" w="12700">
                      <a:solidFill>
                        <a:srgbClr val="963BDB"/>
                      </a:solidFill>
                      <a:prstDash val="solid"/>
                      <a:round/>
                      <a:headEnd len="sm" w="sm" type="none"/>
                      <a:tailEnd len="sm" w="sm" type="none"/>
                    </a:lnT>
                    <a:lnB cap="flat" cmpd="sng" w="12700">
                      <a:solidFill>
                        <a:srgbClr val="963BDB"/>
                      </a:solidFill>
                      <a:prstDash val="solid"/>
                      <a:round/>
                      <a:headEnd len="sm" w="sm" type="none"/>
                      <a:tailEnd len="sm" w="sm" type="none"/>
                    </a:lnB>
                  </a:tcPr>
                </a:tc>
                <a:tc>
                  <a:txBody>
                    <a:bodyPr/>
                    <a:lstStyle/>
                    <a:p>
                      <a:pPr indent="0" lvl="0" marL="0" rtl="0" algn="l">
                        <a:spcBef>
                          <a:spcPts val="0"/>
                        </a:spcBef>
                        <a:spcAft>
                          <a:spcPts val="0"/>
                        </a:spcAft>
                        <a:buNone/>
                      </a:pPr>
                      <a:r>
                        <a:rPr lang="es-MX" sz="1200">
                          <a:latin typeface="Calibri"/>
                          <a:ea typeface="Calibri"/>
                          <a:cs typeface="Calibri"/>
                          <a:sym typeface="Calibri"/>
                        </a:rPr>
                        <a:t>El problema no se soluciona a pesar de poner en práctica las indicaciones.</a:t>
                      </a:r>
                      <a:endParaRPr sz="1200">
                        <a:latin typeface="Calibri"/>
                        <a:ea typeface="Calibri"/>
                        <a:cs typeface="Calibri"/>
                        <a:sym typeface="Calibri"/>
                      </a:endParaRPr>
                    </a:p>
                  </a:txBody>
                  <a:tcPr marT="63500" marB="63500" marR="63500" marL="63500">
                    <a:lnL cap="flat" cmpd="sng" w="12700">
                      <a:solidFill>
                        <a:srgbClr val="963BDB"/>
                      </a:solidFill>
                      <a:prstDash val="solid"/>
                      <a:round/>
                      <a:headEnd len="sm" w="sm" type="none"/>
                      <a:tailEnd len="sm" w="sm" type="none"/>
                    </a:lnL>
                    <a:lnR cap="flat" cmpd="sng" w="12700">
                      <a:solidFill>
                        <a:srgbClr val="963BDB"/>
                      </a:solidFill>
                      <a:prstDash val="solid"/>
                      <a:round/>
                      <a:headEnd len="sm" w="sm" type="none"/>
                      <a:tailEnd len="sm" w="sm" type="none"/>
                    </a:lnR>
                    <a:lnT cap="flat" cmpd="sng" w="12700">
                      <a:solidFill>
                        <a:srgbClr val="963BDB"/>
                      </a:solidFill>
                      <a:prstDash val="solid"/>
                      <a:round/>
                      <a:headEnd len="sm" w="sm" type="none"/>
                      <a:tailEnd len="sm" w="sm" type="none"/>
                    </a:lnT>
                    <a:lnB cap="flat" cmpd="sng" w="12700">
                      <a:solidFill>
                        <a:srgbClr val="963BDB"/>
                      </a:solidFill>
                      <a:prstDash val="solid"/>
                      <a:round/>
                      <a:headEnd len="sm" w="sm" type="none"/>
                      <a:tailEnd len="sm" w="sm" type="none"/>
                    </a:lnB>
                  </a:tcPr>
                </a:tc>
              </a:tr>
              <a:tr h="171450">
                <a:tc>
                  <a:txBody>
                    <a:bodyPr/>
                    <a:lstStyle/>
                    <a:p>
                      <a:pPr indent="0" lvl="0" marL="0" rtl="0" algn="l">
                        <a:lnSpc>
                          <a:spcPct val="115000"/>
                        </a:lnSpc>
                        <a:spcBef>
                          <a:spcPts val="0"/>
                        </a:spcBef>
                        <a:spcAft>
                          <a:spcPts val="0"/>
                        </a:spcAft>
                        <a:buNone/>
                      </a:pPr>
                      <a:r>
                        <a:rPr b="1" lang="es-MX" sz="1200">
                          <a:latin typeface="Calibri"/>
                          <a:ea typeface="Calibri"/>
                          <a:cs typeface="Calibri"/>
                          <a:sym typeface="Calibri"/>
                        </a:rPr>
                        <a:t>Rendimiento</a:t>
                      </a:r>
                      <a:endParaRPr b="1" sz="1200">
                        <a:latin typeface="Calibri"/>
                        <a:ea typeface="Calibri"/>
                        <a:cs typeface="Calibri"/>
                        <a:sym typeface="Calibri"/>
                      </a:endParaRPr>
                    </a:p>
                  </a:txBody>
                  <a:tcPr marT="63500" marB="63500" marR="63500" marL="63500">
                    <a:lnL cap="flat" cmpd="sng" w="12700">
                      <a:solidFill>
                        <a:srgbClr val="963BDB"/>
                      </a:solidFill>
                      <a:prstDash val="solid"/>
                      <a:round/>
                      <a:headEnd len="sm" w="sm" type="none"/>
                      <a:tailEnd len="sm" w="sm" type="none"/>
                    </a:lnL>
                    <a:lnR cap="flat" cmpd="sng" w="12700">
                      <a:solidFill>
                        <a:srgbClr val="963BDB"/>
                      </a:solidFill>
                      <a:prstDash val="solid"/>
                      <a:round/>
                      <a:headEnd len="sm" w="sm" type="none"/>
                      <a:tailEnd len="sm" w="sm" type="none"/>
                    </a:lnR>
                    <a:lnT cap="flat" cmpd="sng" w="12700">
                      <a:solidFill>
                        <a:srgbClr val="963BDB"/>
                      </a:solidFill>
                      <a:prstDash val="solid"/>
                      <a:round/>
                      <a:headEnd len="sm" w="sm" type="none"/>
                      <a:tailEnd len="sm" w="sm" type="none"/>
                    </a:lnT>
                    <a:lnB cap="flat" cmpd="sng" w="12700">
                      <a:solidFill>
                        <a:srgbClr val="963BDB"/>
                      </a:solidFill>
                      <a:prstDash val="solid"/>
                      <a:round/>
                      <a:headEnd len="sm" w="sm" type="none"/>
                      <a:tailEnd len="sm" w="sm" type="none"/>
                    </a:lnB>
                  </a:tcPr>
                </a:tc>
                <a:tc>
                  <a:txBody>
                    <a:bodyPr/>
                    <a:lstStyle/>
                    <a:p>
                      <a:pPr indent="0" lvl="0" marL="0" marR="137795" rtl="0" algn="l">
                        <a:spcBef>
                          <a:spcPts val="0"/>
                        </a:spcBef>
                        <a:spcAft>
                          <a:spcPts val="0"/>
                        </a:spcAft>
                        <a:buNone/>
                      </a:pPr>
                      <a:r>
                        <a:rPr b="1" lang="es-MX" sz="1200">
                          <a:latin typeface="Calibri"/>
                          <a:ea typeface="Calibri"/>
                          <a:cs typeface="Calibri"/>
                          <a:sym typeface="Calibri"/>
                        </a:rPr>
                        <a:t>Paso</a:t>
                      </a:r>
                      <a:endParaRPr b="1" sz="1200">
                        <a:latin typeface="Calibri"/>
                        <a:ea typeface="Calibri"/>
                        <a:cs typeface="Calibri"/>
                        <a:sym typeface="Calibri"/>
                      </a:endParaRPr>
                    </a:p>
                  </a:txBody>
                  <a:tcPr marT="63500" marB="63500" marR="63500" marL="63500">
                    <a:lnL cap="flat" cmpd="sng" w="12700">
                      <a:solidFill>
                        <a:srgbClr val="963BDB"/>
                      </a:solidFill>
                      <a:prstDash val="solid"/>
                      <a:round/>
                      <a:headEnd len="sm" w="sm" type="none"/>
                      <a:tailEnd len="sm" w="sm" type="none"/>
                    </a:lnL>
                    <a:lnR cap="flat" cmpd="sng" w="12700">
                      <a:solidFill>
                        <a:srgbClr val="963BDB"/>
                      </a:solidFill>
                      <a:prstDash val="solid"/>
                      <a:round/>
                      <a:headEnd len="sm" w="sm" type="none"/>
                      <a:tailEnd len="sm" w="sm" type="none"/>
                    </a:lnR>
                    <a:lnT cap="flat" cmpd="sng" w="12700">
                      <a:solidFill>
                        <a:srgbClr val="963BDB"/>
                      </a:solidFill>
                      <a:prstDash val="solid"/>
                      <a:round/>
                      <a:headEnd len="sm" w="sm" type="none"/>
                      <a:tailEnd len="sm" w="sm" type="none"/>
                    </a:lnT>
                    <a:lnB cap="flat" cmpd="sng" w="12700">
                      <a:solidFill>
                        <a:srgbClr val="963BDB"/>
                      </a:solidFill>
                      <a:prstDash val="solid"/>
                      <a:round/>
                      <a:headEnd len="sm" w="sm" type="none"/>
                      <a:tailEnd len="sm" w="sm" type="none"/>
                    </a:lnB>
                  </a:tcPr>
                </a:tc>
                <a:tc>
                  <a:txBody>
                    <a:bodyPr/>
                    <a:lstStyle/>
                    <a:p>
                      <a:pPr indent="0" lvl="0" marL="88265" rtl="0" algn="l">
                        <a:spcBef>
                          <a:spcPts val="0"/>
                        </a:spcBef>
                        <a:spcAft>
                          <a:spcPts val="0"/>
                        </a:spcAft>
                        <a:buNone/>
                      </a:pPr>
                      <a:r>
                        <a:rPr b="1" i="1" lang="es-MX" sz="1200">
                          <a:latin typeface="Calibri"/>
                          <a:ea typeface="Calibri"/>
                          <a:cs typeface="Calibri"/>
                          <a:sym typeface="Calibri"/>
                        </a:rPr>
                        <a:t>Cuota de tiempo</a:t>
                      </a:r>
                      <a:endParaRPr b="1" i="1" sz="1200">
                        <a:latin typeface="Calibri"/>
                        <a:ea typeface="Calibri"/>
                        <a:cs typeface="Calibri"/>
                        <a:sym typeface="Calibri"/>
                      </a:endParaRPr>
                    </a:p>
                  </a:txBody>
                  <a:tcPr marT="63500" marB="63500" marR="63500" marL="63500">
                    <a:lnL cap="flat" cmpd="sng" w="12700">
                      <a:solidFill>
                        <a:srgbClr val="963BDB"/>
                      </a:solidFill>
                      <a:prstDash val="solid"/>
                      <a:round/>
                      <a:headEnd len="sm" w="sm" type="none"/>
                      <a:tailEnd len="sm" w="sm" type="none"/>
                    </a:lnL>
                    <a:lnR cap="flat" cmpd="sng" w="12700">
                      <a:solidFill>
                        <a:srgbClr val="963BDB"/>
                      </a:solidFill>
                      <a:prstDash val="solid"/>
                      <a:round/>
                      <a:headEnd len="sm" w="sm" type="none"/>
                      <a:tailEnd len="sm" w="sm" type="none"/>
                    </a:lnR>
                    <a:lnT cap="flat" cmpd="sng" w="12700">
                      <a:solidFill>
                        <a:srgbClr val="963BDB"/>
                      </a:solidFill>
                      <a:prstDash val="solid"/>
                      <a:round/>
                      <a:headEnd len="sm" w="sm" type="none"/>
                      <a:tailEnd len="sm" w="sm" type="none"/>
                    </a:lnT>
                    <a:lnB cap="flat" cmpd="sng" w="12700">
                      <a:solidFill>
                        <a:srgbClr val="963BDB"/>
                      </a:solidFill>
                      <a:prstDash val="solid"/>
                      <a:round/>
                      <a:headEnd len="sm" w="sm" type="none"/>
                      <a:tailEnd len="sm" w="sm" type="none"/>
                    </a:lnB>
                  </a:tcPr>
                </a:tc>
              </a:tr>
              <a:tr h="205750">
                <a:tc>
                  <a:txBody>
                    <a:bodyPr/>
                    <a:lstStyle/>
                    <a:p>
                      <a:pPr indent="0" lvl="0" marL="0" rtl="0" algn="l">
                        <a:lnSpc>
                          <a:spcPct val="115000"/>
                        </a:lnSpc>
                        <a:spcBef>
                          <a:spcPts val="0"/>
                        </a:spcBef>
                        <a:spcAft>
                          <a:spcPts val="0"/>
                        </a:spcAft>
                        <a:buNone/>
                      </a:pPr>
                      <a:r>
                        <a:t/>
                      </a:r>
                      <a:endParaRPr b="1" sz="1200">
                        <a:latin typeface="Calibri"/>
                        <a:ea typeface="Calibri"/>
                        <a:cs typeface="Calibri"/>
                        <a:sym typeface="Calibri"/>
                      </a:endParaRPr>
                    </a:p>
                  </a:txBody>
                  <a:tcPr marT="63500" marB="63500" marR="63500" marL="63500">
                    <a:lnL cap="flat" cmpd="sng" w="12700">
                      <a:solidFill>
                        <a:srgbClr val="963BDB"/>
                      </a:solidFill>
                      <a:prstDash val="solid"/>
                      <a:round/>
                      <a:headEnd len="sm" w="sm" type="none"/>
                      <a:tailEnd len="sm" w="sm" type="none"/>
                    </a:lnL>
                    <a:lnR cap="flat" cmpd="sng" w="12700">
                      <a:solidFill>
                        <a:srgbClr val="963BDB"/>
                      </a:solidFill>
                      <a:prstDash val="solid"/>
                      <a:round/>
                      <a:headEnd len="sm" w="sm" type="none"/>
                      <a:tailEnd len="sm" w="sm" type="none"/>
                    </a:lnR>
                    <a:lnT cap="flat" cmpd="sng" w="12700">
                      <a:solidFill>
                        <a:srgbClr val="963BDB"/>
                      </a:solidFill>
                      <a:prstDash val="solid"/>
                      <a:round/>
                      <a:headEnd len="sm" w="sm" type="none"/>
                      <a:tailEnd len="sm" w="sm" type="none"/>
                    </a:lnT>
                    <a:lnB cap="flat" cmpd="sng" w="12700">
                      <a:solidFill>
                        <a:srgbClr val="963BDB"/>
                      </a:solidFill>
                      <a:prstDash val="solid"/>
                      <a:round/>
                      <a:headEnd len="sm" w="sm" type="none"/>
                      <a:tailEnd len="sm" w="sm" type="none"/>
                    </a:lnB>
                  </a:tcPr>
                </a:tc>
                <a:tc>
                  <a:txBody>
                    <a:bodyPr/>
                    <a:lstStyle/>
                    <a:p>
                      <a:pPr indent="0" lvl="0" marL="0" marR="137795" rtl="0" algn="ctr">
                        <a:spcBef>
                          <a:spcPts val="0"/>
                        </a:spcBef>
                        <a:spcAft>
                          <a:spcPts val="0"/>
                        </a:spcAft>
                        <a:buNone/>
                      </a:pPr>
                      <a:r>
                        <a:rPr lang="es-MX" sz="1200">
                          <a:latin typeface="Calibri"/>
                          <a:ea typeface="Calibri"/>
                          <a:cs typeface="Calibri"/>
                          <a:sym typeface="Calibri"/>
                        </a:rPr>
                        <a:t>3</a:t>
                      </a:r>
                      <a:endParaRPr sz="1200">
                        <a:latin typeface="Calibri"/>
                        <a:ea typeface="Calibri"/>
                        <a:cs typeface="Calibri"/>
                        <a:sym typeface="Calibri"/>
                      </a:endParaRPr>
                    </a:p>
                  </a:txBody>
                  <a:tcPr marT="63500" marB="63500" marR="63500" marL="63500">
                    <a:lnL cap="flat" cmpd="sng" w="12700">
                      <a:solidFill>
                        <a:srgbClr val="963BDB"/>
                      </a:solidFill>
                      <a:prstDash val="solid"/>
                      <a:round/>
                      <a:headEnd len="sm" w="sm" type="none"/>
                      <a:tailEnd len="sm" w="sm" type="none"/>
                    </a:lnL>
                    <a:lnR cap="flat" cmpd="sng" w="12700">
                      <a:solidFill>
                        <a:srgbClr val="963BDB"/>
                      </a:solidFill>
                      <a:prstDash val="solid"/>
                      <a:round/>
                      <a:headEnd len="sm" w="sm" type="none"/>
                      <a:tailEnd len="sm" w="sm" type="none"/>
                    </a:lnR>
                    <a:lnT cap="flat" cmpd="sng" w="12700">
                      <a:solidFill>
                        <a:srgbClr val="963BDB"/>
                      </a:solidFill>
                      <a:prstDash val="solid"/>
                      <a:round/>
                      <a:headEnd len="sm" w="sm" type="none"/>
                      <a:tailEnd len="sm" w="sm" type="none"/>
                    </a:lnT>
                    <a:lnB cap="flat" cmpd="sng" w="12700">
                      <a:solidFill>
                        <a:srgbClr val="963BDB"/>
                      </a:solidFill>
                      <a:prstDash val="solid"/>
                      <a:round/>
                      <a:headEnd len="sm" w="sm" type="none"/>
                      <a:tailEnd len="sm" w="sm" type="none"/>
                    </a:lnB>
                  </a:tcPr>
                </a:tc>
                <a:tc>
                  <a:txBody>
                    <a:bodyPr/>
                    <a:lstStyle/>
                    <a:p>
                      <a:pPr indent="0" lvl="0" marL="88265" rtl="0" algn="l">
                        <a:spcBef>
                          <a:spcPts val="0"/>
                        </a:spcBef>
                        <a:spcAft>
                          <a:spcPts val="0"/>
                        </a:spcAft>
                        <a:buNone/>
                      </a:pPr>
                      <a:r>
                        <a:rPr lang="es-MX" sz="1200">
                          <a:latin typeface="Calibri"/>
                          <a:ea typeface="Calibri"/>
                          <a:cs typeface="Calibri"/>
                          <a:sym typeface="Calibri"/>
                        </a:rPr>
                        <a:t>30 minutos- 1 hora</a:t>
                      </a:r>
                      <a:endParaRPr sz="1200">
                        <a:latin typeface="Calibri"/>
                        <a:ea typeface="Calibri"/>
                        <a:cs typeface="Calibri"/>
                        <a:sym typeface="Calibri"/>
                      </a:endParaRPr>
                    </a:p>
                  </a:txBody>
                  <a:tcPr marT="63500" marB="63500" marR="63500" marL="63500">
                    <a:lnL cap="flat" cmpd="sng" w="12700">
                      <a:solidFill>
                        <a:srgbClr val="963BDB"/>
                      </a:solidFill>
                      <a:prstDash val="solid"/>
                      <a:round/>
                      <a:headEnd len="sm" w="sm" type="none"/>
                      <a:tailEnd len="sm" w="sm" type="none"/>
                    </a:lnL>
                    <a:lnR cap="flat" cmpd="sng" w="12700">
                      <a:solidFill>
                        <a:srgbClr val="963BDB"/>
                      </a:solidFill>
                      <a:prstDash val="solid"/>
                      <a:round/>
                      <a:headEnd len="sm" w="sm" type="none"/>
                      <a:tailEnd len="sm" w="sm" type="none"/>
                    </a:lnR>
                    <a:lnT cap="flat" cmpd="sng" w="12700">
                      <a:solidFill>
                        <a:srgbClr val="963BDB"/>
                      </a:solidFill>
                      <a:prstDash val="solid"/>
                      <a:round/>
                      <a:headEnd len="sm" w="sm" type="none"/>
                      <a:tailEnd len="sm" w="sm" type="none"/>
                    </a:lnT>
                    <a:lnB cap="flat" cmpd="sng" w="12700">
                      <a:solidFill>
                        <a:srgbClr val="963BDB"/>
                      </a:solidFill>
                      <a:prstDash val="solid"/>
                      <a:round/>
                      <a:headEnd len="sm" w="sm" type="none"/>
                      <a:tailEnd len="sm" w="sm" type="none"/>
                    </a:lnB>
                  </a:tcPr>
                </a:tc>
              </a:tr>
              <a:tr h="254000">
                <a:tc>
                  <a:txBody>
                    <a:bodyPr/>
                    <a:lstStyle/>
                    <a:p>
                      <a:pPr indent="0" lvl="0" marL="0" rtl="0" algn="l">
                        <a:lnSpc>
                          <a:spcPct val="115000"/>
                        </a:lnSpc>
                        <a:spcBef>
                          <a:spcPts val="0"/>
                        </a:spcBef>
                        <a:spcAft>
                          <a:spcPts val="0"/>
                        </a:spcAft>
                        <a:buNone/>
                      </a:pPr>
                      <a:r>
                        <a:rPr b="1" lang="es-MX" sz="1200">
                          <a:latin typeface="Calibri"/>
                          <a:ea typeface="Calibri"/>
                          <a:cs typeface="Calibri"/>
                          <a:sym typeface="Calibri"/>
                        </a:rPr>
                        <a:t>Frecuencia</a:t>
                      </a:r>
                      <a:endParaRPr b="1" sz="1200">
                        <a:latin typeface="Calibri"/>
                        <a:ea typeface="Calibri"/>
                        <a:cs typeface="Calibri"/>
                        <a:sym typeface="Calibri"/>
                      </a:endParaRPr>
                    </a:p>
                  </a:txBody>
                  <a:tcPr marT="63500" marB="63500" marR="63500" marL="63500">
                    <a:lnL cap="flat" cmpd="sng" w="12700">
                      <a:solidFill>
                        <a:srgbClr val="963BDB"/>
                      </a:solidFill>
                      <a:prstDash val="solid"/>
                      <a:round/>
                      <a:headEnd len="sm" w="sm" type="none"/>
                      <a:tailEnd len="sm" w="sm" type="none"/>
                    </a:lnL>
                    <a:lnR cap="flat" cmpd="sng" w="12700">
                      <a:solidFill>
                        <a:srgbClr val="963BDB"/>
                      </a:solidFill>
                      <a:prstDash val="solid"/>
                      <a:round/>
                      <a:headEnd len="sm" w="sm" type="none"/>
                      <a:tailEnd len="sm" w="sm" type="none"/>
                    </a:lnR>
                    <a:lnT cap="flat" cmpd="sng" w="12700">
                      <a:solidFill>
                        <a:srgbClr val="963BDB"/>
                      </a:solidFill>
                      <a:prstDash val="solid"/>
                      <a:round/>
                      <a:headEnd len="sm" w="sm" type="none"/>
                      <a:tailEnd len="sm" w="sm" type="none"/>
                    </a:lnT>
                    <a:lnB cap="flat" cmpd="sng" w="12700">
                      <a:solidFill>
                        <a:srgbClr val="963BDB"/>
                      </a:solidFill>
                      <a:prstDash val="solid"/>
                      <a:round/>
                      <a:headEnd len="sm" w="sm" type="none"/>
                      <a:tailEnd len="sm" w="sm" type="none"/>
                    </a:lnB>
                  </a:tcPr>
                </a:tc>
                <a:tc gridSpan="2">
                  <a:txBody>
                    <a:bodyPr/>
                    <a:lstStyle/>
                    <a:p>
                      <a:pPr indent="0" lvl="0" marL="0" marR="137795" rtl="0" algn="l">
                        <a:spcBef>
                          <a:spcPts val="0"/>
                        </a:spcBef>
                        <a:spcAft>
                          <a:spcPts val="0"/>
                        </a:spcAft>
                        <a:buNone/>
                      </a:pPr>
                      <a:r>
                        <a:rPr lang="es-MX" sz="1200">
                          <a:latin typeface="Calibri"/>
                          <a:ea typeface="Calibri"/>
                          <a:cs typeface="Calibri"/>
                          <a:sym typeface="Calibri"/>
                        </a:rPr>
                        <a:t>Cada vez que el usuario presente algún fallo y/o problema en la plataforma.</a:t>
                      </a:r>
                      <a:endParaRPr sz="1200">
                        <a:latin typeface="Calibri"/>
                        <a:ea typeface="Calibri"/>
                        <a:cs typeface="Calibri"/>
                        <a:sym typeface="Calibri"/>
                      </a:endParaRPr>
                    </a:p>
                  </a:txBody>
                  <a:tcPr marT="63500" marB="63500" marR="63500" marL="63500">
                    <a:lnL cap="flat" cmpd="sng" w="12700">
                      <a:solidFill>
                        <a:srgbClr val="963BDB"/>
                      </a:solidFill>
                      <a:prstDash val="solid"/>
                      <a:round/>
                      <a:headEnd len="sm" w="sm" type="none"/>
                      <a:tailEnd len="sm" w="sm" type="none"/>
                    </a:lnL>
                    <a:lnR cap="flat" cmpd="sng" w="12700">
                      <a:solidFill>
                        <a:srgbClr val="963BDB"/>
                      </a:solidFill>
                      <a:prstDash val="solid"/>
                      <a:round/>
                      <a:headEnd len="sm" w="sm" type="none"/>
                      <a:tailEnd len="sm" w="sm" type="none"/>
                    </a:lnR>
                    <a:lnT cap="flat" cmpd="sng" w="12700">
                      <a:solidFill>
                        <a:srgbClr val="963BDB"/>
                      </a:solidFill>
                      <a:prstDash val="solid"/>
                      <a:round/>
                      <a:headEnd len="sm" w="sm" type="none"/>
                      <a:tailEnd len="sm" w="sm" type="none"/>
                    </a:lnT>
                    <a:lnB cap="flat" cmpd="sng" w="12700">
                      <a:solidFill>
                        <a:srgbClr val="963BDB"/>
                      </a:solidFill>
                      <a:prstDash val="solid"/>
                      <a:round/>
                      <a:headEnd len="sm" w="sm" type="none"/>
                      <a:tailEnd len="sm" w="sm" type="none"/>
                    </a:lnB>
                  </a:tcPr>
                </a:tc>
                <a:tc hMerge="1"/>
              </a:tr>
              <a:tr h="254000">
                <a:tc>
                  <a:txBody>
                    <a:bodyPr/>
                    <a:lstStyle/>
                    <a:p>
                      <a:pPr indent="0" lvl="0" marL="0" rtl="0" algn="l">
                        <a:lnSpc>
                          <a:spcPct val="115000"/>
                        </a:lnSpc>
                        <a:spcBef>
                          <a:spcPts val="0"/>
                        </a:spcBef>
                        <a:spcAft>
                          <a:spcPts val="0"/>
                        </a:spcAft>
                        <a:buNone/>
                      </a:pPr>
                      <a:r>
                        <a:rPr b="1" lang="es-MX" sz="1200">
                          <a:latin typeface="Calibri"/>
                          <a:ea typeface="Calibri"/>
                          <a:cs typeface="Calibri"/>
                          <a:sym typeface="Calibri"/>
                        </a:rPr>
                        <a:t>Comentarios</a:t>
                      </a:r>
                      <a:endParaRPr b="1" sz="1200">
                        <a:latin typeface="Calibri"/>
                        <a:ea typeface="Calibri"/>
                        <a:cs typeface="Calibri"/>
                        <a:sym typeface="Calibri"/>
                      </a:endParaRPr>
                    </a:p>
                  </a:txBody>
                  <a:tcPr marT="63500" marB="63500" marR="63500" marL="63500">
                    <a:lnL cap="flat" cmpd="sng" w="12700">
                      <a:solidFill>
                        <a:srgbClr val="963BDB"/>
                      </a:solidFill>
                      <a:prstDash val="solid"/>
                      <a:round/>
                      <a:headEnd len="sm" w="sm" type="none"/>
                      <a:tailEnd len="sm" w="sm" type="none"/>
                    </a:lnL>
                    <a:lnR cap="flat" cmpd="sng" w="12700">
                      <a:solidFill>
                        <a:srgbClr val="963BDB"/>
                      </a:solidFill>
                      <a:prstDash val="solid"/>
                      <a:round/>
                      <a:headEnd len="sm" w="sm" type="none"/>
                      <a:tailEnd len="sm" w="sm" type="none"/>
                    </a:lnR>
                    <a:lnT cap="flat" cmpd="sng" w="12700">
                      <a:solidFill>
                        <a:srgbClr val="963BDB"/>
                      </a:solidFill>
                      <a:prstDash val="solid"/>
                      <a:round/>
                      <a:headEnd len="sm" w="sm" type="none"/>
                      <a:tailEnd len="sm" w="sm" type="none"/>
                    </a:lnT>
                    <a:lnB cap="flat" cmpd="sng" w="12700">
                      <a:solidFill>
                        <a:srgbClr val="963BDB"/>
                      </a:solidFill>
                      <a:prstDash val="solid"/>
                      <a:round/>
                      <a:headEnd len="sm" w="sm" type="none"/>
                      <a:tailEnd len="sm" w="sm" type="none"/>
                    </a:lnB>
                  </a:tcPr>
                </a:tc>
                <a:tc gridSpan="2">
                  <a:txBody>
                    <a:bodyPr/>
                    <a:lstStyle/>
                    <a:p>
                      <a:pPr indent="0" lvl="0" marL="0" marR="137795" rtl="0" algn="l">
                        <a:spcBef>
                          <a:spcPts val="0"/>
                        </a:spcBef>
                        <a:spcAft>
                          <a:spcPts val="0"/>
                        </a:spcAft>
                        <a:buNone/>
                      </a:pPr>
                      <a:r>
                        <a:rPr lang="es-MX" sz="1200">
                          <a:latin typeface="Calibri"/>
                          <a:ea typeface="Calibri"/>
                          <a:cs typeface="Calibri"/>
                          <a:sym typeface="Calibri"/>
                        </a:rPr>
                        <a:t>Si el usuario no encuentra solución al problema en la plataforma, podrá comunicarse vía mensaje o llamada con un asesor de Menntun.</a:t>
                      </a:r>
                      <a:endParaRPr sz="1200">
                        <a:latin typeface="Calibri"/>
                        <a:ea typeface="Calibri"/>
                        <a:cs typeface="Calibri"/>
                        <a:sym typeface="Calibri"/>
                      </a:endParaRPr>
                    </a:p>
                  </a:txBody>
                  <a:tcPr marT="63500" marB="63500" marR="63500" marL="63500">
                    <a:lnL cap="flat" cmpd="sng" w="12700">
                      <a:solidFill>
                        <a:srgbClr val="963BDB"/>
                      </a:solidFill>
                      <a:prstDash val="solid"/>
                      <a:round/>
                      <a:headEnd len="sm" w="sm" type="none"/>
                      <a:tailEnd len="sm" w="sm" type="none"/>
                    </a:lnL>
                    <a:lnR cap="flat" cmpd="sng" w="12700">
                      <a:solidFill>
                        <a:srgbClr val="963BDB"/>
                      </a:solidFill>
                      <a:prstDash val="solid"/>
                      <a:round/>
                      <a:headEnd len="sm" w="sm" type="none"/>
                      <a:tailEnd len="sm" w="sm" type="none"/>
                    </a:lnR>
                    <a:lnT cap="flat" cmpd="sng" w="12700">
                      <a:solidFill>
                        <a:srgbClr val="963BDB"/>
                      </a:solidFill>
                      <a:prstDash val="solid"/>
                      <a:round/>
                      <a:headEnd len="sm" w="sm" type="none"/>
                      <a:tailEnd len="sm" w="sm" type="none"/>
                    </a:lnT>
                    <a:lnB cap="flat" cmpd="sng" w="12700">
                      <a:solidFill>
                        <a:srgbClr val="963BDB"/>
                      </a:solidFill>
                      <a:prstDash val="solid"/>
                      <a:round/>
                      <a:headEnd len="sm" w="sm" type="none"/>
                      <a:tailEnd len="sm" w="sm" type="none"/>
                    </a:lnB>
                  </a:tcPr>
                </a:tc>
                <a:tc hMerge="1"/>
              </a:tr>
            </a:tbl>
          </a:graphicData>
        </a:graphic>
      </p:graphicFrame>
      <p:pic>
        <p:nvPicPr>
          <p:cNvPr id="954" name="Google Shape;954;g1ab1390640c_0_217"/>
          <p:cNvPicPr preferRelativeResize="0"/>
          <p:nvPr/>
        </p:nvPicPr>
        <p:blipFill>
          <a:blip r:embed="rId3">
            <a:alphaModFix/>
          </a:blip>
          <a:stretch>
            <a:fillRect/>
          </a:stretch>
        </p:blipFill>
        <p:spPr>
          <a:xfrm>
            <a:off x="580675" y="355600"/>
            <a:ext cx="409575" cy="3810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35" name="Shape 235"/>
        <p:cNvGrpSpPr/>
        <p:nvPr/>
      </p:nvGrpSpPr>
      <p:grpSpPr>
        <a:xfrm>
          <a:off x="0" y="0"/>
          <a:ext cx="0" cy="0"/>
          <a:chOff x="0" y="0"/>
          <a:chExt cx="0" cy="0"/>
        </a:xfrm>
      </p:grpSpPr>
      <p:sp>
        <p:nvSpPr>
          <p:cNvPr id="236" name="Google Shape;236;p5"/>
          <p:cNvSpPr/>
          <p:nvPr/>
        </p:nvSpPr>
        <p:spPr>
          <a:xfrm>
            <a:off x="3691708" y="990767"/>
            <a:ext cx="4676072" cy="5422264"/>
          </a:xfrm>
          <a:prstGeom prst="parallelogram">
            <a:avLst>
              <a:gd fmla="val 25000" name="adj"/>
            </a:avLst>
          </a:prstGeom>
          <a:noFill/>
          <a:ln cap="flat" cmpd="sng" w="12700">
            <a:solidFill>
              <a:srgbClr val="57F3F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37" name="Google Shape;237;p5"/>
          <p:cNvSpPr/>
          <p:nvPr/>
        </p:nvSpPr>
        <p:spPr>
          <a:xfrm flipH="1">
            <a:off x="3818729" y="990767"/>
            <a:ext cx="4697960" cy="5412582"/>
          </a:xfrm>
          <a:prstGeom prst="parallelogram">
            <a:avLst>
              <a:gd fmla="val 25000" name="adj"/>
            </a:avLst>
          </a:prstGeom>
          <a:noFill/>
          <a:ln cap="flat" cmpd="sng" w="12700">
            <a:solidFill>
              <a:srgbClr val="57F3F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38" name="Google Shape;238;p5"/>
          <p:cNvSpPr txBox="1"/>
          <p:nvPr/>
        </p:nvSpPr>
        <p:spPr>
          <a:xfrm>
            <a:off x="3818730" y="170986"/>
            <a:ext cx="4549200" cy="646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600"/>
              <a:buFont typeface="Arial"/>
              <a:buNone/>
            </a:pPr>
            <a:r>
              <a:rPr b="1" i="0" lang="es-MX" sz="3600" u="none" cap="none" strike="noStrike">
                <a:solidFill>
                  <a:schemeClr val="dk1"/>
                </a:solidFill>
                <a:latin typeface="Arial"/>
                <a:ea typeface="Arial"/>
                <a:cs typeface="Arial"/>
                <a:sym typeface="Arial"/>
              </a:rPr>
              <a:t>Objetivos generales</a:t>
            </a:r>
            <a:endParaRPr b="1" i="0" sz="3600" u="none" cap="none" strike="noStrike">
              <a:solidFill>
                <a:schemeClr val="dk1"/>
              </a:solidFill>
              <a:latin typeface="Arial"/>
              <a:ea typeface="Arial"/>
              <a:cs typeface="Arial"/>
              <a:sym typeface="Arial"/>
            </a:endParaRPr>
          </a:p>
        </p:txBody>
      </p:sp>
      <p:sp>
        <p:nvSpPr>
          <p:cNvPr id="239" name="Google Shape;239;p5"/>
          <p:cNvSpPr txBox="1"/>
          <p:nvPr/>
        </p:nvSpPr>
        <p:spPr>
          <a:xfrm>
            <a:off x="4391479" y="4239231"/>
            <a:ext cx="3398100" cy="831000"/>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lang="es-MX" sz="1600"/>
              <a:t>Crear un horario con las áreas, materias, clases, curso y/o  aulas que dicta el Docente.</a:t>
            </a:r>
            <a:endParaRPr b="0" i="0" sz="1400" u="none" cap="none" strike="noStrike">
              <a:solidFill>
                <a:srgbClr val="000000"/>
              </a:solidFill>
              <a:latin typeface="Arial"/>
              <a:ea typeface="Arial"/>
              <a:cs typeface="Arial"/>
              <a:sym typeface="Arial"/>
            </a:endParaRPr>
          </a:p>
        </p:txBody>
      </p:sp>
      <p:sp>
        <p:nvSpPr>
          <p:cNvPr id="240" name="Google Shape;240;p5"/>
          <p:cNvSpPr txBox="1"/>
          <p:nvPr/>
        </p:nvSpPr>
        <p:spPr>
          <a:xfrm>
            <a:off x="4391475" y="5079750"/>
            <a:ext cx="3403200" cy="1077300"/>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t" bIns="45700" lIns="91425" spcFirstLastPara="1" rIns="91425" wrap="square" tIns="45700">
            <a:spAutoFit/>
          </a:bodyPr>
          <a:lstStyle/>
          <a:p>
            <a:pPr indent="-101600" lvl="0" marL="0" marR="0" rtl="0" algn="ctr">
              <a:lnSpc>
                <a:spcPct val="100000"/>
              </a:lnSpc>
              <a:spcBef>
                <a:spcPts val="0"/>
              </a:spcBef>
              <a:spcAft>
                <a:spcPts val="0"/>
              </a:spcAft>
              <a:buClr>
                <a:srgbClr val="000000"/>
              </a:buClr>
              <a:buSzPts val="1600"/>
              <a:buFont typeface="Arial"/>
              <a:buChar char="•"/>
            </a:pPr>
            <a:r>
              <a:rPr b="1" lang="es-MX" sz="1600"/>
              <a:t>Observar las materias asignadas del estudiante por las directivas de la institución o por el respectivo docente a cargo.</a:t>
            </a:r>
            <a:endParaRPr b="0" i="0" sz="1400" u="none" cap="none" strike="noStrike">
              <a:solidFill>
                <a:srgbClr val="000000"/>
              </a:solidFill>
              <a:latin typeface="Arial"/>
              <a:ea typeface="Arial"/>
              <a:cs typeface="Arial"/>
              <a:sym typeface="Arial"/>
            </a:endParaRPr>
          </a:p>
        </p:txBody>
      </p:sp>
      <p:sp>
        <p:nvSpPr>
          <p:cNvPr id="241" name="Google Shape;241;p5"/>
          <p:cNvSpPr txBox="1"/>
          <p:nvPr/>
        </p:nvSpPr>
        <p:spPr>
          <a:xfrm>
            <a:off x="4396970" y="3401336"/>
            <a:ext cx="3392570" cy="830997"/>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t" bIns="45700" lIns="91425" spcFirstLastPara="1" rIns="91425" wrap="square" tIns="45700">
            <a:spAutoFit/>
          </a:bodyPr>
          <a:lstStyle/>
          <a:p>
            <a:pPr indent="-101600" lvl="0" marL="0" marR="0" rtl="0" algn="ctr">
              <a:lnSpc>
                <a:spcPct val="100000"/>
              </a:lnSpc>
              <a:spcBef>
                <a:spcPts val="0"/>
              </a:spcBef>
              <a:spcAft>
                <a:spcPts val="0"/>
              </a:spcAft>
              <a:buClr>
                <a:srgbClr val="000000"/>
              </a:buClr>
              <a:buSzPts val="1600"/>
              <a:buFont typeface="Arial"/>
              <a:buChar char="•"/>
            </a:pPr>
            <a:r>
              <a:rPr b="1" lang="es-MX" sz="1600"/>
              <a:t>Mantener actualizados a los alumnos en referencia a sus notas.</a:t>
            </a:r>
            <a:endParaRPr b="0" i="0" sz="1400" u="none" cap="none" strike="noStrike">
              <a:solidFill>
                <a:srgbClr val="000000"/>
              </a:solidFill>
              <a:latin typeface="Arial"/>
              <a:ea typeface="Arial"/>
              <a:cs typeface="Arial"/>
              <a:sym typeface="Arial"/>
            </a:endParaRPr>
          </a:p>
        </p:txBody>
      </p:sp>
      <p:sp>
        <p:nvSpPr>
          <p:cNvPr id="242" name="Google Shape;242;p5"/>
          <p:cNvSpPr txBox="1"/>
          <p:nvPr/>
        </p:nvSpPr>
        <p:spPr>
          <a:xfrm>
            <a:off x="4391463" y="1230302"/>
            <a:ext cx="3398100" cy="1323600"/>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t" bIns="45700" lIns="91425" spcFirstLastPara="1" rIns="91425" wrap="square" tIns="45700">
            <a:spAutoFit/>
          </a:bodyPr>
          <a:lstStyle/>
          <a:p>
            <a:pPr indent="-101600" lvl="0" marL="0" marR="0" rtl="0" algn="ctr">
              <a:lnSpc>
                <a:spcPct val="100000"/>
              </a:lnSpc>
              <a:spcBef>
                <a:spcPts val="0"/>
              </a:spcBef>
              <a:spcAft>
                <a:spcPts val="0"/>
              </a:spcAft>
              <a:buClr>
                <a:srgbClr val="000000"/>
              </a:buClr>
              <a:buSzPts val="1600"/>
              <a:buFont typeface="Arial"/>
              <a:buChar char="•"/>
            </a:pPr>
            <a:r>
              <a:rPr b="1" lang="es-MX" sz="1600"/>
              <a:t>Desarrollar una plataforma educativa la cual permita gestionar el proceso académico de los estudiantes de básica secundaria.</a:t>
            </a:r>
            <a:endParaRPr b="0" i="0" sz="1400" u="none" cap="none" strike="noStrike">
              <a:solidFill>
                <a:srgbClr val="000000"/>
              </a:solidFill>
              <a:latin typeface="Arial"/>
              <a:ea typeface="Arial"/>
              <a:cs typeface="Arial"/>
              <a:sym typeface="Arial"/>
            </a:endParaRPr>
          </a:p>
        </p:txBody>
      </p:sp>
      <p:sp>
        <p:nvSpPr>
          <p:cNvPr id="243" name="Google Shape;243;p5"/>
          <p:cNvSpPr txBox="1"/>
          <p:nvPr/>
        </p:nvSpPr>
        <p:spPr>
          <a:xfrm>
            <a:off x="4391480" y="2566883"/>
            <a:ext cx="3398060" cy="830997"/>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t" bIns="45700" lIns="91425" spcFirstLastPara="1" rIns="91425" wrap="square" tIns="45700">
            <a:spAutoFit/>
          </a:bodyPr>
          <a:lstStyle/>
          <a:p>
            <a:pPr indent="-101600" lvl="0" marL="0" marR="0" rtl="0" algn="ctr">
              <a:lnSpc>
                <a:spcPct val="100000"/>
              </a:lnSpc>
              <a:spcBef>
                <a:spcPts val="0"/>
              </a:spcBef>
              <a:spcAft>
                <a:spcPts val="0"/>
              </a:spcAft>
              <a:buClr>
                <a:srgbClr val="000000"/>
              </a:buClr>
              <a:buSzPts val="1600"/>
              <a:buFont typeface="Arial"/>
              <a:buChar char="•"/>
            </a:pPr>
            <a:r>
              <a:rPr b="1" lang="es-MX" sz="1600"/>
              <a:t>Facilitar el registro del desarrollo académico de cada alumno por parte del Docente.</a:t>
            </a:r>
            <a:endParaRPr b="0" i="0" sz="1400" u="none" cap="none" strike="noStrike">
              <a:solidFill>
                <a:srgbClr val="000000"/>
              </a:solidFill>
              <a:latin typeface="Arial"/>
              <a:ea typeface="Arial"/>
              <a:cs typeface="Arial"/>
              <a:sym typeface="Arial"/>
            </a:endParaRPr>
          </a:p>
        </p:txBody>
      </p:sp>
      <p:sp>
        <p:nvSpPr>
          <p:cNvPr id="244" name="Google Shape;244;p5"/>
          <p:cNvSpPr/>
          <p:nvPr/>
        </p:nvSpPr>
        <p:spPr>
          <a:xfrm>
            <a:off x="4385528" y="995604"/>
            <a:ext cx="3403200" cy="5412600"/>
          </a:xfrm>
          <a:prstGeom prst="rect">
            <a:avLst/>
          </a:prstGeom>
          <a:noFill/>
          <a:ln cap="flat" cmpd="sng" w="28575">
            <a:solidFill>
              <a:srgbClr val="9660C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45" name="Google Shape;245;p5"/>
          <p:cNvSpPr/>
          <p:nvPr/>
        </p:nvSpPr>
        <p:spPr>
          <a:xfrm>
            <a:off x="-1490304" y="-738347"/>
            <a:ext cx="4376058" cy="4000453"/>
          </a:xfrm>
          <a:prstGeom prst="flowChartConnector">
            <a:avLst/>
          </a:prstGeom>
          <a:noFill/>
          <a:ln cap="flat" cmpd="sng" w="38100">
            <a:solidFill>
              <a:srgbClr val="9660C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46" name="Google Shape;246;p5"/>
          <p:cNvSpPr/>
          <p:nvPr/>
        </p:nvSpPr>
        <p:spPr>
          <a:xfrm>
            <a:off x="-2748046" y="-2717300"/>
            <a:ext cx="4376058" cy="4000453"/>
          </a:xfrm>
          <a:prstGeom prst="flowChartConnector">
            <a:avLst/>
          </a:prstGeom>
          <a:noFill/>
          <a:ln cap="flat" cmpd="sng" w="38100">
            <a:solidFill>
              <a:srgbClr val="57F3F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47" name="Google Shape;247;p5"/>
          <p:cNvSpPr/>
          <p:nvPr/>
        </p:nvSpPr>
        <p:spPr>
          <a:xfrm>
            <a:off x="-1789638" y="-1047751"/>
            <a:ext cx="4376058" cy="4000453"/>
          </a:xfrm>
          <a:prstGeom prst="flowChartConnector">
            <a:avLst/>
          </a:prstGeom>
          <a:noFill/>
          <a:ln cap="flat" cmpd="sng" w="38100">
            <a:solidFill>
              <a:srgbClr val="9660C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48" name="Google Shape;248;p5"/>
          <p:cNvSpPr/>
          <p:nvPr/>
        </p:nvSpPr>
        <p:spPr>
          <a:xfrm>
            <a:off x="-2582957" y="-2560296"/>
            <a:ext cx="4376058" cy="4000453"/>
          </a:xfrm>
          <a:prstGeom prst="flowChartConnector">
            <a:avLst/>
          </a:prstGeom>
          <a:noFill/>
          <a:ln cap="flat" cmpd="sng" w="38100">
            <a:solidFill>
              <a:srgbClr val="57F3F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49" name="Google Shape;249;p5"/>
          <p:cNvSpPr/>
          <p:nvPr/>
        </p:nvSpPr>
        <p:spPr>
          <a:xfrm>
            <a:off x="-2455935" y="-2429169"/>
            <a:ext cx="4376058" cy="4000453"/>
          </a:xfrm>
          <a:prstGeom prst="flowChartConnector">
            <a:avLst/>
          </a:prstGeom>
          <a:noFill/>
          <a:ln cap="flat" cmpd="sng" w="38100">
            <a:solidFill>
              <a:srgbClr val="57F3F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50" name="Google Shape;250;p5"/>
          <p:cNvSpPr/>
          <p:nvPr/>
        </p:nvSpPr>
        <p:spPr>
          <a:xfrm>
            <a:off x="-1640728" y="-869474"/>
            <a:ext cx="4376058" cy="4000453"/>
          </a:xfrm>
          <a:prstGeom prst="flowChartConnector">
            <a:avLst/>
          </a:prstGeom>
          <a:noFill/>
          <a:ln cap="flat" cmpd="sng" w="38100">
            <a:solidFill>
              <a:srgbClr val="9660C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51" name="Google Shape;251;p5"/>
          <p:cNvSpPr/>
          <p:nvPr/>
        </p:nvSpPr>
        <p:spPr>
          <a:xfrm>
            <a:off x="10112678" y="4905778"/>
            <a:ext cx="4376058" cy="4000453"/>
          </a:xfrm>
          <a:prstGeom prst="flowChartConnector">
            <a:avLst/>
          </a:prstGeom>
          <a:noFill/>
          <a:ln cap="flat" cmpd="sng" w="38100">
            <a:solidFill>
              <a:srgbClr val="9660C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52" name="Google Shape;252;p5"/>
          <p:cNvSpPr/>
          <p:nvPr/>
        </p:nvSpPr>
        <p:spPr>
          <a:xfrm>
            <a:off x="9303180" y="3414506"/>
            <a:ext cx="4376058" cy="4000453"/>
          </a:xfrm>
          <a:prstGeom prst="flowChartConnector">
            <a:avLst/>
          </a:prstGeom>
          <a:noFill/>
          <a:ln cap="flat" cmpd="sng" w="38100">
            <a:solidFill>
              <a:srgbClr val="57F3F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53" name="Google Shape;253;p5"/>
          <p:cNvSpPr/>
          <p:nvPr/>
        </p:nvSpPr>
        <p:spPr>
          <a:xfrm>
            <a:off x="10261588" y="5084055"/>
            <a:ext cx="4376058" cy="4000453"/>
          </a:xfrm>
          <a:prstGeom prst="flowChartConnector">
            <a:avLst/>
          </a:prstGeom>
          <a:noFill/>
          <a:ln cap="flat" cmpd="sng" w="38100">
            <a:solidFill>
              <a:srgbClr val="9660C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54" name="Google Shape;254;p5"/>
          <p:cNvSpPr/>
          <p:nvPr/>
        </p:nvSpPr>
        <p:spPr>
          <a:xfrm>
            <a:off x="9468269" y="3571510"/>
            <a:ext cx="4376058" cy="4000453"/>
          </a:xfrm>
          <a:prstGeom prst="flowChartConnector">
            <a:avLst/>
          </a:prstGeom>
          <a:noFill/>
          <a:ln cap="flat" cmpd="sng" w="38100">
            <a:solidFill>
              <a:srgbClr val="57F3F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55" name="Google Shape;255;p5"/>
          <p:cNvSpPr/>
          <p:nvPr/>
        </p:nvSpPr>
        <p:spPr>
          <a:xfrm>
            <a:off x="9595291" y="3702637"/>
            <a:ext cx="4376058" cy="4000453"/>
          </a:xfrm>
          <a:prstGeom prst="flowChartConnector">
            <a:avLst/>
          </a:prstGeom>
          <a:noFill/>
          <a:ln cap="flat" cmpd="sng" w="38100">
            <a:solidFill>
              <a:srgbClr val="57F3F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56" name="Google Shape;256;p5"/>
          <p:cNvSpPr/>
          <p:nvPr/>
        </p:nvSpPr>
        <p:spPr>
          <a:xfrm>
            <a:off x="10410498" y="5262332"/>
            <a:ext cx="4376058" cy="4000453"/>
          </a:xfrm>
          <a:prstGeom prst="flowChartConnector">
            <a:avLst/>
          </a:prstGeom>
          <a:noFill/>
          <a:ln cap="flat" cmpd="sng" w="38100">
            <a:solidFill>
              <a:srgbClr val="9660C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57" name="Google Shape;257;p5"/>
          <p:cNvSpPr/>
          <p:nvPr/>
        </p:nvSpPr>
        <p:spPr>
          <a:xfrm>
            <a:off x="9138091" y="3262106"/>
            <a:ext cx="4376058" cy="4000453"/>
          </a:xfrm>
          <a:prstGeom prst="flowChartConnector">
            <a:avLst/>
          </a:prstGeom>
          <a:noFill/>
          <a:ln cap="flat" cmpd="sng" w="38100">
            <a:solidFill>
              <a:srgbClr val="57F3F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58" name="Google Shape;258;p5"/>
          <p:cNvSpPr/>
          <p:nvPr/>
        </p:nvSpPr>
        <p:spPr>
          <a:xfrm>
            <a:off x="-1339880" y="-627935"/>
            <a:ext cx="4376058" cy="4000453"/>
          </a:xfrm>
          <a:prstGeom prst="flowChartConnector">
            <a:avLst/>
          </a:prstGeom>
          <a:noFill/>
          <a:ln cap="flat" cmpd="sng" w="38100">
            <a:solidFill>
              <a:srgbClr val="9660C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660C8"/>
            </a:gs>
            <a:gs pos="100000">
              <a:srgbClr val="57F3FB"/>
            </a:gs>
          </a:gsLst>
          <a:lin ang="13500032" scaled="0"/>
        </a:gradFill>
      </p:bgPr>
    </p:bg>
    <p:spTree>
      <p:nvGrpSpPr>
        <p:cNvPr id="958" name="Shape 958"/>
        <p:cNvGrpSpPr/>
        <p:nvPr/>
      </p:nvGrpSpPr>
      <p:grpSpPr>
        <a:xfrm>
          <a:off x="0" y="0"/>
          <a:ext cx="0" cy="0"/>
          <a:chOff x="0" y="0"/>
          <a:chExt cx="0" cy="0"/>
        </a:xfrm>
      </p:grpSpPr>
      <p:sp>
        <p:nvSpPr>
          <p:cNvPr id="959" name="Google Shape;959;g1ab1390640c_0_20"/>
          <p:cNvSpPr/>
          <p:nvPr/>
        </p:nvSpPr>
        <p:spPr>
          <a:xfrm>
            <a:off x="3543" y="2558942"/>
            <a:ext cx="12192000" cy="1365900"/>
          </a:xfrm>
          <a:prstGeom prst="rect">
            <a:avLst/>
          </a:prstGeom>
          <a:solidFill>
            <a:schemeClr val="lt2"/>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960" name="Google Shape;960;g1ab1390640c_0_20"/>
          <p:cNvSpPr/>
          <p:nvPr/>
        </p:nvSpPr>
        <p:spPr>
          <a:xfrm>
            <a:off x="4656397" y="4151350"/>
            <a:ext cx="2870700" cy="37200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961" name="Google Shape;961;g1ab1390640c_0_20"/>
          <p:cNvSpPr/>
          <p:nvPr/>
        </p:nvSpPr>
        <p:spPr>
          <a:xfrm>
            <a:off x="3544" y="2661683"/>
            <a:ext cx="12192000" cy="115200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962" name="Google Shape;962;g1ab1390640c_0_20"/>
          <p:cNvSpPr txBox="1"/>
          <p:nvPr/>
        </p:nvSpPr>
        <p:spPr>
          <a:xfrm>
            <a:off x="2783226" y="2433576"/>
            <a:ext cx="6617100" cy="15699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9600"/>
              <a:buFont typeface="Arial"/>
              <a:buNone/>
            </a:pPr>
            <a:r>
              <a:rPr b="0" i="0" lang="es-MX" sz="9600" u="none" cap="none" strike="noStrike">
                <a:solidFill>
                  <a:schemeClr val="dk1"/>
                </a:solidFill>
                <a:latin typeface="Arial"/>
                <a:ea typeface="Arial"/>
                <a:cs typeface="Arial"/>
                <a:sym typeface="Arial"/>
              </a:rPr>
              <a:t>MENNTUN</a:t>
            </a:r>
            <a:endParaRPr b="0" i="0" sz="9600" u="none" cap="none" strike="noStrike">
              <a:solidFill>
                <a:schemeClr val="dk1"/>
              </a:solidFill>
              <a:latin typeface="Arial"/>
              <a:ea typeface="Arial"/>
              <a:cs typeface="Arial"/>
              <a:sym typeface="Arial"/>
            </a:endParaRPr>
          </a:p>
        </p:txBody>
      </p:sp>
      <p:sp>
        <p:nvSpPr>
          <p:cNvPr id="963" name="Google Shape;963;g1ab1390640c_0_20"/>
          <p:cNvSpPr txBox="1"/>
          <p:nvPr/>
        </p:nvSpPr>
        <p:spPr>
          <a:xfrm>
            <a:off x="2852694" y="2406551"/>
            <a:ext cx="6378000" cy="15699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9600"/>
              <a:buFont typeface="Arial"/>
              <a:buNone/>
            </a:pPr>
            <a:r>
              <a:rPr b="0" i="0" lang="es-MX" sz="9600" u="none" cap="none" strike="noStrike">
                <a:solidFill>
                  <a:srgbClr val="77F7F1"/>
                </a:solidFill>
                <a:latin typeface="Arial"/>
                <a:ea typeface="Arial"/>
                <a:cs typeface="Arial"/>
                <a:sym typeface="Arial"/>
              </a:rPr>
              <a:t>MENNTUN</a:t>
            </a:r>
            <a:endParaRPr b="0" i="0" sz="9600" u="none" cap="none" strike="noStrike">
              <a:solidFill>
                <a:srgbClr val="77F7F1"/>
              </a:solidFill>
              <a:latin typeface="Arial"/>
              <a:ea typeface="Arial"/>
              <a:cs typeface="Arial"/>
              <a:sym typeface="Arial"/>
            </a:endParaRPr>
          </a:p>
        </p:txBody>
      </p:sp>
      <p:sp>
        <p:nvSpPr>
          <p:cNvPr id="964" name="Google Shape;964;g1ab1390640c_0_20"/>
          <p:cNvSpPr txBox="1"/>
          <p:nvPr/>
        </p:nvSpPr>
        <p:spPr>
          <a:xfrm>
            <a:off x="2656959" y="2406551"/>
            <a:ext cx="6617100" cy="15699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9600"/>
              <a:buFont typeface="Arial"/>
              <a:buNone/>
            </a:pPr>
            <a:r>
              <a:rPr b="0" i="0" lang="es-MX" sz="9600" u="none" cap="none" strike="noStrike">
                <a:solidFill>
                  <a:schemeClr val="dk1"/>
                </a:solidFill>
                <a:latin typeface="Arial"/>
                <a:ea typeface="Arial"/>
                <a:cs typeface="Arial"/>
                <a:sym typeface="Arial"/>
              </a:rPr>
              <a:t>MENNTUN</a:t>
            </a:r>
            <a:endParaRPr b="0" i="0" sz="9600" u="none" cap="none" strike="noStrike">
              <a:solidFill>
                <a:schemeClr val="dk1"/>
              </a:solidFill>
              <a:latin typeface="Arial"/>
              <a:ea typeface="Arial"/>
              <a:cs typeface="Arial"/>
              <a:sym typeface="Arial"/>
            </a:endParaRPr>
          </a:p>
        </p:txBody>
      </p:sp>
      <p:sp>
        <p:nvSpPr>
          <p:cNvPr id="965" name="Google Shape;965;g1ab1390640c_0_20"/>
          <p:cNvSpPr txBox="1"/>
          <p:nvPr/>
        </p:nvSpPr>
        <p:spPr>
          <a:xfrm>
            <a:off x="4980022" y="4149265"/>
            <a:ext cx="2275800" cy="369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1" lang="es-MX" sz="1800">
                <a:latin typeface="Garamond"/>
                <a:ea typeface="Garamond"/>
                <a:cs typeface="Garamond"/>
                <a:sym typeface="Garamond"/>
              </a:rPr>
              <a:t>II</a:t>
            </a:r>
            <a:r>
              <a:rPr b="1" i="0" lang="es-MX" sz="1800" u="none" cap="none" strike="noStrike">
                <a:solidFill>
                  <a:srgbClr val="000000"/>
                </a:solidFill>
                <a:latin typeface="Garamond"/>
                <a:ea typeface="Garamond"/>
                <a:cs typeface="Garamond"/>
                <a:sym typeface="Garamond"/>
              </a:rPr>
              <a:t> Trimestre</a:t>
            </a:r>
            <a:endParaRPr b="1" i="0" sz="1800" u="none" cap="none" strike="noStrike">
              <a:solidFill>
                <a:srgbClr val="000000"/>
              </a:solidFill>
              <a:latin typeface="Garamond"/>
              <a:ea typeface="Garamond"/>
              <a:cs typeface="Garamond"/>
              <a:sym typeface="Garamond"/>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57F3FB"/>
            </a:gs>
            <a:gs pos="100000">
              <a:srgbClr val="9660C8"/>
            </a:gs>
          </a:gsLst>
          <a:lin ang="2700000" scaled="0"/>
        </a:gradFill>
      </p:bgPr>
    </p:bg>
    <p:spTree>
      <p:nvGrpSpPr>
        <p:cNvPr id="969" name="Shape 969"/>
        <p:cNvGrpSpPr/>
        <p:nvPr/>
      </p:nvGrpSpPr>
      <p:grpSpPr>
        <a:xfrm>
          <a:off x="0" y="0"/>
          <a:ext cx="0" cy="0"/>
          <a:chOff x="0" y="0"/>
          <a:chExt cx="0" cy="0"/>
        </a:xfrm>
      </p:grpSpPr>
      <p:sp>
        <p:nvSpPr>
          <p:cNvPr id="970" name="Google Shape;970;p55"/>
          <p:cNvSpPr/>
          <p:nvPr/>
        </p:nvSpPr>
        <p:spPr>
          <a:xfrm>
            <a:off x="4835686" y="5295698"/>
            <a:ext cx="2520627" cy="709404"/>
          </a:xfrm>
          <a:prstGeom prst="roundRect">
            <a:avLst>
              <a:gd fmla="val 16667" name="adj"/>
            </a:avLst>
          </a:prstGeom>
          <a:solidFill>
            <a:schemeClr val="lt1"/>
          </a:solidFill>
          <a:ln cap="flat" cmpd="sng" w="12700">
            <a:solidFill>
              <a:srgbClr val="9660C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1" i="0" sz="1800" u="none" cap="none" strike="noStrike">
              <a:solidFill>
                <a:schemeClr val="dk1"/>
              </a:solidFill>
              <a:latin typeface="Calibri"/>
              <a:ea typeface="Calibri"/>
              <a:cs typeface="Calibri"/>
              <a:sym typeface="Calibri"/>
            </a:endParaRPr>
          </a:p>
        </p:txBody>
      </p:sp>
      <p:sp>
        <p:nvSpPr>
          <p:cNvPr id="971" name="Google Shape;971;p55"/>
          <p:cNvSpPr/>
          <p:nvPr/>
        </p:nvSpPr>
        <p:spPr>
          <a:xfrm>
            <a:off x="5037708" y="5342095"/>
            <a:ext cx="2248302" cy="616609"/>
          </a:xfrm>
          <a:prstGeom prst="roundRect">
            <a:avLst>
              <a:gd fmla="val 16667" name="adj"/>
            </a:avLst>
          </a:prstGeom>
          <a:solidFill>
            <a:schemeClr val="lt1"/>
          </a:solidFill>
          <a:ln cap="flat" cmpd="sng" w="12700">
            <a:solidFill>
              <a:srgbClr val="57F3F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es-MX" sz="1800" u="none" cap="none" strike="noStrike">
                <a:solidFill>
                  <a:schemeClr val="dk1"/>
                </a:solidFill>
                <a:latin typeface="Calibri"/>
                <a:ea typeface="Calibri"/>
                <a:cs typeface="Calibri"/>
                <a:sym typeface="Calibri"/>
              </a:rPr>
              <a:t>Normalización</a:t>
            </a:r>
            <a:endParaRPr b="0" i="0" sz="1400" u="none" cap="none" strike="noStrike">
              <a:solidFill>
                <a:srgbClr val="000000"/>
              </a:solidFill>
              <a:latin typeface="Arial"/>
              <a:ea typeface="Arial"/>
              <a:cs typeface="Arial"/>
              <a:sym typeface="Arial"/>
            </a:endParaRPr>
          </a:p>
        </p:txBody>
      </p:sp>
      <p:sp>
        <p:nvSpPr>
          <p:cNvPr id="972" name="Google Shape;972;p55"/>
          <p:cNvSpPr/>
          <p:nvPr/>
        </p:nvSpPr>
        <p:spPr>
          <a:xfrm>
            <a:off x="4835686" y="4272639"/>
            <a:ext cx="2520627" cy="709404"/>
          </a:xfrm>
          <a:prstGeom prst="roundRect">
            <a:avLst>
              <a:gd fmla="val 16667" name="adj"/>
            </a:avLst>
          </a:prstGeom>
          <a:solidFill>
            <a:schemeClr val="lt1"/>
          </a:solidFill>
          <a:ln cap="flat" cmpd="sng" w="12700">
            <a:solidFill>
              <a:srgbClr val="9660C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1" i="0" sz="1800" u="none" cap="none" strike="noStrike">
              <a:solidFill>
                <a:schemeClr val="dk1"/>
              </a:solidFill>
              <a:latin typeface="Calibri"/>
              <a:ea typeface="Calibri"/>
              <a:cs typeface="Calibri"/>
              <a:sym typeface="Calibri"/>
            </a:endParaRPr>
          </a:p>
        </p:txBody>
      </p:sp>
      <p:sp>
        <p:nvSpPr>
          <p:cNvPr id="973" name="Google Shape;973;p55"/>
          <p:cNvSpPr/>
          <p:nvPr/>
        </p:nvSpPr>
        <p:spPr>
          <a:xfrm>
            <a:off x="5037708" y="4319036"/>
            <a:ext cx="2248302" cy="616609"/>
          </a:xfrm>
          <a:prstGeom prst="roundRect">
            <a:avLst>
              <a:gd fmla="val 16667" name="adj"/>
            </a:avLst>
          </a:prstGeom>
          <a:solidFill>
            <a:schemeClr val="lt1"/>
          </a:solidFill>
          <a:ln cap="flat" cmpd="sng" w="12700">
            <a:solidFill>
              <a:srgbClr val="57F3F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800"/>
              <a:buFont typeface="Arial"/>
              <a:buNone/>
            </a:pPr>
            <a:r>
              <a:rPr b="1" i="0" lang="es-MX" sz="1800" u="none" cap="none" strike="noStrike">
                <a:solidFill>
                  <a:schemeClr val="dk1"/>
                </a:solidFill>
                <a:latin typeface="Calibri"/>
                <a:ea typeface="Calibri"/>
                <a:cs typeface="Calibri"/>
                <a:sym typeface="Calibri"/>
              </a:rPr>
              <a:t>Diagrama Clases de proyecto</a:t>
            </a:r>
            <a:endParaRPr b="1" i="0" sz="1800" u="none" cap="none" strike="noStrike">
              <a:solidFill>
                <a:schemeClr val="dk1"/>
              </a:solidFill>
              <a:latin typeface="Calibri"/>
              <a:ea typeface="Calibri"/>
              <a:cs typeface="Calibri"/>
              <a:sym typeface="Calibri"/>
            </a:endParaRPr>
          </a:p>
        </p:txBody>
      </p:sp>
      <p:sp>
        <p:nvSpPr>
          <p:cNvPr id="974" name="Google Shape;974;p55"/>
          <p:cNvSpPr/>
          <p:nvPr/>
        </p:nvSpPr>
        <p:spPr>
          <a:xfrm>
            <a:off x="4835686" y="3312261"/>
            <a:ext cx="2520627" cy="709404"/>
          </a:xfrm>
          <a:prstGeom prst="roundRect">
            <a:avLst>
              <a:gd fmla="val 16667" name="adj"/>
            </a:avLst>
          </a:prstGeom>
          <a:solidFill>
            <a:schemeClr val="lt1"/>
          </a:solidFill>
          <a:ln cap="flat" cmpd="sng" w="12700">
            <a:solidFill>
              <a:srgbClr val="9660C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1" i="0" sz="1800" u="none" cap="none" strike="noStrike">
              <a:solidFill>
                <a:schemeClr val="dk1"/>
              </a:solidFill>
              <a:latin typeface="Calibri"/>
              <a:ea typeface="Calibri"/>
              <a:cs typeface="Calibri"/>
              <a:sym typeface="Calibri"/>
            </a:endParaRPr>
          </a:p>
        </p:txBody>
      </p:sp>
      <p:sp>
        <p:nvSpPr>
          <p:cNvPr id="975" name="Google Shape;975;p55"/>
          <p:cNvSpPr/>
          <p:nvPr/>
        </p:nvSpPr>
        <p:spPr>
          <a:xfrm>
            <a:off x="5037708" y="3358658"/>
            <a:ext cx="2248302" cy="616609"/>
          </a:xfrm>
          <a:prstGeom prst="roundRect">
            <a:avLst>
              <a:gd fmla="val 16667" name="adj"/>
            </a:avLst>
          </a:prstGeom>
          <a:solidFill>
            <a:schemeClr val="lt1"/>
          </a:solidFill>
          <a:ln cap="flat" cmpd="sng" w="12700">
            <a:solidFill>
              <a:srgbClr val="57F3F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es-MX" sz="1800" u="none" cap="none" strike="noStrike">
                <a:solidFill>
                  <a:schemeClr val="dk1"/>
                </a:solidFill>
                <a:latin typeface="Calibri"/>
                <a:ea typeface="Calibri"/>
                <a:cs typeface="Calibri"/>
                <a:sym typeface="Calibri"/>
              </a:rPr>
              <a:t>Diagrama UML</a:t>
            </a:r>
            <a:endParaRPr b="1" i="0" sz="1800" u="none" cap="none" strike="noStrike">
              <a:solidFill>
                <a:schemeClr val="dk1"/>
              </a:solidFill>
              <a:latin typeface="Calibri"/>
              <a:ea typeface="Calibri"/>
              <a:cs typeface="Calibri"/>
              <a:sym typeface="Calibri"/>
            </a:endParaRPr>
          </a:p>
        </p:txBody>
      </p:sp>
      <p:sp>
        <p:nvSpPr>
          <p:cNvPr id="976" name="Google Shape;976;p55"/>
          <p:cNvSpPr/>
          <p:nvPr/>
        </p:nvSpPr>
        <p:spPr>
          <a:xfrm>
            <a:off x="4835686" y="2334151"/>
            <a:ext cx="2520627" cy="709404"/>
          </a:xfrm>
          <a:prstGeom prst="roundRect">
            <a:avLst>
              <a:gd fmla="val 16667" name="adj"/>
            </a:avLst>
          </a:prstGeom>
          <a:solidFill>
            <a:schemeClr val="lt1"/>
          </a:solidFill>
          <a:ln cap="flat" cmpd="sng" w="12700">
            <a:solidFill>
              <a:srgbClr val="9660C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1" i="0" sz="1800" u="none" cap="none" strike="noStrike">
              <a:solidFill>
                <a:schemeClr val="dk1"/>
              </a:solidFill>
              <a:latin typeface="Calibri"/>
              <a:ea typeface="Calibri"/>
              <a:cs typeface="Calibri"/>
              <a:sym typeface="Calibri"/>
            </a:endParaRPr>
          </a:p>
        </p:txBody>
      </p:sp>
      <p:sp>
        <p:nvSpPr>
          <p:cNvPr id="977" name="Google Shape;977;p55"/>
          <p:cNvSpPr/>
          <p:nvPr/>
        </p:nvSpPr>
        <p:spPr>
          <a:xfrm>
            <a:off x="5037708" y="2380548"/>
            <a:ext cx="2248302" cy="616609"/>
          </a:xfrm>
          <a:prstGeom prst="roundRect">
            <a:avLst>
              <a:gd fmla="val 16667" name="adj"/>
            </a:avLst>
          </a:prstGeom>
          <a:solidFill>
            <a:schemeClr val="lt1"/>
          </a:solidFill>
          <a:ln cap="flat" cmpd="sng" w="12700">
            <a:solidFill>
              <a:srgbClr val="57F3F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800"/>
              <a:buFont typeface="Arial"/>
              <a:buNone/>
            </a:pPr>
            <a:r>
              <a:rPr b="1" i="0" lang="es-MX" sz="1800" u="none" cap="none" strike="noStrike">
                <a:solidFill>
                  <a:schemeClr val="dk1"/>
                </a:solidFill>
                <a:latin typeface="Calibri"/>
                <a:ea typeface="Calibri"/>
                <a:cs typeface="Calibri"/>
                <a:sym typeface="Calibri"/>
              </a:rPr>
              <a:t>Diagrama de Gantt</a:t>
            </a:r>
            <a:endParaRPr b="1" i="0" sz="1800" u="none" cap="none" strike="noStrike">
              <a:solidFill>
                <a:schemeClr val="dk1"/>
              </a:solidFill>
              <a:latin typeface="Calibri"/>
              <a:ea typeface="Calibri"/>
              <a:cs typeface="Calibri"/>
              <a:sym typeface="Calibri"/>
            </a:endParaRPr>
          </a:p>
        </p:txBody>
      </p:sp>
      <p:sp>
        <p:nvSpPr>
          <p:cNvPr id="978" name="Google Shape;978;p55"/>
          <p:cNvSpPr/>
          <p:nvPr/>
        </p:nvSpPr>
        <p:spPr>
          <a:xfrm>
            <a:off x="4835686" y="1340440"/>
            <a:ext cx="2520627" cy="709404"/>
          </a:xfrm>
          <a:prstGeom prst="roundRect">
            <a:avLst>
              <a:gd fmla="val 16667" name="adj"/>
            </a:avLst>
          </a:prstGeom>
          <a:solidFill>
            <a:schemeClr val="lt1"/>
          </a:solidFill>
          <a:ln cap="flat" cmpd="sng" w="12700">
            <a:solidFill>
              <a:srgbClr val="9660C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1" i="0" sz="1800" u="none" cap="none" strike="noStrike">
              <a:solidFill>
                <a:schemeClr val="dk1"/>
              </a:solidFill>
              <a:latin typeface="Calibri"/>
              <a:ea typeface="Calibri"/>
              <a:cs typeface="Calibri"/>
              <a:sym typeface="Calibri"/>
            </a:endParaRPr>
          </a:p>
        </p:txBody>
      </p:sp>
      <p:sp>
        <p:nvSpPr>
          <p:cNvPr id="979" name="Google Shape;979;p55"/>
          <p:cNvSpPr/>
          <p:nvPr/>
        </p:nvSpPr>
        <p:spPr>
          <a:xfrm>
            <a:off x="5037708" y="1386837"/>
            <a:ext cx="2248302" cy="616609"/>
          </a:xfrm>
          <a:prstGeom prst="roundRect">
            <a:avLst>
              <a:gd fmla="val 16667" name="adj"/>
            </a:avLst>
          </a:prstGeom>
          <a:solidFill>
            <a:schemeClr val="lt1"/>
          </a:solidFill>
          <a:ln cap="flat" cmpd="sng" w="12700">
            <a:solidFill>
              <a:srgbClr val="57F3F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es-MX" sz="1800" u="none" cap="none" strike="noStrike">
                <a:solidFill>
                  <a:schemeClr val="dk1"/>
                </a:solidFill>
                <a:latin typeface="Calibri"/>
                <a:ea typeface="Calibri"/>
                <a:cs typeface="Calibri"/>
                <a:sym typeface="Calibri"/>
              </a:rPr>
              <a:t>Crow’s Foot</a:t>
            </a:r>
            <a:endParaRPr b="1" i="0" sz="1800" u="none" cap="none" strike="noStrike">
              <a:solidFill>
                <a:schemeClr val="dk1"/>
              </a:solidFill>
              <a:latin typeface="Calibri"/>
              <a:ea typeface="Calibri"/>
              <a:cs typeface="Calibri"/>
              <a:sym typeface="Calibri"/>
            </a:endParaRPr>
          </a:p>
        </p:txBody>
      </p:sp>
      <p:sp>
        <p:nvSpPr>
          <p:cNvPr id="980" name="Google Shape;980;p55"/>
          <p:cNvSpPr/>
          <p:nvPr/>
        </p:nvSpPr>
        <p:spPr>
          <a:xfrm>
            <a:off x="4435527" y="1204702"/>
            <a:ext cx="883546" cy="870017"/>
          </a:xfrm>
          <a:prstGeom prst="flowChartConnector">
            <a:avLst/>
          </a:prstGeom>
          <a:gradFill>
            <a:gsLst>
              <a:gs pos="0">
                <a:srgbClr val="57F3FB"/>
              </a:gs>
              <a:gs pos="88000">
                <a:srgbClr val="9660C8"/>
              </a:gs>
              <a:gs pos="100000">
                <a:srgbClr val="9660C8"/>
              </a:gs>
            </a:gsLst>
            <a:lin ang="135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1" i="0" sz="2400" u="none" cap="none" strike="noStrike">
              <a:solidFill>
                <a:schemeClr val="dk1"/>
              </a:solidFill>
              <a:latin typeface="Arial"/>
              <a:ea typeface="Arial"/>
              <a:cs typeface="Arial"/>
              <a:sym typeface="Arial"/>
            </a:endParaRPr>
          </a:p>
        </p:txBody>
      </p:sp>
      <p:sp>
        <p:nvSpPr>
          <p:cNvPr id="981" name="Google Shape;981;p55"/>
          <p:cNvSpPr/>
          <p:nvPr/>
        </p:nvSpPr>
        <p:spPr>
          <a:xfrm>
            <a:off x="4532661" y="1285008"/>
            <a:ext cx="689278" cy="709404"/>
          </a:xfrm>
          <a:prstGeom prst="flowChartConnector">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1" i="0" lang="es-MX" sz="2400" u="none" cap="none" strike="noStrike">
                <a:solidFill>
                  <a:schemeClr val="dk1"/>
                </a:solidFill>
                <a:latin typeface="Arial"/>
                <a:ea typeface="Arial"/>
                <a:cs typeface="Arial"/>
                <a:sym typeface="Arial"/>
              </a:rPr>
              <a:t>1</a:t>
            </a:r>
            <a:endParaRPr b="1" i="0" sz="2400" u="none" cap="none" strike="noStrike">
              <a:solidFill>
                <a:schemeClr val="dk1"/>
              </a:solidFill>
              <a:latin typeface="Arial"/>
              <a:ea typeface="Arial"/>
              <a:cs typeface="Arial"/>
              <a:sym typeface="Arial"/>
            </a:endParaRPr>
          </a:p>
        </p:txBody>
      </p:sp>
      <p:sp>
        <p:nvSpPr>
          <p:cNvPr id="982" name="Google Shape;982;p55"/>
          <p:cNvSpPr/>
          <p:nvPr/>
        </p:nvSpPr>
        <p:spPr>
          <a:xfrm>
            <a:off x="4435527" y="2216873"/>
            <a:ext cx="883546" cy="870017"/>
          </a:xfrm>
          <a:prstGeom prst="flowChartConnector">
            <a:avLst/>
          </a:prstGeom>
          <a:gradFill>
            <a:gsLst>
              <a:gs pos="0">
                <a:srgbClr val="57F3FB"/>
              </a:gs>
              <a:gs pos="88000">
                <a:srgbClr val="9660C8"/>
              </a:gs>
              <a:gs pos="100000">
                <a:srgbClr val="9660C8"/>
              </a:gs>
            </a:gsLst>
            <a:lin ang="135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1" i="0" sz="2400" u="none" cap="none" strike="noStrike">
              <a:solidFill>
                <a:schemeClr val="dk1"/>
              </a:solidFill>
              <a:latin typeface="Arial"/>
              <a:ea typeface="Arial"/>
              <a:cs typeface="Arial"/>
              <a:sym typeface="Arial"/>
            </a:endParaRPr>
          </a:p>
        </p:txBody>
      </p:sp>
      <p:sp>
        <p:nvSpPr>
          <p:cNvPr id="983" name="Google Shape;983;p55"/>
          <p:cNvSpPr/>
          <p:nvPr/>
        </p:nvSpPr>
        <p:spPr>
          <a:xfrm>
            <a:off x="4532661" y="2297179"/>
            <a:ext cx="689278" cy="709404"/>
          </a:xfrm>
          <a:prstGeom prst="flowChartConnector">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1" i="0" lang="es-MX" sz="2400" u="none" cap="none" strike="noStrike">
                <a:solidFill>
                  <a:schemeClr val="dk1"/>
                </a:solidFill>
                <a:latin typeface="Arial"/>
                <a:ea typeface="Arial"/>
                <a:cs typeface="Arial"/>
                <a:sym typeface="Arial"/>
              </a:rPr>
              <a:t>2</a:t>
            </a:r>
            <a:endParaRPr b="1" i="0" sz="2400" u="none" cap="none" strike="noStrike">
              <a:solidFill>
                <a:schemeClr val="dk1"/>
              </a:solidFill>
              <a:latin typeface="Arial"/>
              <a:ea typeface="Arial"/>
              <a:cs typeface="Arial"/>
              <a:sym typeface="Arial"/>
            </a:endParaRPr>
          </a:p>
        </p:txBody>
      </p:sp>
      <p:sp>
        <p:nvSpPr>
          <p:cNvPr id="984" name="Google Shape;984;p55"/>
          <p:cNvSpPr/>
          <p:nvPr/>
        </p:nvSpPr>
        <p:spPr>
          <a:xfrm>
            <a:off x="4435527" y="3209878"/>
            <a:ext cx="883546" cy="870017"/>
          </a:xfrm>
          <a:prstGeom prst="flowChartConnector">
            <a:avLst/>
          </a:prstGeom>
          <a:gradFill>
            <a:gsLst>
              <a:gs pos="0">
                <a:srgbClr val="57F3FB"/>
              </a:gs>
              <a:gs pos="88000">
                <a:srgbClr val="9660C8"/>
              </a:gs>
              <a:gs pos="100000">
                <a:srgbClr val="9660C8"/>
              </a:gs>
            </a:gsLst>
            <a:lin ang="135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1" i="0" sz="2400" u="none" cap="none" strike="noStrike">
              <a:solidFill>
                <a:schemeClr val="dk1"/>
              </a:solidFill>
              <a:latin typeface="Arial"/>
              <a:ea typeface="Arial"/>
              <a:cs typeface="Arial"/>
              <a:sym typeface="Arial"/>
            </a:endParaRPr>
          </a:p>
        </p:txBody>
      </p:sp>
      <p:sp>
        <p:nvSpPr>
          <p:cNvPr id="985" name="Google Shape;985;p55"/>
          <p:cNvSpPr/>
          <p:nvPr/>
        </p:nvSpPr>
        <p:spPr>
          <a:xfrm>
            <a:off x="4532661" y="3290184"/>
            <a:ext cx="689278" cy="709404"/>
          </a:xfrm>
          <a:prstGeom prst="flowChartConnector">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1" i="0" lang="es-MX" sz="2400" u="none" cap="none" strike="noStrike">
                <a:solidFill>
                  <a:schemeClr val="dk1"/>
                </a:solidFill>
                <a:latin typeface="Arial"/>
                <a:ea typeface="Arial"/>
                <a:cs typeface="Arial"/>
                <a:sym typeface="Arial"/>
              </a:rPr>
              <a:t>3</a:t>
            </a:r>
            <a:endParaRPr b="1" i="0" sz="2400" u="none" cap="none" strike="noStrike">
              <a:solidFill>
                <a:schemeClr val="dk1"/>
              </a:solidFill>
              <a:latin typeface="Arial"/>
              <a:ea typeface="Arial"/>
              <a:cs typeface="Arial"/>
              <a:sym typeface="Arial"/>
            </a:endParaRPr>
          </a:p>
        </p:txBody>
      </p:sp>
      <p:sp>
        <p:nvSpPr>
          <p:cNvPr id="986" name="Google Shape;986;p55"/>
          <p:cNvSpPr/>
          <p:nvPr/>
        </p:nvSpPr>
        <p:spPr>
          <a:xfrm>
            <a:off x="4435527" y="4202883"/>
            <a:ext cx="883546" cy="870017"/>
          </a:xfrm>
          <a:prstGeom prst="flowChartConnector">
            <a:avLst/>
          </a:prstGeom>
          <a:gradFill>
            <a:gsLst>
              <a:gs pos="0">
                <a:srgbClr val="57F3FB"/>
              </a:gs>
              <a:gs pos="88000">
                <a:srgbClr val="9660C8"/>
              </a:gs>
              <a:gs pos="100000">
                <a:srgbClr val="9660C8"/>
              </a:gs>
            </a:gsLst>
            <a:lin ang="135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1" i="0" sz="2400" u="none" cap="none" strike="noStrike">
              <a:solidFill>
                <a:schemeClr val="dk1"/>
              </a:solidFill>
              <a:latin typeface="Arial"/>
              <a:ea typeface="Arial"/>
              <a:cs typeface="Arial"/>
              <a:sym typeface="Arial"/>
            </a:endParaRPr>
          </a:p>
        </p:txBody>
      </p:sp>
      <p:sp>
        <p:nvSpPr>
          <p:cNvPr id="987" name="Google Shape;987;p55"/>
          <p:cNvSpPr/>
          <p:nvPr/>
        </p:nvSpPr>
        <p:spPr>
          <a:xfrm>
            <a:off x="4532661" y="4283189"/>
            <a:ext cx="689278" cy="709404"/>
          </a:xfrm>
          <a:prstGeom prst="flowChartConnector">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1" i="0" lang="es-MX" sz="2400" u="none" cap="none" strike="noStrike">
                <a:solidFill>
                  <a:schemeClr val="dk1"/>
                </a:solidFill>
                <a:latin typeface="Arial"/>
                <a:ea typeface="Arial"/>
                <a:cs typeface="Arial"/>
                <a:sym typeface="Arial"/>
              </a:rPr>
              <a:t>4</a:t>
            </a:r>
            <a:endParaRPr b="1" i="0" sz="2400" u="none" cap="none" strike="noStrike">
              <a:solidFill>
                <a:schemeClr val="dk1"/>
              </a:solidFill>
              <a:latin typeface="Arial"/>
              <a:ea typeface="Arial"/>
              <a:cs typeface="Arial"/>
              <a:sym typeface="Arial"/>
            </a:endParaRPr>
          </a:p>
        </p:txBody>
      </p:sp>
      <p:sp>
        <p:nvSpPr>
          <p:cNvPr id="988" name="Google Shape;988;p55"/>
          <p:cNvSpPr/>
          <p:nvPr/>
        </p:nvSpPr>
        <p:spPr>
          <a:xfrm>
            <a:off x="4435527" y="5195888"/>
            <a:ext cx="883546" cy="870017"/>
          </a:xfrm>
          <a:prstGeom prst="flowChartConnector">
            <a:avLst/>
          </a:prstGeom>
          <a:gradFill>
            <a:gsLst>
              <a:gs pos="0">
                <a:srgbClr val="57F3FB"/>
              </a:gs>
              <a:gs pos="88000">
                <a:srgbClr val="9660C8"/>
              </a:gs>
              <a:gs pos="100000">
                <a:srgbClr val="9660C8"/>
              </a:gs>
            </a:gsLst>
            <a:lin ang="135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1" i="0" sz="1800" u="none" cap="none" strike="noStrike">
              <a:solidFill>
                <a:schemeClr val="dk1"/>
              </a:solidFill>
              <a:latin typeface="Arial"/>
              <a:ea typeface="Arial"/>
              <a:cs typeface="Arial"/>
              <a:sym typeface="Arial"/>
            </a:endParaRPr>
          </a:p>
        </p:txBody>
      </p:sp>
      <p:sp>
        <p:nvSpPr>
          <p:cNvPr id="989" name="Google Shape;989;p55"/>
          <p:cNvSpPr/>
          <p:nvPr/>
        </p:nvSpPr>
        <p:spPr>
          <a:xfrm>
            <a:off x="4532661" y="5276194"/>
            <a:ext cx="689278" cy="709404"/>
          </a:xfrm>
          <a:prstGeom prst="flowChartConnector">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1" i="0" lang="es-MX" sz="2400" u="none" cap="none" strike="noStrike">
                <a:solidFill>
                  <a:schemeClr val="dk1"/>
                </a:solidFill>
                <a:latin typeface="Arial"/>
                <a:ea typeface="Arial"/>
                <a:cs typeface="Arial"/>
                <a:sym typeface="Arial"/>
              </a:rPr>
              <a:t>5</a:t>
            </a:r>
            <a:endParaRPr b="1" i="0" sz="2400" u="none" cap="none" strike="noStrike">
              <a:solidFill>
                <a:schemeClr val="dk1"/>
              </a:solidFill>
              <a:latin typeface="Arial"/>
              <a:ea typeface="Arial"/>
              <a:cs typeface="Arial"/>
              <a:sym typeface="Arial"/>
            </a:endParaRPr>
          </a:p>
        </p:txBody>
      </p:sp>
      <p:sp>
        <p:nvSpPr>
          <p:cNvPr id="990" name="Google Shape;990;p55"/>
          <p:cNvSpPr/>
          <p:nvPr/>
        </p:nvSpPr>
        <p:spPr>
          <a:xfrm>
            <a:off x="5340306" y="396366"/>
            <a:ext cx="1549955" cy="602562"/>
          </a:xfrm>
          <a:prstGeom prst="roundRect">
            <a:avLst>
              <a:gd fmla="val 16667"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200"/>
              <a:buFont typeface="Arial"/>
              <a:buNone/>
            </a:pPr>
            <a:r>
              <a:rPr b="0" i="0" lang="es-MX" sz="3200" u="none" cap="none" strike="noStrike">
                <a:solidFill>
                  <a:srgbClr val="9660C8"/>
                </a:solidFill>
                <a:latin typeface="Calibri"/>
                <a:ea typeface="Calibri"/>
                <a:cs typeface="Calibri"/>
                <a:sym typeface="Calibri"/>
              </a:rPr>
              <a:t>Índice</a:t>
            </a:r>
            <a:endParaRPr b="0" i="0" sz="1400" u="none" cap="none" strike="noStrike">
              <a:solidFill>
                <a:srgbClr val="000000"/>
              </a:solidFill>
              <a:latin typeface="Arial"/>
              <a:ea typeface="Arial"/>
              <a:cs typeface="Arial"/>
              <a:sym typeface="Arial"/>
            </a:endParaRPr>
          </a:p>
        </p:txBody>
      </p:sp>
      <p:sp>
        <p:nvSpPr>
          <p:cNvPr id="991" name="Google Shape;991;p55"/>
          <p:cNvSpPr/>
          <p:nvPr/>
        </p:nvSpPr>
        <p:spPr>
          <a:xfrm>
            <a:off x="5319073" y="396366"/>
            <a:ext cx="1549955" cy="602562"/>
          </a:xfrm>
          <a:prstGeom prst="roundRect">
            <a:avLst>
              <a:gd fmla="val 16667" name="adj"/>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200"/>
              <a:buFont typeface="Arial"/>
              <a:buNone/>
            </a:pPr>
            <a:r>
              <a:rPr b="0" i="0" lang="es-MX" sz="3200" u="none" cap="none" strike="noStrike">
                <a:solidFill>
                  <a:schemeClr val="dk1"/>
                </a:solidFill>
                <a:latin typeface="Calibri"/>
                <a:ea typeface="Calibri"/>
                <a:cs typeface="Calibri"/>
                <a:sym typeface="Calibri"/>
              </a:rPr>
              <a:t>Índice</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995" name="Shape 995"/>
        <p:cNvGrpSpPr/>
        <p:nvPr/>
      </p:nvGrpSpPr>
      <p:grpSpPr>
        <a:xfrm>
          <a:off x="0" y="0"/>
          <a:ext cx="0" cy="0"/>
          <a:chOff x="0" y="0"/>
          <a:chExt cx="0" cy="0"/>
        </a:xfrm>
      </p:grpSpPr>
      <p:pic>
        <p:nvPicPr>
          <p:cNvPr id="996" name="Google Shape;996;p56"/>
          <p:cNvPicPr preferRelativeResize="0"/>
          <p:nvPr/>
        </p:nvPicPr>
        <p:blipFill rotWithShape="1">
          <a:blip r:embed="rId3">
            <a:alphaModFix/>
          </a:blip>
          <a:srcRect b="0" l="0" r="0" t="0"/>
          <a:stretch/>
        </p:blipFill>
        <p:spPr>
          <a:xfrm>
            <a:off x="0" y="-9991"/>
            <a:ext cx="12192000" cy="6867991"/>
          </a:xfrm>
          <a:prstGeom prst="rect">
            <a:avLst/>
          </a:prstGeom>
          <a:noFill/>
          <a:ln>
            <a:noFill/>
          </a:ln>
        </p:spPr>
      </p:pic>
      <p:pic>
        <p:nvPicPr>
          <p:cNvPr id="997" name="Google Shape;997;p56"/>
          <p:cNvPicPr preferRelativeResize="0"/>
          <p:nvPr/>
        </p:nvPicPr>
        <p:blipFill rotWithShape="1">
          <a:blip r:embed="rId4">
            <a:alphaModFix/>
          </a:blip>
          <a:srcRect b="0" l="0" r="0" t="0"/>
          <a:stretch/>
        </p:blipFill>
        <p:spPr>
          <a:xfrm>
            <a:off x="2420503" y="79761"/>
            <a:ext cx="7356191" cy="6468086"/>
          </a:xfrm>
          <a:prstGeom prst="rect">
            <a:avLst/>
          </a:prstGeom>
          <a:noFill/>
          <a:ln>
            <a:noFill/>
          </a:ln>
        </p:spPr>
      </p:pic>
      <p:sp>
        <p:nvSpPr>
          <p:cNvPr id="998" name="Google Shape;998;p56"/>
          <p:cNvSpPr txBox="1"/>
          <p:nvPr/>
        </p:nvSpPr>
        <p:spPr>
          <a:xfrm>
            <a:off x="2592640" y="6406326"/>
            <a:ext cx="6964783" cy="46166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Arial"/>
              <a:buNone/>
            </a:pPr>
            <a:r>
              <a:rPr b="1" i="0" lang="es-MX" sz="2400" u="none" cap="none" strike="noStrike">
                <a:solidFill>
                  <a:schemeClr val="dk1"/>
                </a:solidFill>
                <a:latin typeface="Arial"/>
                <a:ea typeface="Arial"/>
                <a:cs typeface="Arial"/>
                <a:sym typeface="Arial"/>
              </a:rPr>
              <a:t>Modelo entidad relación notación crows foot</a:t>
            </a:r>
            <a:endParaRPr b="1" i="0" sz="2400" u="none" cap="none" strike="noStrike">
              <a:solidFill>
                <a:schemeClr val="dk1"/>
              </a:solidFill>
              <a:latin typeface="Arial"/>
              <a:ea typeface="Arial"/>
              <a:cs typeface="Arial"/>
              <a:sym typeface="Arial"/>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2" name="Shape 1002"/>
        <p:cNvGrpSpPr/>
        <p:nvPr/>
      </p:nvGrpSpPr>
      <p:grpSpPr>
        <a:xfrm>
          <a:off x="0" y="0"/>
          <a:ext cx="0" cy="0"/>
          <a:chOff x="0" y="0"/>
          <a:chExt cx="0" cy="0"/>
        </a:xfrm>
      </p:grpSpPr>
      <p:pic>
        <p:nvPicPr>
          <p:cNvPr id="1003" name="Google Shape;1003;p57"/>
          <p:cNvPicPr preferRelativeResize="0"/>
          <p:nvPr/>
        </p:nvPicPr>
        <p:blipFill>
          <a:blip r:embed="rId3">
            <a:alphaModFix/>
          </a:blip>
          <a:stretch>
            <a:fillRect/>
          </a:stretch>
        </p:blipFill>
        <p:spPr>
          <a:xfrm>
            <a:off x="636772" y="1340825"/>
            <a:ext cx="9123475" cy="4543425"/>
          </a:xfrm>
          <a:prstGeom prst="rect">
            <a:avLst/>
          </a:prstGeom>
          <a:noFill/>
          <a:ln>
            <a:noFill/>
          </a:ln>
        </p:spPr>
      </p:pic>
      <p:pic>
        <p:nvPicPr>
          <p:cNvPr id="1004" name="Google Shape;1004;p57"/>
          <p:cNvPicPr preferRelativeResize="0"/>
          <p:nvPr/>
        </p:nvPicPr>
        <p:blipFill rotWithShape="1">
          <a:blip r:embed="rId4">
            <a:alphaModFix/>
          </a:blip>
          <a:srcRect b="0" l="0" r="0" t="0"/>
          <a:stretch/>
        </p:blipFill>
        <p:spPr>
          <a:xfrm>
            <a:off x="0" y="0"/>
            <a:ext cx="12192000" cy="6858000"/>
          </a:xfrm>
          <a:prstGeom prst="rect">
            <a:avLst/>
          </a:prstGeom>
          <a:noFill/>
          <a:ln>
            <a:noFill/>
          </a:ln>
        </p:spPr>
      </p:pic>
      <p:sp>
        <p:nvSpPr>
          <p:cNvPr id="1005" name="Google Shape;1005;p57"/>
          <p:cNvSpPr txBox="1"/>
          <p:nvPr/>
        </p:nvSpPr>
        <p:spPr>
          <a:xfrm>
            <a:off x="3647136" y="392175"/>
            <a:ext cx="4897727" cy="492443"/>
          </a:xfrm>
          <a:prstGeom prst="rect">
            <a:avLst/>
          </a:prstGeom>
          <a:noFill/>
          <a:ln>
            <a:noFill/>
          </a:ln>
        </p:spPr>
        <p:txBody>
          <a:bodyPr anchorCtr="0" anchor="t" bIns="45700" lIns="91425" spcFirstLastPara="1" rIns="91425" wrap="square" tIns="45700">
            <a:spAutoFit/>
          </a:bodyPr>
          <a:lstStyle/>
          <a:p>
            <a:pPr indent="0" lvl="0" marL="457200" marR="0" rtl="0" algn="ctr">
              <a:lnSpc>
                <a:spcPct val="100000"/>
              </a:lnSpc>
              <a:spcBef>
                <a:spcPts val="0"/>
              </a:spcBef>
              <a:spcAft>
                <a:spcPts val="0"/>
              </a:spcAft>
              <a:buClr>
                <a:srgbClr val="000000"/>
              </a:buClr>
              <a:buSzPts val="2600"/>
              <a:buFont typeface="Arial"/>
              <a:buNone/>
            </a:pPr>
            <a:r>
              <a:rPr b="1" i="0" lang="es-MX" sz="2600" u="none" cap="none" strike="noStrike">
                <a:solidFill>
                  <a:srgbClr val="000000"/>
                </a:solidFill>
                <a:latin typeface="Arial"/>
                <a:ea typeface="Arial"/>
                <a:cs typeface="Arial"/>
                <a:sym typeface="Arial"/>
              </a:rPr>
              <a:t>Informe diagrama de Gantt</a:t>
            </a:r>
            <a:endParaRPr b="0" i="0" sz="2600" u="none" cap="none" strike="noStrike">
              <a:solidFill>
                <a:schemeClr val="dk1"/>
              </a:solidFill>
              <a:latin typeface="Arial"/>
              <a:ea typeface="Arial"/>
              <a:cs typeface="Arial"/>
              <a:sym typeface="Arial"/>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009" name="Shape 1009"/>
        <p:cNvGrpSpPr/>
        <p:nvPr/>
      </p:nvGrpSpPr>
      <p:grpSpPr>
        <a:xfrm>
          <a:off x="0" y="0"/>
          <a:ext cx="0" cy="0"/>
          <a:chOff x="0" y="0"/>
          <a:chExt cx="0" cy="0"/>
        </a:xfrm>
      </p:grpSpPr>
      <p:pic>
        <p:nvPicPr>
          <p:cNvPr id="1010" name="Google Shape;1010;p58"/>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1011" name="Google Shape;1011;p58"/>
          <p:cNvSpPr txBox="1"/>
          <p:nvPr/>
        </p:nvSpPr>
        <p:spPr>
          <a:xfrm>
            <a:off x="1984627" y="230889"/>
            <a:ext cx="8108650" cy="64633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600"/>
              <a:buFont typeface="Arial"/>
              <a:buNone/>
            </a:pPr>
            <a:r>
              <a:rPr b="1" i="0" lang="es-MX" sz="3600" u="none" cap="none" strike="noStrike">
                <a:solidFill>
                  <a:schemeClr val="dk1"/>
                </a:solidFill>
                <a:latin typeface="Arial"/>
                <a:ea typeface="Arial"/>
                <a:cs typeface="Arial"/>
                <a:sym typeface="Arial"/>
              </a:rPr>
              <a:t>Diagrama de distribución UML 2.4.1</a:t>
            </a:r>
            <a:endParaRPr b="1" i="0" sz="3600" u="none" cap="none" strike="noStrike">
              <a:solidFill>
                <a:schemeClr val="dk1"/>
              </a:solidFill>
              <a:latin typeface="Arial"/>
              <a:ea typeface="Arial"/>
              <a:cs typeface="Arial"/>
              <a:sym typeface="Arial"/>
            </a:endParaRPr>
          </a:p>
        </p:txBody>
      </p:sp>
      <p:pic>
        <p:nvPicPr>
          <p:cNvPr id="1012" name="Google Shape;1012;p58"/>
          <p:cNvPicPr preferRelativeResize="0"/>
          <p:nvPr/>
        </p:nvPicPr>
        <p:blipFill rotWithShape="1">
          <a:blip r:embed="rId4">
            <a:alphaModFix/>
          </a:blip>
          <a:srcRect b="26667" l="0" r="0" t="0"/>
          <a:stretch/>
        </p:blipFill>
        <p:spPr>
          <a:xfrm>
            <a:off x="10791261" y="242771"/>
            <a:ext cx="1209018" cy="635685"/>
          </a:xfrm>
          <a:prstGeom prst="rect">
            <a:avLst/>
          </a:prstGeom>
          <a:noFill/>
          <a:ln>
            <a:noFill/>
          </a:ln>
        </p:spPr>
      </p:pic>
      <p:pic>
        <p:nvPicPr>
          <p:cNvPr id="1013" name="Google Shape;1013;p58"/>
          <p:cNvPicPr preferRelativeResize="0"/>
          <p:nvPr/>
        </p:nvPicPr>
        <p:blipFill>
          <a:blip r:embed="rId5">
            <a:alphaModFix/>
          </a:blip>
          <a:stretch>
            <a:fillRect/>
          </a:stretch>
        </p:blipFill>
        <p:spPr>
          <a:xfrm>
            <a:off x="1771338" y="1629101"/>
            <a:ext cx="8649324" cy="4839899"/>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660C8"/>
            </a:gs>
            <a:gs pos="100000">
              <a:srgbClr val="57F3FB"/>
            </a:gs>
          </a:gsLst>
          <a:lin ang="13500032" scaled="0"/>
        </a:gradFill>
      </p:bgPr>
    </p:bg>
    <p:spTree>
      <p:nvGrpSpPr>
        <p:cNvPr id="1017" name="Shape 1017"/>
        <p:cNvGrpSpPr/>
        <p:nvPr/>
      </p:nvGrpSpPr>
      <p:grpSpPr>
        <a:xfrm>
          <a:off x="0" y="0"/>
          <a:ext cx="0" cy="0"/>
          <a:chOff x="0" y="0"/>
          <a:chExt cx="0" cy="0"/>
        </a:xfrm>
      </p:grpSpPr>
      <p:pic>
        <p:nvPicPr>
          <p:cNvPr id="1018" name="Google Shape;1018;g1ab1390640c_0_298"/>
          <p:cNvPicPr preferRelativeResize="0"/>
          <p:nvPr/>
        </p:nvPicPr>
        <p:blipFill rotWithShape="1">
          <a:blip r:embed="rId3">
            <a:alphaModFix/>
          </a:blip>
          <a:srcRect b="0" l="0" r="0" t="0"/>
          <a:stretch/>
        </p:blipFill>
        <p:spPr>
          <a:xfrm>
            <a:off x="1572597" y="946485"/>
            <a:ext cx="9057539" cy="5748328"/>
          </a:xfrm>
          <a:prstGeom prst="rect">
            <a:avLst/>
          </a:prstGeom>
          <a:noFill/>
          <a:ln>
            <a:noFill/>
          </a:ln>
        </p:spPr>
      </p:pic>
      <p:sp>
        <p:nvSpPr>
          <p:cNvPr id="1019" name="Google Shape;1019;g1ab1390640c_0_298"/>
          <p:cNvSpPr/>
          <p:nvPr/>
        </p:nvSpPr>
        <p:spPr>
          <a:xfrm>
            <a:off x="375096" y="323034"/>
            <a:ext cx="11452200" cy="539700"/>
          </a:xfrm>
          <a:prstGeom prst="roundRect">
            <a:avLst>
              <a:gd fmla="val 16667" name="adj"/>
            </a:avLst>
          </a:prstGeom>
          <a:solidFill>
            <a:schemeClr val="lt1"/>
          </a:solidFill>
          <a:ln cap="flat" cmpd="sng" w="12700">
            <a:solidFill>
              <a:srgbClr val="57F3F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600"/>
              <a:buFont typeface="Arial"/>
              <a:buNone/>
            </a:pPr>
            <a:r>
              <a:rPr b="1" i="0" lang="es-MX" sz="3600" u="none" cap="none" strike="noStrike">
                <a:solidFill>
                  <a:srgbClr val="963BDB"/>
                </a:solidFill>
                <a:latin typeface="Calibri"/>
                <a:ea typeface="Calibri"/>
                <a:cs typeface="Calibri"/>
                <a:sym typeface="Calibri"/>
              </a:rPr>
              <a:t>Diagrama de clases</a:t>
            </a:r>
            <a:endParaRPr b="0" i="0" sz="1400" u="none" cap="none" strike="noStrike">
              <a:solidFill>
                <a:srgbClr val="000000"/>
              </a:solidFill>
              <a:latin typeface="Arial"/>
              <a:ea typeface="Arial"/>
              <a:cs typeface="Arial"/>
              <a:sym typeface="Arial"/>
            </a:endParaRPr>
          </a:p>
        </p:txBody>
      </p:sp>
      <p:sp>
        <p:nvSpPr>
          <p:cNvPr id="1020" name="Google Shape;1020;g1ab1390640c_0_298"/>
          <p:cNvSpPr/>
          <p:nvPr/>
        </p:nvSpPr>
        <p:spPr>
          <a:xfrm>
            <a:off x="341159" y="234686"/>
            <a:ext cx="11452200" cy="705300"/>
          </a:xfrm>
          <a:prstGeom prst="roundRect">
            <a:avLst>
              <a:gd fmla="val 16667" name="adj"/>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600"/>
              <a:buFont typeface="Arial"/>
              <a:buNone/>
            </a:pPr>
            <a:r>
              <a:rPr b="1" i="0" lang="es-MX" sz="3600" u="none" cap="none" strike="noStrike">
                <a:solidFill>
                  <a:schemeClr val="dk1"/>
                </a:solidFill>
                <a:latin typeface="Calibri"/>
                <a:ea typeface="Calibri"/>
                <a:cs typeface="Calibri"/>
                <a:sym typeface="Calibri"/>
              </a:rPr>
              <a:t>Diagrama de clases</a:t>
            </a:r>
            <a:endParaRPr b="0" i="0" sz="1400" u="none" cap="none" strike="noStrike">
              <a:solidFill>
                <a:schemeClr val="dk1"/>
              </a:solidFill>
              <a:latin typeface="Arial"/>
              <a:ea typeface="Arial"/>
              <a:cs typeface="Arial"/>
              <a:sym typeface="Arial"/>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660C8"/>
            </a:gs>
            <a:gs pos="41000">
              <a:srgbClr val="9660C8"/>
            </a:gs>
            <a:gs pos="58999">
              <a:srgbClr val="57F3FB"/>
            </a:gs>
            <a:gs pos="100000">
              <a:srgbClr val="57F3FB"/>
            </a:gs>
          </a:gsLst>
          <a:lin ang="10800000" scaled="0"/>
        </a:gradFill>
      </p:bgPr>
    </p:bg>
    <p:spTree>
      <p:nvGrpSpPr>
        <p:cNvPr id="1024" name="Shape 1024"/>
        <p:cNvGrpSpPr/>
        <p:nvPr/>
      </p:nvGrpSpPr>
      <p:grpSpPr>
        <a:xfrm>
          <a:off x="0" y="0"/>
          <a:ext cx="0" cy="0"/>
          <a:chOff x="0" y="0"/>
          <a:chExt cx="0" cy="0"/>
        </a:xfrm>
      </p:grpSpPr>
      <p:sp>
        <p:nvSpPr>
          <p:cNvPr id="1025" name="Google Shape;1025;p60"/>
          <p:cNvSpPr/>
          <p:nvPr/>
        </p:nvSpPr>
        <p:spPr>
          <a:xfrm>
            <a:off x="314539" y="403282"/>
            <a:ext cx="11562922" cy="6051436"/>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026" name="Google Shape;1026;p60"/>
          <p:cNvSpPr txBox="1"/>
          <p:nvPr/>
        </p:nvSpPr>
        <p:spPr>
          <a:xfrm>
            <a:off x="3069678" y="684997"/>
            <a:ext cx="6052500" cy="892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600"/>
              <a:buFont typeface="Arial"/>
              <a:buNone/>
            </a:pPr>
            <a:r>
              <a:rPr b="1" i="0" lang="es-MX" sz="2600" u="none" cap="none" strike="noStrike">
                <a:solidFill>
                  <a:schemeClr val="dk1"/>
                </a:solidFill>
                <a:latin typeface="Arial"/>
                <a:ea typeface="Arial"/>
                <a:cs typeface="Arial"/>
                <a:sym typeface="Arial"/>
              </a:rPr>
              <a:t>Normalización del modelo entidad relación</a:t>
            </a:r>
            <a:endParaRPr b="1" i="0" sz="2600" u="none" cap="none" strike="noStrike">
              <a:solidFill>
                <a:schemeClr val="dk1"/>
              </a:solidFill>
              <a:latin typeface="Arial"/>
              <a:ea typeface="Arial"/>
              <a:cs typeface="Arial"/>
              <a:sym typeface="Arial"/>
            </a:endParaRPr>
          </a:p>
        </p:txBody>
      </p:sp>
      <p:pic>
        <p:nvPicPr>
          <p:cNvPr id="1027" name="Google Shape;1027;p60"/>
          <p:cNvPicPr preferRelativeResize="0"/>
          <p:nvPr/>
        </p:nvPicPr>
        <p:blipFill rotWithShape="1">
          <a:blip r:embed="rId3">
            <a:alphaModFix/>
          </a:blip>
          <a:srcRect b="26667" l="0" r="0" t="0"/>
          <a:stretch/>
        </p:blipFill>
        <p:spPr>
          <a:xfrm>
            <a:off x="10598103" y="459480"/>
            <a:ext cx="1209018" cy="635685"/>
          </a:xfrm>
          <a:prstGeom prst="rect">
            <a:avLst/>
          </a:prstGeom>
          <a:noFill/>
          <a:ln>
            <a:noFill/>
          </a:ln>
        </p:spPr>
      </p:pic>
      <p:pic>
        <p:nvPicPr>
          <p:cNvPr id="1028" name="Google Shape;1028;p60"/>
          <p:cNvPicPr preferRelativeResize="0"/>
          <p:nvPr/>
        </p:nvPicPr>
        <p:blipFill>
          <a:blip r:embed="rId4">
            <a:alphaModFix/>
          </a:blip>
          <a:stretch>
            <a:fillRect/>
          </a:stretch>
        </p:blipFill>
        <p:spPr>
          <a:xfrm>
            <a:off x="314550" y="1527825"/>
            <a:ext cx="11562902" cy="4926899"/>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660C8"/>
            </a:gs>
            <a:gs pos="41000">
              <a:srgbClr val="9660C8"/>
            </a:gs>
            <a:gs pos="58999">
              <a:srgbClr val="57F3FB"/>
            </a:gs>
            <a:gs pos="100000">
              <a:srgbClr val="57F3FB"/>
            </a:gs>
          </a:gsLst>
          <a:lin ang="10800000" scaled="0"/>
        </a:gradFill>
      </p:bgPr>
    </p:bg>
    <p:spTree>
      <p:nvGrpSpPr>
        <p:cNvPr id="1032" name="Shape 1032"/>
        <p:cNvGrpSpPr/>
        <p:nvPr/>
      </p:nvGrpSpPr>
      <p:grpSpPr>
        <a:xfrm>
          <a:off x="0" y="0"/>
          <a:ext cx="0" cy="0"/>
          <a:chOff x="0" y="0"/>
          <a:chExt cx="0" cy="0"/>
        </a:xfrm>
      </p:grpSpPr>
      <p:sp>
        <p:nvSpPr>
          <p:cNvPr id="1033" name="Google Shape;1033;p61"/>
          <p:cNvSpPr/>
          <p:nvPr/>
        </p:nvSpPr>
        <p:spPr>
          <a:xfrm>
            <a:off x="314539" y="403282"/>
            <a:ext cx="11562922" cy="6051436"/>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1034" name="Google Shape;1034;p61"/>
          <p:cNvPicPr preferRelativeResize="0"/>
          <p:nvPr/>
        </p:nvPicPr>
        <p:blipFill rotWithShape="1">
          <a:blip r:embed="rId3">
            <a:alphaModFix/>
          </a:blip>
          <a:srcRect b="26667" l="0" r="0" t="0"/>
          <a:stretch/>
        </p:blipFill>
        <p:spPr>
          <a:xfrm>
            <a:off x="10598103" y="459480"/>
            <a:ext cx="1209018" cy="635685"/>
          </a:xfrm>
          <a:prstGeom prst="rect">
            <a:avLst/>
          </a:prstGeom>
          <a:noFill/>
          <a:ln>
            <a:noFill/>
          </a:ln>
        </p:spPr>
      </p:pic>
      <p:pic>
        <p:nvPicPr>
          <p:cNvPr id="1035" name="Google Shape;1035;p61"/>
          <p:cNvPicPr preferRelativeResize="0"/>
          <p:nvPr/>
        </p:nvPicPr>
        <p:blipFill rotWithShape="1">
          <a:blip r:embed="rId4">
            <a:alphaModFix/>
          </a:blip>
          <a:srcRect b="0" l="0" r="31980" t="0"/>
          <a:stretch/>
        </p:blipFill>
        <p:spPr>
          <a:xfrm>
            <a:off x="348096" y="1697973"/>
            <a:ext cx="11529365" cy="4728646"/>
          </a:xfrm>
          <a:prstGeom prst="rect">
            <a:avLst/>
          </a:prstGeom>
          <a:noFill/>
          <a:ln>
            <a:noFill/>
          </a:ln>
        </p:spPr>
      </p:pic>
      <p:sp>
        <p:nvSpPr>
          <p:cNvPr id="1036" name="Google Shape;1036;p61"/>
          <p:cNvSpPr txBox="1"/>
          <p:nvPr/>
        </p:nvSpPr>
        <p:spPr>
          <a:xfrm>
            <a:off x="3069678" y="777322"/>
            <a:ext cx="6052643" cy="89255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600"/>
              <a:buFont typeface="Arial"/>
              <a:buNone/>
            </a:pPr>
            <a:r>
              <a:rPr b="1" i="0" lang="es-MX" sz="2600" u="none" cap="none" strike="noStrike">
                <a:solidFill>
                  <a:schemeClr val="dk1"/>
                </a:solidFill>
                <a:latin typeface="Arial"/>
                <a:ea typeface="Arial"/>
                <a:cs typeface="Arial"/>
                <a:sym typeface="Arial"/>
              </a:rPr>
              <a:t>Normalización del modelo entidad relación</a:t>
            </a:r>
            <a:endParaRPr b="1" i="0" sz="2600" u="none" cap="none" strike="noStrike">
              <a:solidFill>
                <a:schemeClr val="dk1"/>
              </a:solidFill>
              <a:latin typeface="Arial"/>
              <a:ea typeface="Arial"/>
              <a:cs typeface="Arial"/>
              <a:sym typeface="Arial"/>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660C8"/>
            </a:gs>
            <a:gs pos="41000">
              <a:srgbClr val="9660C8"/>
            </a:gs>
            <a:gs pos="58999">
              <a:srgbClr val="57F3FB"/>
            </a:gs>
            <a:gs pos="100000">
              <a:srgbClr val="57F3FB"/>
            </a:gs>
          </a:gsLst>
          <a:lin ang="10800000" scaled="0"/>
        </a:gradFill>
      </p:bgPr>
    </p:bg>
    <p:spTree>
      <p:nvGrpSpPr>
        <p:cNvPr id="1040" name="Shape 1040"/>
        <p:cNvGrpSpPr/>
        <p:nvPr/>
      </p:nvGrpSpPr>
      <p:grpSpPr>
        <a:xfrm>
          <a:off x="0" y="0"/>
          <a:ext cx="0" cy="0"/>
          <a:chOff x="0" y="0"/>
          <a:chExt cx="0" cy="0"/>
        </a:xfrm>
      </p:grpSpPr>
      <p:sp>
        <p:nvSpPr>
          <p:cNvPr id="1041" name="Google Shape;1041;p62"/>
          <p:cNvSpPr/>
          <p:nvPr/>
        </p:nvSpPr>
        <p:spPr>
          <a:xfrm>
            <a:off x="314539" y="403282"/>
            <a:ext cx="11562922" cy="6051436"/>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1042" name="Google Shape;1042;p62"/>
          <p:cNvPicPr preferRelativeResize="0"/>
          <p:nvPr/>
        </p:nvPicPr>
        <p:blipFill rotWithShape="1">
          <a:blip r:embed="rId3">
            <a:alphaModFix/>
          </a:blip>
          <a:srcRect b="26667" l="0" r="0" t="0"/>
          <a:stretch/>
        </p:blipFill>
        <p:spPr>
          <a:xfrm>
            <a:off x="10598103" y="459480"/>
            <a:ext cx="1209018" cy="635685"/>
          </a:xfrm>
          <a:prstGeom prst="rect">
            <a:avLst/>
          </a:prstGeom>
          <a:noFill/>
          <a:ln>
            <a:noFill/>
          </a:ln>
        </p:spPr>
      </p:pic>
      <p:pic>
        <p:nvPicPr>
          <p:cNvPr id="1043" name="Google Shape;1043;p62"/>
          <p:cNvPicPr preferRelativeResize="0"/>
          <p:nvPr/>
        </p:nvPicPr>
        <p:blipFill rotWithShape="1">
          <a:blip r:embed="rId4">
            <a:alphaModFix/>
          </a:blip>
          <a:srcRect b="13953" l="71098" r="59" t="0"/>
          <a:stretch/>
        </p:blipFill>
        <p:spPr>
          <a:xfrm>
            <a:off x="3651503" y="1669874"/>
            <a:ext cx="4888992" cy="4068843"/>
          </a:xfrm>
          <a:prstGeom prst="rect">
            <a:avLst/>
          </a:prstGeom>
          <a:noFill/>
          <a:ln>
            <a:noFill/>
          </a:ln>
        </p:spPr>
      </p:pic>
      <p:sp>
        <p:nvSpPr>
          <p:cNvPr id="1044" name="Google Shape;1044;p62"/>
          <p:cNvSpPr txBox="1"/>
          <p:nvPr/>
        </p:nvSpPr>
        <p:spPr>
          <a:xfrm>
            <a:off x="3069678" y="777322"/>
            <a:ext cx="6052643" cy="89255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600"/>
              <a:buFont typeface="Arial"/>
              <a:buNone/>
            </a:pPr>
            <a:r>
              <a:rPr b="1" i="0" lang="es-MX" sz="2600" u="none" cap="none" strike="noStrike">
                <a:solidFill>
                  <a:schemeClr val="dk1"/>
                </a:solidFill>
                <a:latin typeface="Arial"/>
                <a:ea typeface="Arial"/>
                <a:cs typeface="Arial"/>
                <a:sym typeface="Arial"/>
              </a:rPr>
              <a:t>Normalización del modelo entidad relación</a:t>
            </a:r>
            <a:endParaRPr b="1" i="0" sz="2600" u="none" cap="none" strike="noStrike">
              <a:solidFill>
                <a:schemeClr val="dk1"/>
              </a:solidFill>
              <a:latin typeface="Arial"/>
              <a:ea typeface="Arial"/>
              <a:cs typeface="Arial"/>
              <a:sym typeface="Arial"/>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660C8"/>
            </a:gs>
            <a:gs pos="100000">
              <a:srgbClr val="57F3FB"/>
            </a:gs>
          </a:gsLst>
          <a:lin ang="13500032" scaled="0"/>
        </a:gradFill>
      </p:bgPr>
    </p:bg>
    <p:spTree>
      <p:nvGrpSpPr>
        <p:cNvPr id="1048" name="Shape 1048"/>
        <p:cNvGrpSpPr/>
        <p:nvPr/>
      </p:nvGrpSpPr>
      <p:grpSpPr>
        <a:xfrm>
          <a:off x="0" y="0"/>
          <a:ext cx="0" cy="0"/>
          <a:chOff x="0" y="0"/>
          <a:chExt cx="0" cy="0"/>
        </a:xfrm>
      </p:grpSpPr>
      <p:sp>
        <p:nvSpPr>
          <p:cNvPr id="1049" name="Google Shape;1049;g1ab1390640c_0_10"/>
          <p:cNvSpPr/>
          <p:nvPr/>
        </p:nvSpPr>
        <p:spPr>
          <a:xfrm>
            <a:off x="3543" y="2558942"/>
            <a:ext cx="12192000" cy="1365900"/>
          </a:xfrm>
          <a:prstGeom prst="rect">
            <a:avLst/>
          </a:prstGeom>
          <a:solidFill>
            <a:schemeClr val="lt2"/>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050" name="Google Shape;1050;g1ab1390640c_0_10"/>
          <p:cNvSpPr/>
          <p:nvPr/>
        </p:nvSpPr>
        <p:spPr>
          <a:xfrm>
            <a:off x="4656397" y="4151350"/>
            <a:ext cx="2870700" cy="37200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051" name="Google Shape;1051;g1ab1390640c_0_10"/>
          <p:cNvSpPr/>
          <p:nvPr/>
        </p:nvSpPr>
        <p:spPr>
          <a:xfrm>
            <a:off x="3544" y="2661683"/>
            <a:ext cx="12192000" cy="115200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052" name="Google Shape;1052;g1ab1390640c_0_10"/>
          <p:cNvSpPr txBox="1"/>
          <p:nvPr/>
        </p:nvSpPr>
        <p:spPr>
          <a:xfrm>
            <a:off x="2783226" y="2433576"/>
            <a:ext cx="6617100" cy="15699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9600"/>
              <a:buFont typeface="Arial"/>
              <a:buNone/>
            </a:pPr>
            <a:r>
              <a:rPr b="0" i="0" lang="es-MX" sz="9600" u="none" cap="none" strike="noStrike">
                <a:solidFill>
                  <a:schemeClr val="dk1"/>
                </a:solidFill>
                <a:latin typeface="Arial"/>
                <a:ea typeface="Arial"/>
                <a:cs typeface="Arial"/>
                <a:sym typeface="Arial"/>
              </a:rPr>
              <a:t>MENNTUN</a:t>
            </a:r>
            <a:endParaRPr b="0" i="0" sz="9600" u="none" cap="none" strike="noStrike">
              <a:solidFill>
                <a:schemeClr val="dk1"/>
              </a:solidFill>
              <a:latin typeface="Arial"/>
              <a:ea typeface="Arial"/>
              <a:cs typeface="Arial"/>
              <a:sym typeface="Arial"/>
            </a:endParaRPr>
          </a:p>
        </p:txBody>
      </p:sp>
      <p:sp>
        <p:nvSpPr>
          <p:cNvPr id="1053" name="Google Shape;1053;g1ab1390640c_0_10"/>
          <p:cNvSpPr txBox="1"/>
          <p:nvPr/>
        </p:nvSpPr>
        <p:spPr>
          <a:xfrm>
            <a:off x="2852694" y="2406551"/>
            <a:ext cx="6378000" cy="15699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9600"/>
              <a:buFont typeface="Arial"/>
              <a:buNone/>
            </a:pPr>
            <a:r>
              <a:rPr b="0" i="0" lang="es-MX" sz="9600" u="none" cap="none" strike="noStrike">
                <a:solidFill>
                  <a:srgbClr val="77F7F1"/>
                </a:solidFill>
                <a:latin typeface="Arial"/>
                <a:ea typeface="Arial"/>
                <a:cs typeface="Arial"/>
                <a:sym typeface="Arial"/>
              </a:rPr>
              <a:t>MENNTUN</a:t>
            </a:r>
            <a:endParaRPr b="0" i="0" sz="9600" u="none" cap="none" strike="noStrike">
              <a:solidFill>
                <a:srgbClr val="77F7F1"/>
              </a:solidFill>
              <a:latin typeface="Arial"/>
              <a:ea typeface="Arial"/>
              <a:cs typeface="Arial"/>
              <a:sym typeface="Arial"/>
            </a:endParaRPr>
          </a:p>
        </p:txBody>
      </p:sp>
      <p:sp>
        <p:nvSpPr>
          <p:cNvPr id="1054" name="Google Shape;1054;g1ab1390640c_0_10"/>
          <p:cNvSpPr txBox="1"/>
          <p:nvPr/>
        </p:nvSpPr>
        <p:spPr>
          <a:xfrm>
            <a:off x="2656959" y="2406551"/>
            <a:ext cx="6617100" cy="15699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9600"/>
              <a:buFont typeface="Arial"/>
              <a:buNone/>
            </a:pPr>
            <a:r>
              <a:rPr b="0" i="0" lang="es-MX" sz="9600" u="none" cap="none" strike="noStrike">
                <a:solidFill>
                  <a:schemeClr val="dk1"/>
                </a:solidFill>
                <a:latin typeface="Arial"/>
                <a:ea typeface="Arial"/>
                <a:cs typeface="Arial"/>
                <a:sym typeface="Arial"/>
              </a:rPr>
              <a:t>MENNTUN</a:t>
            </a:r>
            <a:endParaRPr b="0" i="0" sz="9600" u="none" cap="none" strike="noStrike">
              <a:solidFill>
                <a:schemeClr val="dk1"/>
              </a:solidFill>
              <a:latin typeface="Arial"/>
              <a:ea typeface="Arial"/>
              <a:cs typeface="Arial"/>
              <a:sym typeface="Arial"/>
            </a:endParaRPr>
          </a:p>
        </p:txBody>
      </p:sp>
      <p:sp>
        <p:nvSpPr>
          <p:cNvPr id="1055" name="Google Shape;1055;g1ab1390640c_0_10"/>
          <p:cNvSpPr txBox="1"/>
          <p:nvPr/>
        </p:nvSpPr>
        <p:spPr>
          <a:xfrm>
            <a:off x="4980022" y="4149265"/>
            <a:ext cx="2275800" cy="369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1" lang="es-MX" sz="1800">
                <a:latin typeface="Garamond"/>
                <a:ea typeface="Garamond"/>
                <a:cs typeface="Garamond"/>
                <a:sym typeface="Garamond"/>
              </a:rPr>
              <a:t>III</a:t>
            </a:r>
            <a:r>
              <a:rPr b="1" i="0" lang="es-MX" sz="1800" u="none" cap="none" strike="noStrike">
                <a:solidFill>
                  <a:srgbClr val="000000"/>
                </a:solidFill>
                <a:latin typeface="Garamond"/>
                <a:ea typeface="Garamond"/>
                <a:cs typeface="Garamond"/>
                <a:sym typeface="Garamond"/>
              </a:rPr>
              <a:t> Trimestre</a:t>
            </a:r>
            <a:endParaRPr b="1" i="0" sz="1800" u="none" cap="none" strike="noStrike">
              <a:solidFill>
                <a:srgbClr val="000000"/>
              </a:solidFill>
              <a:latin typeface="Garamond"/>
              <a:ea typeface="Garamond"/>
              <a:cs typeface="Garamond"/>
              <a:sym typeface="Garamon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62" name="Shape 262"/>
        <p:cNvGrpSpPr/>
        <p:nvPr/>
      </p:nvGrpSpPr>
      <p:grpSpPr>
        <a:xfrm>
          <a:off x="0" y="0"/>
          <a:ext cx="0" cy="0"/>
          <a:chOff x="0" y="0"/>
          <a:chExt cx="0" cy="0"/>
        </a:xfrm>
      </p:grpSpPr>
      <p:pic>
        <p:nvPicPr>
          <p:cNvPr id="263" name="Google Shape;263;p6"/>
          <p:cNvPicPr preferRelativeResize="0"/>
          <p:nvPr/>
        </p:nvPicPr>
        <p:blipFill rotWithShape="1">
          <a:blip r:embed="rId3">
            <a:alphaModFix/>
          </a:blip>
          <a:srcRect b="0" l="0" r="0" t="0"/>
          <a:stretch/>
        </p:blipFill>
        <p:spPr>
          <a:xfrm>
            <a:off x="64118" y="-1622"/>
            <a:ext cx="12204082" cy="6859623"/>
          </a:xfrm>
          <a:prstGeom prst="rect">
            <a:avLst/>
          </a:prstGeom>
          <a:noFill/>
          <a:ln>
            <a:noFill/>
          </a:ln>
        </p:spPr>
      </p:pic>
      <p:sp>
        <p:nvSpPr>
          <p:cNvPr id="264" name="Google Shape;264;p6"/>
          <p:cNvSpPr txBox="1"/>
          <p:nvPr/>
        </p:nvSpPr>
        <p:spPr>
          <a:xfrm>
            <a:off x="4362545" y="28918"/>
            <a:ext cx="3466910" cy="1200329"/>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600"/>
              <a:buFont typeface="Arial"/>
              <a:buNone/>
            </a:pPr>
            <a:r>
              <a:rPr b="1" i="0" lang="es-MX" sz="3600" u="none" cap="none" strike="noStrike">
                <a:solidFill>
                  <a:schemeClr val="dk1"/>
                </a:solidFill>
                <a:latin typeface="Arial"/>
                <a:ea typeface="Arial"/>
                <a:cs typeface="Arial"/>
                <a:sym typeface="Arial"/>
              </a:rPr>
              <a:t>Objetivos específicos</a:t>
            </a:r>
            <a:endParaRPr b="1" i="0" sz="3600" u="none" cap="none" strike="noStrike">
              <a:solidFill>
                <a:schemeClr val="dk1"/>
              </a:solidFill>
              <a:latin typeface="Arial"/>
              <a:ea typeface="Arial"/>
              <a:cs typeface="Arial"/>
              <a:sym typeface="Arial"/>
            </a:endParaRPr>
          </a:p>
        </p:txBody>
      </p:sp>
      <p:pic>
        <p:nvPicPr>
          <p:cNvPr id="265" name="Google Shape;265;p6"/>
          <p:cNvPicPr preferRelativeResize="0"/>
          <p:nvPr/>
        </p:nvPicPr>
        <p:blipFill rotWithShape="1">
          <a:blip r:embed="rId4">
            <a:alphaModFix/>
          </a:blip>
          <a:srcRect b="26667" l="0" r="0" t="0"/>
          <a:stretch/>
        </p:blipFill>
        <p:spPr>
          <a:xfrm>
            <a:off x="10791261" y="242771"/>
            <a:ext cx="1209018" cy="635685"/>
          </a:xfrm>
          <a:prstGeom prst="rect">
            <a:avLst/>
          </a:prstGeom>
          <a:noFill/>
          <a:ln>
            <a:noFill/>
          </a:ln>
        </p:spPr>
      </p:pic>
      <p:sp>
        <p:nvSpPr>
          <p:cNvPr id="266" name="Google Shape;266;p6"/>
          <p:cNvSpPr txBox="1"/>
          <p:nvPr/>
        </p:nvSpPr>
        <p:spPr>
          <a:xfrm>
            <a:off x="1656050" y="1385150"/>
            <a:ext cx="8737200" cy="4922400"/>
          </a:xfrm>
          <a:prstGeom prst="rect">
            <a:avLst/>
          </a:prstGeom>
          <a:noFill/>
          <a:ln>
            <a:noFill/>
          </a:ln>
        </p:spPr>
        <p:txBody>
          <a:bodyPr anchorCtr="0" anchor="t" bIns="91425" lIns="91425" spcFirstLastPara="1" rIns="91425" wrap="square" tIns="91425">
            <a:spAutoFit/>
          </a:bodyPr>
          <a:lstStyle/>
          <a:p>
            <a:pPr indent="-211499" lvl="0" marL="457200" marR="0" rtl="0" algn="l">
              <a:lnSpc>
                <a:spcPct val="115000"/>
              </a:lnSpc>
              <a:spcBef>
                <a:spcPts val="0"/>
              </a:spcBef>
              <a:spcAft>
                <a:spcPts val="0"/>
              </a:spcAft>
              <a:buSzPts val="1800"/>
              <a:buChar char="●"/>
            </a:pPr>
            <a:r>
              <a:rPr lang="es-MX" sz="1800"/>
              <a:t>Desarrollar una plataforma educativa la cual permita registrar,gestionar y actualizar datos de cada uno de los usuarios.</a:t>
            </a:r>
            <a:endParaRPr sz="1800"/>
          </a:p>
          <a:p>
            <a:pPr indent="0" lvl="0" marL="457200" marR="0" rtl="0" algn="l">
              <a:lnSpc>
                <a:spcPct val="115000"/>
              </a:lnSpc>
              <a:spcBef>
                <a:spcPts val="0"/>
              </a:spcBef>
              <a:spcAft>
                <a:spcPts val="0"/>
              </a:spcAft>
              <a:buNone/>
            </a:pPr>
            <a:r>
              <a:t/>
            </a:r>
            <a:endParaRPr sz="1800"/>
          </a:p>
          <a:p>
            <a:pPr indent="-211499" lvl="0" marL="457200" marR="0" rtl="0" algn="l">
              <a:lnSpc>
                <a:spcPct val="115000"/>
              </a:lnSpc>
              <a:spcBef>
                <a:spcPts val="0"/>
              </a:spcBef>
              <a:spcAft>
                <a:spcPts val="0"/>
              </a:spcAft>
              <a:buSzPts val="1800"/>
              <a:buChar char="●"/>
            </a:pPr>
            <a:r>
              <a:rPr lang="es-MX" sz="1800"/>
              <a:t>Realizar una plataforma que facilite el orden y distribución de información estudiantil a la institución que la desee utilizar.</a:t>
            </a:r>
            <a:endParaRPr sz="1800"/>
          </a:p>
          <a:p>
            <a:pPr indent="0" lvl="0" marL="457200" marR="0" rtl="0" algn="l">
              <a:lnSpc>
                <a:spcPct val="115000"/>
              </a:lnSpc>
              <a:spcBef>
                <a:spcPts val="0"/>
              </a:spcBef>
              <a:spcAft>
                <a:spcPts val="0"/>
              </a:spcAft>
              <a:buNone/>
            </a:pPr>
            <a:r>
              <a:t/>
            </a:r>
            <a:endParaRPr sz="1800"/>
          </a:p>
          <a:p>
            <a:pPr indent="-211499" lvl="0" marL="457200" marR="0" rtl="0" algn="l">
              <a:lnSpc>
                <a:spcPct val="115000"/>
              </a:lnSpc>
              <a:spcBef>
                <a:spcPts val="0"/>
              </a:spcBef>
              <a:spcAft>
                <a:spcPts val="0"/>
              </a:spcAft>
              <a:buSzPts val="1800"/>
              <a:buChar char="●"/>
            </a:pPr>
            <a:r>
              <a:rPr lang="es-MX" sz="1800"/>
              <a:t>Reconocer las facilidades que brinda cada apartado, sus características y dar pleno orden y facilidad.</a:t>
            </a:r>
            <a:endParaRPr sz="1800"/>
          </a:p>
          <a:p>
            <a:pPr indent="0" lvl="0" marL="457200" marR="0" rtl="0" algn="l">
              <a:lnSpc>
                <a:spcPct val="115000"/>
              </a:lnSpc>
              <a:spcBef>
                <a:spcPts val="0"/>
              </a:spcBef>
              <a:spcAft>
                <a:spcPts val="0"/>
              </a:spcAft>
              <a:buNone/>
            </a:pPr>
            <a:r>
              <a:t/>
            </a:r>
            <a:endParaRPr sz="1800"/>
          </a:p>
          <a:p>
            <a:pPr indent="-211499" lvl="0" marL="457200" marR="0" rtl="0" algn="l">
              <a:lnSpc>
                <a:spcPct val="115000"/>
              </a:lnSpc>
              <a:spcBef>
                <a:spcPts val="0"/>
              </a:spcBef>
              <a:spcAft>
                <a:spcPts val="0"/>
              </a:spcAft>
              <a:buSzPts val="1800"/>
              <a:buChar char="●"/>
            </a:pPr>
            <a:r>
              <a:rPr lang="es-MX" sz="1800"/>
              <a:t>Optimizar procesos de notas, dando una forma más factible para llevar a cabo este proceso. Obteniendo orden en cada aspecto que la institución solicite.</a:t>
            </a:r>
            <a:endParaRPr sz="1800"/>
          </a:p>
          <a:p>
            <a:pPr indent="0" lvl="0" marL="457200" marR="0" rtl="0" algn="l">
              <a:lnSpc>
                <a:spcPct val="115000"/>
              </a:lnSpc>
              <a:spcBef>
                <a:spcPts val="0"/>
              </a:spcBef>
              <a:spcAft>
                <a:spcPts val="0"/>
              </a:spcAft>
              <a:buNone/>
            </a:pPr>
            <a:r>
              <a:t/>
            </a:r>
            <a:endParaRPr sz="1800"/>
          </a:p>
          <a:p>
            <a:pPr indent="-211499" lvl="0" marL="457200" marR="0" rtl="0" algn="l">
              <a:lnSpc>
                <a:spcPct val="115000"/>
              </a:lnSpc>
              <a:spcBef>
                <a:spcPts val="0"/>
              </a:spcBef>
              <a:spcAft>
                <a:spcPts val="0"/>
              </a:spcAft>
              <a:buSzPts val="1800"/>
              <a:buChar char="●"/>
            </a:pPr>
            <a:r>
              <a:rPr lang="es-MX" sz="1800"/>
              <a:t>Tener seguridad para las cuentas evitando la suplantación de identidad de compañeros de clase y/o docentes. Preservando la información original de cada usuario.</a:t>
            </a:r>
            <a:endParaRPr sz="1800"/>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57F3FB"/>
            </a:gs>
            <a:gs pos="100000">
              <a:srgbClr val="9660C8"/>
            </a:gs>
          </a:gsLst>
          <a:lin ang="2700000" scaled="0"/>
        </a:gradFill>
      </p:bgPr>
    </p:bg>
    <p:spTree>
      <p:nvGrpSpPr>
        <p:cNvPr id="1059" name="Shape 1059"/>
        <p:cNvGrpSpPr/>
        <p:nvPr/>
      </p:nvGrpSpPr>
      <p:grpSpPr>
        <a:xfrm>
          <a:off x="0" y="0"/>
          <a:ext cx="0" cy="0"/>
          <a:chOff x="0" y="0"/>
          <a:chExt cx="0" cy="0"/>
        </a:xfrm>
      </p:grpSpPr>
      <p:sp>
        <p:nvSpPr>
          <p:cNvPr id="1060" name="Google Shape;1060;p66"/>
          <p:cNvSpPr/>
          <p:nvPr/>
        </p:nvSpPr>
        <p:spPr>
          <a:xfrm>
            <a:off x="3226367" y="4839803"/>
            <a:ext cx="2520627" cy="709404"/>
          </a:xfrm>
          <a:prstGeom prst="roundRect">
            <a:avLst>
              <a:gd fmla="val 16667" name="adj"/>
            </a:avLst>
          </a:prstGeom>
          <a:solidFill>
            <a:schemeClr val="lt1"/>
          </a:solidFill>
          <a:ln cap="flat" cmpd="sng" w="12700">
            <a:solidFill>
              <a:srgbClr val="9660C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1" i="0" sz="1800" u="none" cap="none" strike="noStrike">
              <a:solidFill>
                <a:schemeClr val="dk1"/>
              </a:solidFill>
              <a:latin typeface="Calibri"/>
              <a:ea typeface="Calibri"/>
              <a:cs typeface="Calibri"/>
              <a:sym typeface="Calibri"/>
            </a:endParaRPr>
          </a:p>
        </p:txBody>
      </p:sp>
      <p:sp>
        <p:nvSpPr>
          <p:cNvPr id="1061" name="Google Shape;1061;p66"/>
          <p:cNvSpPr/>
          <p:nvPr/>
        </p:nvSpPr>
        <p:spPr>
          <a:xfrm>
            <a:off x="3451785" y="4886200"/>
            <a:ext cx="2248302" cy="616609"/>
          </a:xfrm>
          <a:prstGeom prst="roundRect">
            <a:avLst>
              <a:gd fmla="val 16667" name="adj"/>
            </a:avLst>
          </a:prstGeom>
          <a:solidFill>
            <a:schemeClr val="lt1"/>
          </a:solidFill>
          <a:ln cap="flat" cmpd="sng" w="12700">
            <a:solidFill>
              <a:srgbClr val="57F3F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es-MX" sz="1800" u="none" cap="none" strike="noStrike">
                <a:solidFill>
                  <a:schemeClr val="dk1"/>
                </a:solidFill>
                <a:latin typeface="Calibri"/>
                <a:ea typeface="Calibri"/>
                <a:cs typeface="Calibri"/>
                <a:sym typeface="Calibri"/>
              </a:rPr>
              <a:t>I. Sistema de información</a:t>
            </a:r>
            <a:endParaRPr b="0" i="0" sz="1400" u="none" cap="none" strike="noStrike">
              <a:solidFill>
                <a:srgbClr val="000000"/>
              </a:solidFill>
              <a:latin typeface="Arial"/>
              <a:ea typeface="Arial"/>
              <a:cs typeface="Arial"/>
              <a:sym typeface="Arial"/>
            </a:endParaRPr>
          </a:p>
        </p:txBody>
      </p:sp>
      <p:sp>
        <p:nvSpPr>
          <p:cNvPr id="1062" name="Google Shape;1062;p66"/>
          <p:cNvSpPr/>
          <p:nvPr/>
        </p:nvSpPr>
        <p:spPr>
          <a:xfrm>
            <a:off x="2826208" y="4739993"/>
            <a:ext cx="883546" cy="870017"/>
          </a:xfrm>
          <a:prstGeom prst="flowChartConnector">
            <a:avLst/>
          </a:prstGeom>
          <a:gradFill>
            <a:gsLst>
              <a:gs pos="0">
                <a:srgbClr val="57F3FB"/>
              </a:gs>
              <a:gs pos="88000">
                <a:srgbClr val="9660C8"/>
              </a:gs>
              <a:gs pos="100000">
                <a:srgbClr val="9660C8"/>
              </a:gs>
            </a:gsLst>
            <a:lin ang="135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1" i="0" sz="1800" u="none" cap="none" strike="noStrike">
              <a:solidFill>
                <a:schemeClr val="dk1"/>
              </a:solidFill>
              <a:latin typeface="Arial"/>
              <a:ea typeface="Arial"/>
              <a:cs typeface="Arial"/>
              <a:sym typeface="Arial"/>
            </a:endParaRPr>
          </a:p>
        </p:txBody>
      </p:sp>
      <p:sp>
        <p:nvSpPr>
          <p:cNvPr id="1063" name="Google Shape;1063;p66"/>
          <p:cNvSpPr/>
          <p:nvPr/>
        </p:nvSpPr>
        <p:spPr>
          <a:xfrm>
            <a:off x="2923342" y="4820299"/>
            <a:ext cx="689278" cy="709404"/>
          </a:xfrm>
          <a:prstGeom prst="flowChartConnector">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1" i="0" lang="es-MX" sz="2400" u="none" cap="none" strike="noStrike">
                <a:solidFill>
                  <a:schemeClr val="dk1"/>
                </a:solidFill>
                <a:latin typeface="Arial"/>
                <a:ea typeface="Arial"/>
                <a:cs typeface="Arial"/>
                <a:sym typeface="Arial"/>
              </a:rPr>
              <a:t>3</a:t>
            </a:r>
            <a:endParaRPr b="1" i="0" sz="2400" u="none" cap="none" strike="noStrike">
              <a:solidFill>
                <a:schemeClr val="dk1"/>
              </a:solidFill>
              <a:latin typeface="Arial"/>
              <a:ea typeface="Arial"/>
              <a:cs typeface="Arial"/>
              <a:sym typeface="Arial"/>
            </a:endParaRPr>
          </a:p>
        </p:txBody>
      </p:sp>
      <p:sp>
        <p:nvSpPr>
          <p:cNvPr id="1064" name="Google Shape;1064;p66"/>
          <p:cNvSpPr/>
          <p:nvPr/>
        </p:nvSpPr>
        <p:spPr>
          <a:xfrm>
            <a:off x="6725729" y="3475267"/>
            <a:ext cx="2520627" cy="709404"/>
          </a:xfrm>
          <a:prstGeom prst="roundRect">
            <a:avLst>
              <a:gd fmla="val 16667" name="adj"/>
            </a:avLst>
          </a:prstGeom>
          <a:solidFill>
            <a:schemeClr val="lt1"/>
          </a:solidFill>
          <a:ln cap="flat" cmpd="sng" w="12700">
            <a:solidFill>
              <a:srgbClr val="9660C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1" i="0" sz="1800" u="none" cap="none" strike="noStrike">
              <a:solidFill>
                <a:schemeClr val="dk1"/>
              </a:solidFill>
              <a:latin typeface="Calibri"/>
              <a:ea typeface="Calibri"/>
              <a:cs typeface="Calibri"/>
              <a:sym typeface="Calibri"/>
            </a:endParaRPr>
          </a:p>
        </p:txBody>
      </p:sp>
      <p:sp>
        <p:nvSpPr>
          <p:cNvPr id="1065" name="Google Shape;1065;p66"/>
          <p:cNvSpPr/>
          <p:nvPr/>
        </p:nvSpPr>
        <p:spPr>
          <a:xfrm>
            <a:off x="6946223" y="3521664"/>
            <a:ext cx="2248302" cy="616609"/>
          </a:xfrm>
          <a:prstGeom prst="roundRect">
            <a:avLst>
              <a:gd fmla="val 16667" name="adj"/>
            </a:avLst>
          </a:prstGeom>
          <a:solidFill>
            <a:schemeClr val="lt1"/>
          </a:solidFill>
          <a:ln cap="flat" cmpd="sng" w="12700">
            <a:solidFill>
              <a:srgbClr val="57F3F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es-MX" sz="1800" u="none" cap="none" strike="noStrike">
                <a:solidFill>
                  <a:schemeClr val="dk1"/>
                </a:solidFill>
                <a:latin typeface="Calibri"/>
                <a:ea typeface="Calibri"/>
                <a:cs typeface="Calibri"/>
                <a:sym typeface="Calibri"/>
              </a:rPr>
              <a:t>Informe de costos</a:t>
            </a:r>
            <a:endParaRPr b="0" i="0" sz="1400" u="none" cap="none" strike="noStrike">
              <a:solidFill>
                <a:srgbClr val="000000"/>
              </a:solidFill>
              <a:latin typeface="Arial"/>
              <a:ea typeface="Arial"/>
              <a:cs typeface="Arial"/>
              <a:sym typeface="Arial"/>
            </a:endParaRPr>
          </a:p>
        </p:txBody>
      </p:sp>
      <p:sp>
        <p:nvSpPr>
          <p:cNvPr id="1066" name="Google Shape;1066;p66"/>
          <p:cNvSpPr/>
          <p:nvPr/>
        </p:nvSpPr>
        <p:spPr>
          <a:xfrm>
            <a:off x="6325570" y="3375457"/>
            <a:ext cx="883546" cy="870017"/>
          </a:xfrm>
          <a:prstGeom prst="flowChartConnector">
            <a:avLst/>
          </a:prstGeom>
          <a:gradFill>
            <a:gsLst>
              <a:gs pos="0">
                <a:srgbClr val="57F3FB"/>
              </a:gs>
              <a:gs pos="88000">
                <a:srgbClr val="9660C8"/>
              </a:gs>
              <a:gs pos="100000">
                <a:srgbClr val="9660C8"/>
              </a:gs>
            </a:gsLst>
            <a:lin ang="135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1" i="0" sz="1800" u="none" cap="none" strike="noStrike">
              <a:solidFill>
                <a:schemeClr val="dk1"/>
              </a:solidFill>
              <a:latin typeface="Arial"/>
              <a:ea typeface="Arial"/>
              <a:cs typeface="Arial"/>
              <a:sym typeface="Arial"/>
            </a:endParaRPr>
          </a:p>
        </p:txBody>
      </p:sp>
      <p:sp>
        <p:nvSpPr>
          <p:cNvPr id="1067" name="Google Shape;1067;p66"/>
          <p:cNvSpPr/>
          <p:nvPr/>
        </p:nvSpPr>
        <p:spPr>
          <a:xfrm>
            <a:off x="6422704" y="3455763"/>
            <a:ext cx="689278" cy="709404"/>
          </a:xfrm>
          <a:prstGeom prst="flowChartConnector">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1" i="0" lang="es-MX" sz="2400" u="none" cap="none" strike="noStrike">
                <a:solidFill>
                  <a:schemeClr val="dk1"/>
                </a:solidFill>
                <a:latin typeface="Arial"/>
                <a:ea typeface="Arial"/>
                <a:cs typeface="Arial"/>
                <a:sym typeface="Arial"/>
              </a:rPr>
              <a:t>5</a:t>
            </a:r>
            <a:endParaRPr b="1" i="0" sz="2400" u="none" cap="none" strike="noStrike">
              <a:solidFill>
                <a:schemeClr val="dk1"/>
              </a:solidFill>
              <a:latin typeface="Arial"/>
              <a:ea typeface="Arial"/>
              <a:cs typeface="Arial"/>
              <a:sym typeface="Arial"/>
            </a:endParaRPr>
          </a:p>
        </p:txBody>
      </p:sp>
      <p:sp>
        <p:nvSpPr>
          <p:cNvPr id="1068" name="Google Shape;1068;p66"/>
          <p:cNvSpPr/>
          <p:nvPr/>
        </p:nvSpPr>
        <p:spPr>
          <a:xfrm>
            <a:off x="3179460" y="3224497"/>
            <a:ext cx="2520627" cy="709404"/>
          </a:xfrm>
          <a:prstGeom prst="roundRect">
            <a:avLst>
              <a:gd fmla="val 16667" name="adj"/>
            </a:avLst>
          </a:prstGeom>
          <a:solidFill>
            <a:schemeClr val="lt1"/>
          </a:solidFill>
          <a:ln cap="flat" cmpd="sng" w="12700">
            <a:solidFill>
              <a:srgbClr val="9660C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1" i="0" sz="1800" u="none" cap="none" strike="noStrike">
              <a:solidFill>
                <a:schemeClr val="dk1"/>
              </a:solidFill>
              <a:latin typeface="Calibri"/>
              <a:ea typeface="Calibri"/>
              <a:cs typeface="Calibri"/>
              <a:sym typeface="Calibri"/>
            </a:endParaRPr>
          </a:p>
        </p:txBody>
      </p:sp>
      <p:sp>
        <p:nvSpPr>
          <p:cNvPr id="1069" name="Google Shape;1069;p66"/>
          <p:cNvSpPr/>
          <p:nvPr/>
        </p:nvSpPr>
        <p:spPr>
          <a:xfrm>
            <a:off x="3381482" y="3270894"/>
            <a:ext cx="2248302" cy="616609"/>
          </a:xfrm>
          <a:prstGeom prst="roundRect">
            <a:avLst>
              <a:gd fmla="val 16667" name="adj"/>
            </a:avLst>
          </a:prstGeom>
          <a:solidFill>
            <a:schemeClr val="lt1"/>
          </a:solidFill>
          <a:ln cap="flat" cmpd="sng" w="12700">
            <a:solidFill>
              <a:srgbClr val="57F3F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es-MX" sz="1800" u="none" cap="none" strike="noStrike">
                <a:solidFill>
                  <a:schemeClr val="dk1"/>
                </a:solidFill>
                <a:latin typeface="Calibri"/>
                <a:ea typeface="Calibri"/>
                <a:cs typeface="Calibri"/>
                <a:sym typeface="Calibri"/>
              </a:rPr>
              <a:t>Sentencias</a:t>
            </a:r>
            <a:endParaRPr b="0" i="0" sz="1400" u="none" cap="none" strike="noStrike">
              <a:solidFill>
                <a:srgbClr val="000000"/>
              </a:solidFill>
              <a:latin typeface="Arial"/>
              <a:ea typeface="Arial"/>
              <a:cs typeface="Arial"/>
              <a:sym typeface="Arial"/>
            </a:endParaRPr>
          </a:p>
        </p:txBody>
      </p:sp>
      <p:sp>
        <p:nvSpPr>
          <p:cNvPr id="1070" name="Google Shape;1070;p66"/>
          <p:cNvSpPr/>
          <p:nvPr/>
        </p:nvSpPr>
        <p:spPr>
          <a:xfrm>
            <a:off x="2779301" y="3124687"/>
            <a:ext cx="883546" cy="870017"/>
          </a:xfrm>
          <a:prstGeom prst="flowChartConnector">
            <a:avLst/>
          </a:prstGeom>
          <a:gradFill>
            <a:gsLst>
              <a:gs pos="0">
                <a:srgbClr val="57F3FB"/>
              </a:gs>
              <a:gs pos="88000">
                <a:srgbClr val="9660C8"/>
              </a:gs>
              <a:gs pos="100000">
                <a:srgbClr val="9660C8"/>
              </a:gs>
            </a:gsLst>
            <a:lin ang="135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1" i="0" sz="1800" u="none" cap="none" strike="noStrike">
              <a:solidFill>
                <a:schemeClr val="dk1"/>
              </a:solidFill>
              <a:latin typeface="Arial"/>
              <a:ea typeface="Arial"/>
              <a:cs typeface="Arial"/>
              <a:sym typeface="Arial"/>
            </a:endParaRPr>
          </a:p>
        </p:txBody>
      </p:sp>
      <p:sp>
        <p:nvSpPr>
          <p:cNvPr id="1071" name="Google Shape;1071;p66"/>
          <p:cNvSpPr/>
          <p:nvPr/>
        </p:nvSpPr>
        <p:spPr>
          <a:xfrm>
            <a:off x="2876435" y="3204993"/>
            <a:ext cx="689278" cy="709404"/>
          </a:xfrm>
          <a:prstGeom prst="flowChartConnector">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1" i="0" lang="es-MX" sz="2400" u="none" cap="none" strike="noStrike">
                <a:solidFill>
                  <a:schemeClr val="dk1"/>
                </a:solidFill>
                <a:latin typeface="Arial"/>
                <a:ea typeface="Arial"/>
                <a:cs typeface="Arial"/>
                <a:sym typeface="Arial"/>
              </a:rPr>
              <a:t>2</a:t>
            </a:r>
            <a:endParaRPr b="1" i="0" sz="2400" u="none" cap="none" strike="noStrike">
              <a:solidFill>
                <a:schemeClr val="dk1"/>
              </a:solidFill>
              <a:latin typeface="Arial"/>
              <a:ea typeface="Arial"/>
              <a:cs typeface="Arial"/>
              <a:sym typeface="Arial"/>
            </a:endParaRPr>
          </a:p>
        </p:txBody>
      </p:sp>
      <p:sp>
        <p:nvSpPr>
          <p:cNvPr id="1072" name="Google Shape;1072;p66"/>
          <p:cNvSpPr/>
          <p:nvPr/>
        </p:nvSpPr>
        <p:spPr>
          <a:xfrm>
            <a:off x="6725729" y="1803743"/>
            <a:ext cx="2520627" cy="709404"/>
          </a:xfrm>
          <a:prstGeom prst="roundRect">
            <a:avLst>
              <a:gd fmla="val 16667" name="adj"/>
            </a:avLst>
          </a:prstGeom>
          <a:solidFill>
            <a:schemeClr val="lt1"/>
          </a:solidFill>
          <a:ln cap="flat" cmpd="sng" w="12700">
            <a:solidFill>
              <a:srgbClr val="9660C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1" i="0" sz="1800" u="none" cap="none" strike="noStrike">
              <a:solidFill>
                <a:schemeClr val="dk1"/>
              </a:solidFill>
              <a:latin typeface="Calibri"/>
              <a:ea typeface="Calibri"/>
              <a:cs typeface="Calibri"/>
              <a:sym typeface="Calibri"/>
            </a:endParaRPr>
          </a:p>
        </p:txBody>
      </p:sp>
      <p:sp>
        <p:nvSpPr>
          <p:cNvPr id="1073" name="Google Shape;1073;p66"/>
          <p:cNvSpPr/>
          <p:nvPr/>
        </p:nvSpPr>
        <p:spPr>
          <a:xfrm>
            <a:off x="6946223" y="1850140"/>
            <a:ext cx="2248302" cy="616609"/>
          </a:xfrm>
          <a:prstGeom prst="roundRect">
            <a:avLst>
              <a:gd fmla="val 16667" name="adj"/>
            </a:avLst>
          </a:prstGeom>
          <a:solidFill>
            <a:schemeClr val="lt1"/>
          </a:solidFill>
          <a:ln cap="flat" cmpd="sng" w="12700">
            <a:solidFill>
              <a:srgbClr val="57F3F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es-MX" sz="1800" u="none" cap="none" strike="noStrike">
                <a:solidFill>
                  <a:schemeClr val="dk1"/>
                </a:solidFill>
                <a:latin typeface="Calibri"/>
                <a:ea typeface="Calibri"/>
                <a:cs typeface="Calibri"/>
                <a:sym typeface="Calibri"/>
              </a:rPr>
              <a:t>S. Integración continua</a:t>
            </a:r>
            <a:endParaRPr b="0" i="0" sz="1400" u="none" cap="none" strike="noStrike">
              <a:solidFill>
                <a:srgbClr val="000000"/>
              </a:solidFill>
              <a:latin typeface="Arial"/>
              <a:ea typeface="Arial"/>
              <a:cs typeface="Arial"/>
              <a:sym typeface="Arial"/>
            </a:endParaRPr>
          </a:p>
        </p:txBody>
      </p:sp>
      <p:sp>
        <p:nvSpPr>
          <p:cNvPr id="1074" name="Google Shape;1074;p66"/>
          <p:cNvSpPr/>
          <p:nvPr/>
        </p:nvSpPr>
        <p:spPr>
          <a:xfrm>
            <a:off x="6325570" y="1703933"/>
            <a:ext cx="883546" cy="870017"/>
          </a:xfrm>
          <a:prstGeom prst="flowChartConnector">
            <a:avLst/>
          </a:prstGeom>
          <a:gradFill>
            <a:gsLst>
              <a:gs pos="0">
                <a:srgbClr val="57F3FB"/>
              </a:gs>
              <a:gs pos="88000">
                <a:srgbClr val="9660C8"/>
              </a:gs>
              <a:gs pos="100000">
                <a:srgbClr val="9660C8"/>
              </a:gs>
            </a:gsLst>
            <a:lin ang="135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1" i="0" sz="1800" u="none" cap="none" strike="noStrike">
              <a:solidFill>
                <a:schemeClr val="dk1"/>
              </a:solidFill>
              <a:latin typeface="Arial"/>
              <a:ea typeface="Arial"/>
              <a:cs typeface="Arial"/>
              <a:sym typeface="Arial"/>
            </a:endParaRPr>
          </a:p>
        </p:txBody>
      </p:sp>
      <p:sp>
        <p:nvSpPr>
          <p:cNvPr id="1075" name="Google Shape;1075;p66"/>
          <p:cNvSpPr/>
          <p:nvPr/>
        </p:nvSpPr>
        <p:spPr>
          <a:xfrm>
            <a:off x="6422704" y="1784239"/>
            <a:ext cx="689278" cy="709404"/>
          </a:xfrm>
          <a:prstGeom prst="flowChartConnector">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1" i="0" lang="es-MX" sz="2400" u="none" cap="none" strike="noStrike">
                <a:solidFill>
                  <a:schemeClr val="dk1"/>
                </a:solidFill>
                <a:latin typeface="Arial"/>
                <a:ea typeface="Arial"/>
                <a:cs typeface="Arial"/>
                <a:sym typeface="Arial"/>
              </a:rPr>
              <a:t>4</a:t>
            </a:r>
            <a:endParaRPr b="1" i="0" sz="2400" u="none" cap="none" strike="noStrike">
              <a:solidFill>
                <a:schemeClr val="dk1"/>
              </a:solidFill>
              <a:latin typeface="Arial"/>
              <a:ea typeface="Arial"/>
              <a:cs typeface="Arial"/>
              <a:sym typeface="Arial"/>
            </a:endParaRPr>
          </a:p>
        </p:txBody>
      </p:sp>
      <p:sp>
        <p:nvSpPr>
          <p:cNvPr id="1076" name="Google Shape;1076;p66"/>
          <p:cNvSpPr/>
          <p:nvPr/>
        </p:nvSpPr>
        <p:spPr>
          <a:xfrm>
            <a:off x="3179460" y="1703933"/>
            <a:ext cx="2520627" cy="709404"/>
          </a:xfrm>
          <a:prstGeom prst="roundRect">
            <a:avLst>
              <a:gd fmla="val 16667" name="adj"/>
            </a:avLst>
          </a:prstGeom>
          <a:solidFill>
            <a:schemeClr val="lt1"/>
          </a:solidFill>
          <a:ln cap="flat" cmpd="sng" w="12700">
            <a:solidFill>
              <a:srgbClr val="9660C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1" i="0" sz="1800" u="none" cap="none" strike="noStrike">
              <a:solidFill>
                <a:schemeClr val="dk1"/>
              </a:solidFill>
              <a:latin typeface="Calibri"/>
              <a:ea typeface="Calibri"/>
              <a:cs typeface="Calibri"/>
              <a:sym typeface="Calibri"/>
            </a:endParaRPr>
          </a:p>
        </p:txBody>
      </p:sp>
      <p:sp>
        <p:nvSpPr>
          <p:cNvPr id="1077" name="Google Shape;1077;p66"/>
          <p:cNvSpPr/>
          <p:nvPr/>
        </p:nvSpPr>
        <p:spPr>
          <a:xfrm>
            <a:off x="3381482" y="1750330"/>
            <a:ext cx="2248302" cy="616609"/>
          </a:xfrm>
          <a:prstGeom prst="roundRect">
            <a:avLst>
              <a:gd fmla="val 16667" name="adj"/>
            </a:avLst>
          </a:prstGeom>
          <a:solidFill>
            <a:schemeClr val="lt1"/>
          </a:solidFill>
          <a:ln cap="flat" cmpd="sng" w="12700">
            <a:solidFill>
              <a:srgbClr val="57F3F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es-MX" sz="1800" u="none" cap="none" strike="noStrike">
                <a:solidFill>
                  <a:schemeClr val="dk1"/>
                </a:solidFill>
                <a:latin typeface="Calibri"/>
                <a:ea typeface="Calibri"/>
                <a:cs typeface="Calibri"/>
                <a:sym typeface="Calibri"/>
              </a:rPr>
              <a:t>Base de datos</a:t>
            </a:r>
            <a:endParaRPr b="0" i="0" sz="1400" u="none" cap="none" strike="noStrike">
              <a:solidFill>
                <a:srgbClr val="000000"/>
              </a:solidFill>
              <a:latin typeface="Arial"/>
              <a:ea typeface="Arial"/>
              <a:cs typeface="Arial"/>
              <a:sym typeface="Arial"/>
            </a:endParaRPr>
          </a:p>
        </p:txBody>
      </p:sp>
      <p:sp>
        <p:nvSpPr>
          <p:cNvPr id="1078" name="Google Shape;1078;p66"/>
          <p:cNvSpPr/>
          <p:nvPr/>
        </p:nvSpPr>
        <p:spPr>
          <a:xfrm>
            <a:off x="2779301" y="1604123"/>
            <a:ext cx="883546" cy="870017"/>
          </a:xfrm>
          <a:prstGeom prst="flowChartConnector">
            <a:avLst/>
          </a:prstGeom>
          <a:gradFill>
            <a:gsLst>
              <a:gs pos="0">
                <a:srgbClr val="57F3FB"/>
              </a:gs>
              <a:gs pos="88000">
                <a:srgbClr val="9660C8"/>
              </a:gs>
              <a:gs pos="100000">
                <a:srgbClr val="9660C8"/>
              </a:gs>
            </a:gsLst>
            <a:lin ang="135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1" i="0" sz="1800" u="none" cap="none" strike="noStrike">
              <a:solidFill>
                <a:schemeClr val="dk1"/>
              </a:solidFill>
              <a:latin typeface="Arial"/>
              <a:ea typeface="Arial"/>
              <a:cs typeface="Arial"/>
              <a:sym typeface="Arial"/>
            </a:endParaRPr>
          </a:p>
        </p:txBody>
      </p:sp>
      <p:sp>
        <p:nvSpPr>
          <p:cNvPr id="1079" name="Google Shape;1079;p66"/>
          <p:cNvSpPr/>
          <p:nvPr/>
        </p:nvSpPr>
        <p:spPr>
          <a:xfrm>
            <a:off x="2876435" y="1684429"/>
            <a:ext cx="689278" cy="709404"/>
          </a:xfrm>
          <a:prstGeom prst="flowChartConnector">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1" i="0" lang="es-MX" sz="2400" u="none" cap="none" strike="noStrike">
                <a:solidFill>
                  <a:schemeClr val="dk1"/>
                </a:solidFill>
                <a:latin typeface="Arial"/>
                <a:ea typeface="Arial"/>
                <a:cs typeface="Arial"/>
                <a:sym typeface="Arial"/>
              </a:rPr>
              <a:t>1</a:t>
            </a:r>
            <a:endParaRPr b="1" i="0" sz="2400" u="none" cap="none" strike="noStrike">
              <a:solidFill>
                <a:schemeClr val="dk1"/>
              </a:solidFill>
              <a:latin typeface="Arial"/>
              <a:ea typeface="Arial"/>
              <a:cs typeface="Arial"/>
              <a:sym typeface="Arial"/>
            </a:endParaRPr>
          </a:p>
        </p:txBody>
      </p:sp>
      <p:sp>
        <p:nvSpPr>
          <p:cNvPr id="1080" name="Google Shape;1080;p66"/>
          <p:cNvSpPr/>
          <p:nvPr/>
        </p:nvSpPr>
        <p:spPr>
          <a:xfrm>
            <a:off x="6725729" y="4983481"/>
            <a:ext cx="2520627" cy="709404"/>
          </a:xfrm>
          <a:prstGeom prst="roundRect">
            <a:avLst>
              <a:gd fmla="val 16667" name="adj"/>
            </a:avLst>
          </a:prstGeom>
          <a:solidFill>
            <a:schemeClr val="lt1"/>
          </a:solidFill>
          <a:ln cap="flat" cmpd="sng" w="12700">
            <a:solidFill>
              <a:srgbClr val="9660C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1" i="0" sz="1800" u="none" cap="none" strike="noStrike">
              <a:solidFill>
                <a:schemeClr val="dk1"/>
              </a:solidFill>
              <a:latin typeface="Calibri"/>
              <a:ea typeface="Calibri"/>
              <a:cs typeface="Calibri"/>
              <a:sym typeface="Calibri"/>
            </a:endParaRPr>
          </a:p>
        </p:txBody>
      </p:sp>
      <p:sp>
        <p:nvSpPr>
          <p:cNvPr id="1081" name="Google Shape;1081;p66"/>
          <p:cNvSpPr/>
          <p:nvPr/>
        </p:nvSpPr>
        <p:spPr>
          <a:xfrm>
            <a:off x="6946223" y="5044284"/>
            <a:ext cx="2248302" cy="616609"/>
          </a:xfrm>
          <a:prstGeom prst="roundRect">
            <a:avLst>
              <a:gd fmla="val 16667" name="adj"/>
            </a:avLst>
          </a:prstGeom>
          <a:solidFill>
            <a:schemeClr val="lt1"/>
          </a:solidFill>
          <a:ln cap="flat" cmpd="sng" w="12700">
            <a:solidFill>
              <a:srgbClr val="57F3F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es-MX" sz="1800" u="none" cap="none" strike="noStrike">
                <a:solidFill>
                  <a:schemeClr val="dk1"/>
                </a:solidFill>
                <a:latin typeface="Calibri"/>
                <a:ea typeface="Calibri"/>
                <a:cs typeface="Calibri"/>
                <a:sym typeface="Calibri"/>
              </a:rPr>
              <a:t>Prototipo no funcional</a:t>
            </a:r>
            <a:endParaRPr b="0" i="0" sz="1400" u="none" cap="none" strike="noStrike">
              <a:solidFill>
                <a:srgbClr val="000000"/>
              </a:solidFill>
              <a:latin typeface="Arial"/>
              <a:ea typeface="Arial"/>
              <a:cs typeface="Arial"/>
              <a:sym typeface="Arial"/>
            </a:endParaRPr>
          </a:p>
        </p:txBody>
      </p:sp>
      <p:sp>
        <p:nvSpPr>
          <p:cNvPr id="1082" name="Google Shape;1082;p66"/>
          <p:cNvSpPr/>
          <p:nvPr/>
        </p:nvSpPr>
        <p:spPr>
          <a:xfrm>
            <a:off x="6325570" y="4883671"/>
            <a:ext cx="883546" cy="870017"/>
          </a:xfrm>
          <a:prstGeom prst="flowChartConnector">
            <a:avLst/>
          </a:prstGeom>
          <a:gradFill>
            <a:gsLst>
              <a:gs pos="0">
                <a:srgbClr val="57F3FB"/>
              </a:gs>
              <a:gs pos="88000">
                <a:srgbClr val="9660C8"/>
              </a:gs>
              <a:gs pos="100000">
                <a:srgbClr val="9660C8"/>
              </a:gs>
            </a:gsLst>
            <a:lin ang="135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1" i="0" sz="1800" u="none" cap="none" strike="noStrike">
              <a:solidFill>
                <a:schemeClr val="dk1"/>
              </a:solidFill>
              <a:latin typeface="Arial"/>
              <a:ea typeface="Arial"/>
              <a:cs typeface="Arial"/>
              <a:sym typeface="Arial"/>
            </a:endParaRPr>
          </a:p>
        </p:txBody>
      </p:sp>
      <p:sp>
        <p:nvSpPr>
          <p:cNvPr id="1083" name="Google Shape;1083;p66"/>
          <p:cNvSpPr/>
          <p:nvPr/>
        </p:nvSpPr>
        <p:spPr>
          <a:xfrm>
            <a:off x="6422704" y="4963977"/>
            <a:ext cx="689278" cy="709404"/>
          </a:xfrm>
          <a:prstGeom prst="flowChartConnector">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1" i="0" lang="es-MX" sz="2400" u="none" cap="none" strike="noStrike">
                <a:solidFill>
                  <a:schemeClr val="dk1"/>
                </a:solidFill>
                <a:latin typeface="Arial"/>
                <a:ea typeface="Arial"/>
                <a:cs typeface="Arial"/>
                <a:sym typeface="Arial"/>
              </a:rPr>
              <a:t>6</a:t>
            </a:r>
            <a:endParaRPr b="1" i="0" sz="2400" u="none" cap="none" strike="noStrike">
              <a:solidFill>
                <a:schemeClr val="dk1"/>
              </a:solidFill>
              <a:latin typeface="Arial"/>
              <a:ea typeface="Arial"/>
              <a:cs typeface="Arial"/>
              <a:sym typeface="Arial"/>
            </a:endParaRPr>
          </a:p>
        </p:txBody>
      </p:sp>
      <p:sp>
        <p:nvSpPr>
          <p:cNvPr id="1084" name="Google Shape;1084;p66"/>
          <p:cNvSpPr/>
          <p:nvPr/>
        </p:nvSpPr>
        <p:spPr>
          <a:xfrm>
            <a:off x="4992039" y="472382"/>
            <a:ext cx="2078182" cy="824997"/>
          </a:xfrm>
          <a:prstGeom prst="roundRect">
            <a:avLst>
              <a:gd fmla="val 16667"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600"/>
              <a:buFont typeface="Arial"/>
              <a:buNone/>
            </a:pPr>
            <a:r>
              <a:rPr b="0" i="0" lang="es-MX" sz="3600" u="none" cap="none" strike="noStrike">
                <a:solidFill>
                  <a:srgbClr val="9660C8"/>
                </a:solidFill>
                <a:latin typeface="Calibri"/>
                <a:ea typeface="Calibri"/>
                <a:cs typeface="Calibri"/>
                <a:sym typeface="Calibri"/>
              </a:rPr>
              <a:t>Índice</a:t>
            </a:r>
            <a:endParaRPr b="0" i="0" sz="1400" u="none" cap="none" strike="noStrike">
              <a:solidFill>
                <a:srgbClr val="000000"/>
              </a:solidFill>
              <a:latin typeface="Arial"/>
              <a:ea typeface="Arial"/>
              <a:cs typeface="Arial"/>
              <a:sym typeface="Arial"/>
            </a:endParaRPr>
          </a:p>
        </p:txBody>
      </p:sp>
      <p:sp>
        <p:nvSpPr>
          <p:cNvPr id="1085" name="Google Shape;1085;p66"/>
          <p:cNvSpPr/>
          <p:nvPr/>
        </p:nvSpPr>
        <p:spPr>
          <a:xfrm>
            <a:off x="4970806" y="472382"/>
            <a:ext cx="2078182" cy="824997"/>
          </a:xfrm>
          <a:prstGeom prst="roundRect">
            <a:avLst>
              <a:gd fmla="val 16667" name="adj"/>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600"/>
              <a:buFont typeface="Arial"/>
              <a:buNone/>
            </a:pPr>
            <a:r>
              <a:rPr b="0" i="0" lang="es-MX" sz="3600" u="none" cap="none" strike="noStrike">
                <a:solidFill>
                  <a:schemeClr val="dk1"/>
                </a:solidFill>
                <a:latin typeface="Calibri"/>
                <a:ea typeface="Calibri"/>
                <a:cs typeface="Calibri"/>
                <a:sym typeface="Calibri"/>
              </a:rPr>
              <a:t>Índice</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9" name="Shape 1089"/>
        <p:cNvGrpSpPr/>
        <p:nvPr/>
      </p:nvGrpSpPr>
      <p:grpSpPr>
        <a:xfrm>
          <a:off x="0" y="0"/>
          <a:ext cx="0" cy="0"/>
          <a:chOff x="0" y="0"/>
          <a:chExt cx="0" cy="0"/>
        </a:xfrm>
      </p:grpSpPr>
      <p:sp>
        <p:nvSpPr>
          <p:cNvPr id="1090" name="Google Shape;1090;p67"/>
          <p:cNvSpPr txBox="1"/>
          <p:nvPr/>
        </p:nvSpPr>
        <p:spPr>
          <a:xfrm>
            <a:off x="2873569" y="178833"/>
            <a:ext cx="3539102" cy="492443"/>
          </a:xfrm>
          <a:prstGeom prst="rect">
            <a:avLst/>
          </a:prstGeom>
          <a:solidFill>
            <a:schemeClr val="lt1"/>
          </a:solidFill>
          <a:ln cap="flat" cmpd="sng" w="9525">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600"/>
              <a:buFont typeface="Arial"/>
              <a:buNone/>
            </a:pPr>
            <a:r>
              <a:rPr b="1" i="0" lang="es-MX" sz="2600" u="none" cap="none" strike="noStrike">
                <a:solidFill>
                  <a:schemeClr val="dk1"/>
                </a:solidFill>
                <a:latin typeface="Arial"/>
                <a:ea typeface="Arial"/>
                <a:cs typeface="Arial"/>
                <a:sym typeface="Arial"/>
              </a:rPr>
              <a:t>Sentencias DDL</a:t>
            </a:r>
            <a:endParaRPr b="0" i="0" sz="1400" u="none" cap="none" strike="noStrike">
              <a:solidFill>
                <a:srgbClr val="000000"/>
              </a:solidFill>
              <a:latin typeface="Arial"/>
              <a:ea typeface="Arial"/>
              <a:cs typeface="Arial"/>
              <a:sym typeface="Arial"/>
            </a:endParaRPr>
          </a:p>
        </p:txBody>
      </p:sp>
      <p:pic>
        <p:nvPicPr>
          <p:cNvPr id="1091" name="Google Shape;1091;p67"/>
          <p:cNvPicPr preferRelativeResize="0"/>
          <p:nvPr/>
        </p:nvPicPr>
        <p:blipFill rotWithShape="1">
          <a:blip r:embed="rId3">
            <a:alphaModFix/>
          </a:blip>
          <a:srcRect b="0" l="0" r="14041" t="0"/>
          <a:stretch/>
        </p:blipFill>
        <p:spPr>
          <a:xfrm>
            <a:off x="885515" y="1120723"/>
            <a:ext cx="4006391" cy="1531528"/>
          </a:xfrm>
          <a:prstGeom prst="rect">
            <a:avLst/>
          </a:prstGeom>
          <a:noFill/>
          <a:ln>
            <a:noFill/>
          </a:ln>
        </p:spPr>
      </p:pic>
      <p:pic>
        <p:nvPicPr>
          <p:cNvPr id="1092" name="Google Shape;1092;p67"/>
          <p:cNvPicPr preferRelativeResize="0"/>
          <p:nvPr/>
        </p:nvPicPr>
        <p:blipFill rotWithShape="1">
          <a:blip r:embed="rId4">
            <a:alphaModFix/>
          </a:blip>
          <a:srcRect b="0" l="0" r="0" t="0"/>
          <a:stretch/>
        </p:blipFill>
        <p:spPr>
          <a:xfrm>
            <a:off x="1071268" y="2667524"/>
            <a:ext cx="3589589" cy="2199831"/>
          </a:xfrm>
          <a:prstGeom prst="rect">
            <a:avLst/>
          </a:prstGeom>
          <a:noFill/>
          <a:ln>
            <a:noFill/>
          </a:ln>
        </p:spPr>
      </p:pic>
      <p:pic>
        <p:nvPicPr>
          <p:cNvPr id="1093" name="Google Shape;1093;p67"/>
          <p:cNvPicPr preferRelativeResize="0"/>
          <p:nvPr/>
        </p:nvPicPr>
        <p:blipFill rotWithShape="1">
          <a:blip r:embed="rId5">
            <a:alphaModFix/>
          </a:blip>
          <a:srcRect b="0" l="0" r="0" t="0"/>
          <a:stretch/>
        </p:blipFill>
        <p:spPr>
          <a:xfrm>
            <a:off x="4763419" y="2667524"/>
            <a:ext cx="4253117" cy="1600268"/>
          </a:xfrm>
          <a:prstGeom prst="rect">
            <a:avLst/>
          </a:prstGeom>
          <a:noFill/>
          <a:ln>
            <a:noFill/>
          </a:ln>
        </p:spPr>
      </p:pic>
      <p:pic>
        <p:nvPicPr>
          <p:cNvPr id="1094" name="Google Shape;1094;p67"/>
          <p:cNvPicPr preferRelativeResize="0"/>
          <p:nvPr/>
        </p:nvPicPr>
        <p:blipFill rotWithShape="1">
          <a:blip r:embed="rId6">
            <a:alphaModFix/>
          </a:blip>
          <a:srcRect b="0" l="0" r="0" t="0"/>
          <a:stretch/>
        </p:blipFill>
        <p:spPr>
          <a:xfrm>
            <a:off x="1037773" y="4450562"/>
            <a:ext cx="3725646" cy="1982383"/>
          </a:xfrm>
          <a:prstGeom prst="rect">
            <a:avLst/>
          </a:prstGeom>
          <a:noFill/>
          <a:ln>
            <a:noFill/>
          </a:ln>
        </p:spPr>
      </p:pic>
      <p:pic>
        <p:nvPicPr>
          <p:cNvPr id="1095" name="Google Shape;1095;p67"/>
          <p:cNvPicPr preferRelativeResize="0"/>
          <p:nvPr/>
        </p:nvPicPr>
        <p:blipFill rotWithShape="1">
          <a:blip r:embed="rId7">
            <a:alphaModFix/>
          </a:blip>
          <a:srcRect b="0" l="0" r="4019" t="0"/>
          <a:stretch/>
        </p:blipFill>
        <p:spPr>
          <a:xfrm>
            <a:off x="4763419" y="4495262"/>
            <a:ext cx="4006392" cy="1545408"/>
          </a:xfrm>
          <a:prstGeom prst="rect">
            <a:avLst/>
          </a:prstGeom>
          <a:noFill/>
          <a:ln>
            <a:noFill/>
          </a:ln>
        </p:spPr>
      </p:pic>
      <p:pic>
        <p:nvPicPr>
          <p:cNvPr id="1096" name="Google Shape;1096;p67"/>
          <p:cNvPicPr preferRelativeResize="0"/>
          <p:nvPr/>
        </p:nvPicPr>
        <p:blipFill rotWithShape="1">
          <a:blip r:embed="rId8">
            <a:alphaModFix/>
          </a:blip>
          <a:srcRect b="0" l="0" r="0" t="0"/>
          <a:stretch/>
        </p:blipFill>
        <p:spPr>
          <a:xfrm>
            <a:off x="4643120" y="976295"/>
            <a:ext cx="4342087" cy="1701389"/>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0" name="Shape 1100"/>
        <p:cNvGrpSpPr/>
        <p:nvPr/>
      </p:nvGrpSpPr>
      <p:grpSpPr>
        <a:xfrm>
          <a:off x="0" y="0"/>
          <a:ext cx="0" cy="0"/>
          <a:chOff x="0" y="0"/>
          <a:chExt cx="0" cy="0"/>
        </a:xfrm>
      </p:grpSpPr>
      <p:pic>
        <p:nvPicPr>
          <p:cNvPr id="1101" name="Google Shape;1101;p68"/>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1102" name="Google Shape;1102;p68"/>
          <p:cNvSpPr txBox="1"/>
          <p:nvPr/>
        </p:nvSpPr>
        <p:spPr>
          <a:xfrm>
            <a:off x="3158049" y="642779"/>
            <a:ext cx="3539102" cy="492443"/>
          </a:xfrm>
          <a:prstGeom prst="rect">
            <a:avLst/>
          </a:prstGeom>
          <a:solidFill>
            <a:schemeClr val="lt1"/>
          </a:solidFill>
          <a:ln cap="flat" cmpd="sng" w="9525">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600"/>
              <a:buFont typeface="Arial"/>
              <a:buNone/>
            </a:pPr>
            <a:r>
              <a:rPr b="1" i="0" lang="es-MX" sz="2600" u="none" cap="none" strike="noStrike">
                <a:solidFill>
                  <a:schemeClr val="dk1"/>
                </a:solidFill>
                <a:latin typeface="Arial"/>
                <a:ea typeface="Arial"/>
                <a:cs typeface="Arial"/>
                <a:sym typeface="Arial"/>
              </a:rPr>
              <a:t>Sentencias DML</a:t>
            </a:r>
            <a:endParaRPr b="0" i="0" sz="1400" u="none" cap="none" strike="noStrike">
              <a:solidFill>
                <a:srgbClr val="000000"/>
              </a:solidFill>
              <a:latin typeface="Arial"/>
              <a:ea typeface="Arial"/>
              <a:cs typeface="Arial"/>
              <a:sym typeface="Arial"/>
            </a:endParaRPr>
          </a:p>
        </p:txBody>
      </p:sp>
      <p:pic>
        <p:nvPicPr>
          <p:cNvPr id="1103" name="Google Shape;1103;p68"/>
          <p:cNvPicPr preferRelativeResize="0"/>
          <p:nvPr/>
        </p:nvPicPr>
        <p:blipFill rotWithShape="1">
          <a:blip r:embed="rId4">
            <a:alphaModFix/>
          </a:blip>
          <a:srcRect b="3410" l="349" r="30087" t="3294"/>
          <a:stretch/>
        </p:blipFill>
        <p:spPr>
          <a:xfrm>
            <a:off x="314960" y="1412240"/>
            <a:ext cx="9225280" cy="3891280"/>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7" name="Shape 1107"/>
        <p:cNvGrpSpPr/>
        <p:nvPr/>
      </p:nvGrpSpPr>
      <p:grpSpPr>
        <a:xfrm>
          <a:off x="0" y="0"/>
          <a:ext cx="0" cy="0"/>
          <a:chOff x="0" y="0"/>
          <a:chExt cx="0" cy="0"/>
        </a:xfrm>
      </p:grpSpPr>
      <p:pic>
        <p:nvPicPr>
          <p:cNvPr id="1108" name="Google Shape;1108;p69"/>
          <p:cNvPicPr preferRelativeResize="0"/>
          <p:nvPr/>
        </p:nvPicPr>
        <p:blipFill rotWithShape="1">
          <a:blip r:embed="rId3">
            <a:alphaModFix/>
          </a:blip>
          <a:srcRect b="0" l="0" r="0" t="0"/>
          <a:stretch/>
        </p:blipFill>
        <p:spPr>
          <a:xfrm>
            <a:off x="0" y="0"/>
            <a:ext cx="12192000" cy="6858000"/>
          </a:xfrm>
          <a:prstGeom prst="rect">
            <a:avLst/>
          </a:prstGeom>
          <a:noFill/>
          <a:ln>
            <a:noFill/>
          </a:ln>
        </p:spPr>
      </p:pic>
      <p:pic>
        <p:nvPicPr>
          <p:cNvPr id="1109" name="Google Shape;1109;p69"/>
          <p:cNvPicPr preferRelativeResize="0"/>
          <p:nvPr/>
        </p:nvPicPr>
        <p:blipFill rotWithShape="1">
          <a:blip r:embed="rId4">
            <a:alphaModFix/>
          </a:blip>
          <a:srcRect b="3965" l="474" r="20245" t="3965"/>
          <a:stretch/>
        </p:blipFill>
        <p:spPr>
          <a:xfrm>
            <a:off x="477520" y="1778000"/>
            <a:ext cx="9083040" cy="3302000"/>
          </a:xfrm>
          <a:prstGeom prst="rect">
            <a:avLst/>
          </a:prstGeom>
          <a:noFill/>
          <a:ln>
            <a:noFill/>
          </a:ln>
        </p:spPr>
      </p:pic>
      <p:sp>
        <p:nvSpPr>
          <p:cNvPr id="1110" name="Google Shape;1110;p69"/>
          <p:cNvSpPr txBox="1"/>
          <p:nvPr/>
        </p:nvSpPr>
        <p:spPr>
          <a:xfrm>
            <a:off x="3158049" y="642779"/>
            <a:ext cx="3539102" cy="492443"/>
          </a:xfrm>
          <a:prstGeom prst="rect">
            <a:avLst/>
          </a:prstGeom>
          <a:solidFill>
            <a:schemeClr val="lt1"/>
          </a:solidFill>
          <a:ln cap="flat" cmpd="sng" w="9525">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600"/>
              <a:buFont typeface="Arial"/>
              <a:buNone/>
            </a:pPr>
            <a:r>
              <a:rPr b="1" i="0" lang="es-MX" sz="2600" u="none" cap="none" strike="noStrike">
                <a:solidFill>
                  <a:schemeClr val="dk1"/>
                </a:solidFill>
                <a:latin typeface="Arial"/>
                <a:ea typeface="Arial"/>
                <a:cs typeface="Arial"/>
                <a:sym typeface="Arial"/>
              </a:rPr>
              <a:t>Sentencias DML</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4" name="Shape 1114"/>
        <p:cNvGrpSpPr/>
        <p:nvPr/>
      </p:nvGrpSpPr>
      <p:grpSpPr>
        <a:xfrm>
          <a:off x="0" y="0"/>
          <a:ext cx="0" cy="0"/>
          <a:chOff x="0" y="0"/>
          <a:chExt cx="0" cy="0"/>
        </a:xfrm>
      </p:grpSpPr>
      <p:pic>
        <p:nvPicPr>
          <p:cNvPr id="1115" name="Google Shape;1115;p70"/>
          <p:cNvPicPr preferRelativeResize="0"/>
          <p:nvPr/>
        </p:nvPicPr>
        <p:blipFill rotWithShape="1">
          <a:blip r:embed="rId3">
            <a:alphaModFix/>
          </a:blip>
          <a:srcRect b="0" l="0" r="0" t="0"/>
          <a:stretch/>
        </p:blipFill>
        <p:spPr>
          <a:xfrm>
            <a:off x="0" y="0"/>
            <a:ext cx="12192000" cy="6858000"/>
          </a:xfrm>
          <a:prstGeom prst="rect">
            <a:avLst/>
          </a:prstGeom>
          <a:noFill/>
          <a:ln>
            <a:noFill/>
          </a:ln>
        </p:spPr>
      </p:pic>
      <p:pic>
        <p:nvPicPr>
          <p:cNvPr id="1116" name="Google Shape;1116;p70"/>
          <p:cNvPicPr preferRelativeResize="0"/>
          <p:nvPr/>
        </p:nvPicPr>
        <p:blipFill rotWithShape="1">
          <a:blip r:embed="rId4">
            <a:alphaModFix/>
          </a:blip>
          <a:srcRect b="2204" l="455" r="27592" t="2453"/>
          <a:stretch/>
        </p:blipFill>
        <p:spPr>
          <a:xfrm>
            <a:off x="579120" y="1483360"/>
            <a:ext cx="8310880" cy="3901440"/>
          </a:xfrm>
          <a:prstGeom prst="rect">
            <a:avLst/>
          </a:prstGeom>
          <a:noFill/>
          <a:ln>
            <a:noFill/>
          </a:ln>
        </p:spPr>
      </p:pic>
      <p:sp>
        <p:nvSpPr>
          <p:cNvPr id="1117" name="Google Shape;1117;p70"/>
          <p:cNvSpPr txBox="1"/>
          <p:nvPr/>
        </p:nvSpPr>
        <p:spPr>
          <a:xfrm>
            <a:off x="3158049" y="642779"/>
            <a:ext cx="3539102" cy="492443"/>
          </a:xfrm>
          <a:prstGeom prst="rect">
            <a:avLst/>
          </a:prstGeom>
          <a:solidFill>
            <a:schemeClr val="lt1"/>
          </a:solidFill>
          <a:ln cap="flat" cmpd="sng" w="9525">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600"/>
              <a:buFont typeface="Arial"/>
              <a:buNone/>
            </a:pPr>
            <a:r>
              <a:rPr b="1" i="0" lang="es-MX" sz="2600" u="none" cap="none" strike="noStrike">
                <a:solidFill>
                  <a:schemeClr val="dk1"/>
                </a:solidFill>
                <a:latin typeface="Arial"/>
                <a:ea typeface="Arial"/>
                <a:cs typeface="Arial"/>
                <a:sym typeface="Arial"/>
              </a:rPr>
              <a:t>Sentencias DML</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1" name="Shape 1121"/>
        <p:cNvGrpSpPr/>
        <p:nvPr/>
      </p:nvGrpSpPr>
      <p:grpSpPr>
        <a:xfrm>
          <a:off x="0" y="0"/>
          <a:ext cx="0" cy="0"/>
          <a:chOff x="0" y="0"/>
          <a:chExt cx="0" cy="0"/>
        </a:xfrm>
      </p:grpSpPr>
      <p:pic>
        <p:nvPicPr>
          <p:cNvPr id="1122" name="Google Shape;1122;p71"/>
          <p:cNvPicPr preferRelativeResize="0"/>
          <p:nvPr/>
        </p:nvPicPr>
        <p:blipFill rotWithShape="1">
          <a:blip r:embed="rId3">
            <a:alphaModFix/>
          </a:blip>
          <a:srcRect b="0" l="0" r="0" t="0"/>
          <a:stretch/>
        </p:blipFill>
        <p:spPr>
          <a:xfrm>
            <a:off x="0" y="0"/>
            <a:ext cx="12192000" cy="6858000"/>
          </a:xfrm>
          <a:prstGeom prst="rect">
            <a:avLst/>
          </a:prstGeom>
          <a:noFill/>
          <a:ln>
            <a:noFill/>
          </a:ln>
        </p:spPr>
      </p:pic>
      <p:pic>
        <p:nvPicPr>
          <p:cNvPr id="1123" name="Google Shape;1123;p71"/>
          <p:cNvPicPr preferRelativeResize="0"/>
          <p:nvPr/>
        </p:nvPicPr>
        <p:blipFill rotWithShape="1">
          <a:blip r:embed="rId4">
            <a:alphaModFix/>
          </a:blip>
          <a:srcRect b="734" l="606" r="25344" t="1194"/>
          <a:stretch/>
        </p:blipFill>
        <p:spPr>
          <a:xfrm>
            <a:off x="944880" y="944880"/>
            <a:ext cx="7447280" cy="5201920"/>
          </a:xfrm>
          <a:prstGeom prst="rect">
            <a:avLst/>
          </a:prstGeom>
          <a:noFill/>
          <a:ln>
            <a:noFill/>
          </a:ln>
        </p:spPr>
      </p:pic>
      <p:sp>
        <p:nvSpPr>
          <p:cNvPr id="1124" name="Google Shape;1124;p71"/>
          <p:cNvSpPr txBox="1"/>
          <p:nvPr/>
        </p:nvSpPr>
        <p:spPr>
          <a:xfrm>
            <a:off x="3158049" y="327819"/>
            <a:ext cx="3539102" cy="492443"/>
          </a:xfrm>
          <a:prstGeom prst="rect">
            <a:avLst/>
          </a:prstGeom>
          <a:solidFill>
            <a:schemeClr val="lt1"/>
          </a:solidFill>
          <a:ln cap="flat" cmpd="sng" w="9525">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600"/>
              <a:buFont typeface="Arial"/>
              <a:buNone/>
            </a:pPr>
            <a:r>
              <a:rPr b="1" i="0" lang="es-MX" sz="2600" u="none" cap="none" strike="noStrike">
                <a:solidFill>
                  <a:schemeClr val="dk1"/>
                </a:solidFill>
                <a:latin typeface="Arial"/>
                <a:ea typeface="Arial"/>
                <a:cs typeface="Arial"/>
                <a:sym typeface="Arial"/>
              </a:rPr>
              <a:t>Sentencias DML</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8" name="Shape 1128"/>
        <p:cNvGrpSpPr/>
        <p:nvPr/>
      </p:nvGrpSpPr>
      <p:grpSpPr>
        <a:xfrm>
          <a:off x="0" y="0"/>
          <a:ext cx="0" cy="0"/>
          <a:chOff x="0" y="0"/>
          <a:chExt cx="0" cy="0"/>
        </a:xfrm>
      </p:grpSpPr>
      <p:pic>
        <p:nvPicPr>
          <p:cNvPr id="1129" name="Google Shape;1129;p72"/>
          <p:cNvPicPr preferRelativeResize="0"/>
          <p:nvPr/>
        </p:nvPicPr>
        <p:blipFill rotWithShape="1">
          <a:blip r:embed="rId3">
            <a:alphaModFix/>
          </a:blip>
          <a:srcRect b="0" l="0" r="0" t="0"/>
          <a:stretch/>
        </p:blipFill>
        <p:spPr>
          <a:xfrm>
            <a:off x="0" y="0"/>
            <a:ext cx="12192000" cy="6858000"/>
          </a:xfrm>
          <a:prstGeom prst="rect">
            <a:avLst/>
          </a:prstGeom>
          <a:noFill/>
          <a:ln>
            <a:noFill/>
          </a:ln>
        </p:spPr>
      </p:pic>
      <p:pic>
        <p:nvPicPr>
          <p:cNvPr id="1130" name="Google Shape;1130;p72"/>
          <p:cNvPicPr preferRelativeResize="0"/>
          <p:nvPr/>
        </p:nvPicPr>
        <p:blipFill rotWithShape="1">
          <a:blip r:embed="rId4">
            <a:alphaModFix/>
          </a:blip>
          <a:srcRect b="0" l="587" r="53021" t="4793"/>
          <a:stretch/>
        </p:blipFill>
        <p:spPr>
          <a:xfrm>
            <a:off x="1107440" y="978625"/>
            <a:ext cx="5760720" cy="1897668"/>
          </a:xfrm>
          <a:prstGeom prst="rect">
            <a:avLst/>
          </a:prstGeom>
          <a:noFill/>
          <a:ln>
            <a:noFill/>
          </a:ln>
        </p:spPr>
      </p:pic>
      <p:pic>
        <p:nvPicPr>
          <p:cNvPr id="1131" name="Google Shape;1131;p72"/>
          <p:cNvPicPr preferRelativeResize="0"/>
          <p:nvPr/>
        </p:nvPicPr>
        <p:blipFill rotWithShape="1">
          <a:blip r:embed="rId5">
            <a:alphaModFix/>
          </a:blip>
          <a:srcRect b="0" l="775" r="26895" t="2318"/>
          <a:stretch/>
        </p:blipFill>
        <p:spPr>
          <a:xfrm>
            <a:off x="1107440" y="2966720"/>
            <a:ext cx="6795330" cy="3810000"/>
          </a:xfrm>
          <a:prstGeom prst="rect">
            <a:avLst/>
          </a:prstGeom>
          <a:noFill/>
          <a:ln>
            <a:noFill/>
          </a:ln>
        </p:spPr>
      </p:pic>
      <p:sp>
        <p:nvSpPr>
          <p:cNvPr id="1132" name="Google Shape;1132;p72"/>
          <p:cNvSpPr txBox="1"/>
          <p:nvPr/>
        </p:nvSpPr>
        <p:spPr>
          <a:xfrm>
            <a:off x="3158049" y="348139"/>
            <a:ext cx="3539102" cy="492443"/>
          </a:xfrm>
          <a:prstGeom prst="rect">
            <a:avLst/>
          </a:prstGeom>
          <a:solidFill>
            <a:schemeClr val="lt1"/>
          </a:solidFill>
          <a:ln cap="flat" cmpd="sng" w="9525">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600"/>
              <a:buFont typeface="Arial"/>
              <a:buNone/>
            </a:pPr>
            <a:r>
              <a:rPr b="1" i="0" lang="es-MX" sz="2600" u="none" cap="none" strike="noStrike">
                <a:solidFill>
                  <a:schemeClr val="dk1"/>
                </a:solidFill>
                <a:latin typeface="Arial"/>
                <a:ea typeface="Arial"/>
                <a:cs typeface="Arial"/>
                <a:sym typeface="Arial"/>
              </a:rPr>
              <a:t>Sentencias DML</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6" name="Shape 1136"/>
        <p:cNvGrpSpPr/>
        <p:nvPr/>
      </p:nvGrpSpPr>
      <p:grpSpPr>
        <a:xfrm>
          <a:off x="0" y="0"/>
          <a:ext cx="0" cy="0"/>
          <a:chOff x="0" y="0"/>
          <a:chExt cx="0" cy="0"/>
        </a:xfrm>
      </p:grpSpPr>
      <p:pic>
        <p:nvPicPr>
          <p:cNvPr id="1137" name="Google Shape;1137;p73"/>
          <p:cNvPicPr preferRelativeResize="0"/>
          <p:nvPr/>
        </p:nvPicPr>
        <p:blipFill rotWithShape="1">
          <a:blip r:embed="rId3">
            <a:alphaModFix/>
          </a:blip>
          <a:srcRect b="0" l="0" r="0" t="0"/>
          <a:stretch/>
        </p:blipFill>
        <p:spPr>
          <a:xfrm>
            <a:off x="0" y="0"/>
            <a:ext cx="12192000" cy="6858000"/>
          </a:xfrm>
          <a:prstGeom prst="rect">
            <a:avLst/>
          </a:prstGeom>
          <a:noFill/>
          <a:ln>
            <a:noFill/>
          </a:ln>
        </p:spPr>
      </p:pic>
      <p:pic>
        <p:nvPicPr>
          <p:cNvPr id="1138" name="Google Shape;1138;p73"/>
          <p:cNvPicPr preferRelativeResize="0"/>
          <p:nvPr/>
        </p:nvPicPr>
        <p:blipFill rotWithShape="1">
          <a:blip r:embed="rId4">
            <a:alphaModFix/>
          </a:blip>
          <a:srcRect b="2090" l="776" r="29892" t="4237"/>
          <a:stretch/>
        </p:blipFill>
        <p:spPr>
          <a:xfrm>
            <a:off x="944880" y="1696721"/>
            <a:ext cx="8468657" cy="3545840"/>
          </a:xfrm>
          <a:prstGeom prst="rect">
            <a:avLst/>
          </a:prstGeom>
          <a:noFill/>
          <a:ln>
            <a:noFill/>
          </a:ln>
        </p:spPr>
      </p:pic>
      <p:sp>
        <p:nvSpPr>
          <p:cNvPr id="1139" name="Google Shape;1139;p73"/>
          <p:cNvSpPr txBox="1"/>
          <p:nvPr/>
        </p:nvSpPr>
        <p:spPr>
          <a:xfrm>
            <a:off x="3158049" y="642779"/>
            <a:ext cx="3539102" cy="492443"/>
          </a:xfrm>
          <a:prstGeom prst="rect">
            <a:avLst/>
          </a:prstGeom>
          <a:solidFill>
            <a:schemeClr val="lt1"/>
          </a:solidFill>
          <a:ln cap="flat" cmpd="sng" w="9525">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600"/>
              <a:buFont typeface="Arial"/>
              <a:buNone/>
            </a:pPr>
            <a:r>
              <a:rPr b="1" i="0" lang="es-MX" sz="2600" u="none" cap="none" strike="noStrike">
                <a:solidFill>
                  <a:schemeClr val="dk1"/>
                </a:solidFill>
                <a:latin typeface="Arial"/>
                <a:ea typeface="Arial"/>
                <a:cs typeface="Arial"/>
                <a:sym typeface="Arial"/>
              </a:rPr>
              <a:t>Sentencias DML</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3" name="Shape 1143"/>
        <p:cNvGrpSpPr/>
        <p:nvPr/>
      </p:nvGrpSpPr>
      <p:grpSpPr>
        <a:xfrm>
          <a:off x="0" y="0"/>
          <a:ext cx="0" cy="0"/>
          <a:chOff x="0" y="0"/>
          <a:chExt cx="0" cy="0"/>
        </a:xfrm>
      </p:grpSpPr>
      <p:pic>
        <p:nvPicPr>
          <p:cNvPr id="1144" name="Google Shape;1144;p74"/>
          <p:cNvPicPr preferRelativeResize="0"/>
          <p:nvPr/>
        </p:nvPicPr>
        <p:blipFill rotWithShape="1">
          <a:blip r:embed="rId3">
            <a:alphaModFix/>
          </a:blip>
          <a:srcRect b="0" l="0" r="0" t="0"/>
          <a:stretch/>
        </p:blipFill>
        <p:spPr>
          <a:xfrm>
            <a:off x="0" y="0"/>
            <a:ext cx="12192000" cy="6858000"/>
          </a:xfrm>
          <a:prstGeom prst="rect">
            <a:avLst/>
          </a:prstGeom>
          <a:noFill/>
          <a:ln>
            <a:noFill/>
          </a:ln>
        </p:spPr>
      </p:pic>
      <p:pic>
        <p:nvPicPr>
          <p:cNvPr id="1145" name="Google Shape;1145;p74"/>
          <p:cNvPicPr preferRelativeResize="0"/>
          <p:nvPr/>
        </p:nvPicPr>
        <p:blipFill rotWithShape="1">
          <a:blip r:embed="rId4">
            <a:alphaModFix/>
          </a:blip>
          <a:srcRect b="1834" l="420" r="45606" t="3671"/>
          <a:stretch/>
        </p:blipFill>
        <p:spPr>
          <a:xfrm>
            <a:off x="1005840" y="1635759"/>
            <a:ext cx="7830924" cy="3657601"/>
          </a:xfrm>
          <a:prstGeom prst="rect">
            <a:avLst/>
          </a:prstGeom>
          <a:noFill/>
          <a:ln>
            <a:noFill/>
          </a:ln>
        </p:spPr>
      </p:pic>
      <p:sp>
        <p:nvSpPr>
          <p:cNvPr id="1146" name="Google Shape;1146;p74"/>
          <p:cNvSpPr txBox="1"/>
          <p:nvPr/>
        </p:nvSpPr>
        <p:spPr>
          <a:xfrm>
            <a:off x="3158049" y="642779"/>
            <a:ext cx="3539102" cy="492443"/>
          </a:xfrm>
          <a:prstGeom prst="rect">
            <a:avLst/>
          </a:prstGeom>
          <a:solidFill>
            <a:schemeClr val="lt1"/>
          </a:solidFill>
          <a:ln cap="flat" cmpd="sng" w="9525">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600"/>
              <a:buFont typeface="Arial"/>
              <a:buNone/>
            </a:pPr>
            <a:r>
              <a:rPr b="1" i="0" lang="es-MX" sz="2600" u="none" cap="none" strike="noStrike">
                <a:solidFill>
                  <a:schemeClr val="dk1"/>
                </a:solidFill>
                <a:latin typeface="Arial"/>
                <a:ea typeface="Arial"/>
                <a:cs typeface="Arial"/>
                <a:sym typeface="Arial"/>
              </a:rPr>
              <a:t>Sentencias DML</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50" name="Shape 1150"/>
        <p:cNvGrpSpPr/>
        <p:nvPr/>
      </p:nvGrpSpPr>
      <p:grpSpPr>
        <a:xfrm>
          <a:off x="0" y="0"/>
          <a:ext cx="0" cy="0"/>
          <a:chOff x="0" y="0"/>
          <a:chExt cx="0" cy="0"/>
        </a:xfrm>
      </p:grpSpPr>
      <p:pic>
        <p:nvPicPr>
          <p:cNvPr id="1151" name="Google Shape;1151;p75"/>
          <p:cNvPicPr preferRelativeResize="0"/>
          <p:nvPr/>
        </p:nvPicPr>
        <p:blipFill rotWithShape="1">
          <a:blip r:embed="rId3">
            <a:alphaModFix/>
          </a:blip>
          <a:srcRect b="0" l="0" r="0" t="0"/>
          <a:stretch/>
        </p:blipFill>
        <p:spPr>
          <a:xfrm>
            <a:off x="0" y="0"/>
            <a:ext cx="12192000" cy="6857999"/>
          </a:xfrm>
          <a:prstGeom prst="rect">
            <a:avLst/>
          </a:prstGeom>
          <a:noFill/>
          <a:ln>
            <a:noFill/>
          </a:ln>
        </p:spPr>
      </p:pic>
      <p:sp>
        <p:nvSpPr>
          <p:cNvPr id="1152" name="Google Shape;1152;p75"/>
          <p:cNvSpPr txBox="1"/>
          <p:nvPr/>
        </p:nvSpPr>
        <p:spPr>
          <a:xfrm>
            <a:off x="4090713" y="201828"/>
            <a:ext cx="3797179" cy="492443"/>
          </a:xfrm>
          <a:prstGeom prst="rect">
            <a:avLst/>
          </a:prstGeom>
          <a:solidFill>
            <a:schemeClr val="lt1"/>
          </a:solidFill>
          <a:ln cap="flat" cmpd="sng" w="9525">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600"/>
              <a:buFont typeface="Arial"/>
              <a:buNone/>
            </a:pPr>
            <a:r>
              <a:rPr b="1" i="0" lang="es-MX" sz="2600" u="none" cap="none" strike="noStrike">
                <a:solidFill>
                  <a:schemeClr val="dk1"/>
                </a:solidFill>
                <a:latin typeface="Arial"/>
                <a:ea typeface="Arial"/>
                <a:cs typeface="Arial"/>
                <a:sym typeface="Arial"/>
              </a:rPr>
              <a:t>Prototipo no funcional</a:t>
            </a:r>
            <a:endParaRPr b="1" i="0" sz="2600" u="none" cap="none" strike="noStrike">
              <a:solidFill>
                <a:schemeClr val="dk1"/>
              </a:solidFill>
              <a:latin typeface="Arial"/>
              <a:ea typeface="Arial"/>
              <a:cs typeface="Arial"/>
              <a:sym typeface="Arial"/>
            </a:endParaRPr>
          </a:p>
        </p:txBody>
      </p:sp>
      <p:pic>
        <p:nvPicPr>
          <p:cNvPr id="1153" name="Google Shape;1153;p75"/>
          <p:cNvPicPr preferRelativeResize="0"/>
          <p:nvPr/>
        </p:nvPicPr>
        <p:blipFill rotWithShape="1">
          <a:blip r:embed="rId4">
            <a:alphaModFix/>
          </a:blip>
          <a:srcRect b="0" l="0" r="0" t="0"/>
          <a:stretch/>
        </p:blipFill>
        <p:spPr>
          <a:xfrm>
            <a:off x="222095" y="933187"/>
            <a:ext cx="5767207" cy="2842947"/>
          </a:xfrm>
          <a:prstGeom prst="rect">
            <a:avLst/>
          </a:prstGeom>
          <a:noFill/>
          <a:ln cap="flat" cmpd="sng" w="9525">
            <a:solidFill>
              <a:schemeClr val="dk1"/>
            </a:solidFill>
            <a:prstDash val="solid"/>
            <a:round/>
            <a:headEnd len="sm" w="sm" type="none"/>
            <a:tailEnd len="sm" w="sm" type="none"/>
          </a:ln>
        </p:spPr>
      </p:pic>
      <p:pic>
        <p:nvPicPr>
          <p:cNvPr id="1154" name="Google Shape;1154;p75"/>
          <p:cNvPicPr preferRelativeResize="0"/>
          <p:nvPr/>
        </p:nvPicPr>
        <p:blipFill rotWithShape="1">
          <a:blip r:embed="rId5">
            <a:alphaModFix/>
          </a:blip>
          <a:srcRect b="12148" l="23499" r="6583" t="12000"/>
          <a:stretch/>
        </p:blipFill>
        <p:spPr>
          <a:xfrm>
            <a:off x="5975505" y="2740419"/>
            <a:ext cx="5994400" cy="365808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70" name="Shape 270"/>
        <p:cNvGrpSpPr/>
        <p:nvPr/>
      </p:nvGrpSpPr>
      <p:grpSpPr>
        <a:xfrm>
          <a:off x="0" y="0"/>
          <a:ext cx="0" cy="0"/>
          <a:chOff x="0" y="0"/>
          <a:chExt cx="0" cy="0"/>
        </a:xfrm>
      </p:grpSpPr>
      <p:pic>
        <p:nvPicPr>
          <p:cNvPr id="271" name="Google Shape;271;g1ab1390640c_0_65"/>
          <p:cNvPicPr preferRelativeResize="0"/>
          <p:nvPr/>
        </p:nvPicPr>
        <p:blipFill rotWithShape="1">
          <a:blip r:embed="rId3">
            <a:alphaModFix/>
          </a:blip>
          <a:srcRect b="0" l="0" r="0" t="0"/>
          <a:stretch/>
        </p:blipFill>
        <p:spPr>
          <a:xfrm>
            <a:off x="64118" y="-1622"/>
            <a:ext cx="12204082" cy="6859623"/>
          </a:xfrm>
          <a:prstGeom prst="rect">
            <a:avLst/>
          </a:prstGeom>
          <a:noFill/>
          <a:ln>
            <a:noFill/>
          </a:ln>
        </p:spPr>
      </p:pic>
      <p:sp>
        <p:nvSpPr>
          <p:cNvPr id="272" name="Google Shape;272;g1ab1390640c_0_65"/>
          <p:cNvSpPr txBox="1"/>
          <p:nvPr/>
        </p:nvSpPr>
        <p:spPr>
          <a:xfrm>
            <a:off x="4362595" y="413518"/>
            <a:ext cx="3466800" cy="12006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600"/>
              <a:buFont typeface="Arial"/>
              <a:buNone/>
            </a:pPr>
            <a:r>
              <a:rPr b="1" i="0" lang="es-MX" sz="3600" u="none" cap="none" strike="noStrike">
                <a:solidFill>
                  <a:schemeClr val="dk1"/>
                </a:solidFill>
                <a:latin typeface="Arial"/>
                <a:ea typeface="Arial"/>
                <a:cs typeface="Arial"/>
                <a:sym typeface="Arial"/>
              </a:rPr>
              <a:t>Objetivos específicos</a:t>
            </a:r>
            <a:endParaRPr b="1" i="0" sz="3600" u="none" cap="none" strike="noStrike">
              <a:solidFill>
                <a:schemeClr val="dk1"/>
              </a:solidFill>
              <a:latin typeface="Arial"/>
              <a:ea typeface="Arial"/>
              <a:cs typeface="Arial"/>
              <a:sym typeface="Arial"/>
            </a:endParaRPr>
          </a:p>
        </p:txBody>
      </p:sp>
      <p:pic>
        <p:nvPicPr>
          <p:cNvPr id="273" name="Google Shape;273;g1ab1390640c_0_65"/>
          <p:cNvPicPr preferRelativeResize="0"/>
          <p:nvPr/>
        </p:nvPicPr>
        <p:blipFill rotWithShape="1">
          <a:blip r:embed="rId4">
            <a:alphaModFix/>
          </a:blip>
          <a:srcRect b="26664" l="0" r="0" t="0"/>
          <a:stretch/>
        </p:blipFill>
        <p:spPr>
          <a:xfrm>
            <a:off x="10791261" y="242771"/>
            <a:ext cx="1209018" cy="635685"/>
          </a:xfrm>
          <a:prstGeom prst="rect">
            <a:avLst/>
          </a:prstGeom>
          <a:noFill/>
          <a:ln>
            <a:noFill/>
          </a:ln>
        </p:spPr>
      </p:pic>
      <p:sp>
        <p:nvSpPr>
          <p:cNvPr id="274" name="Google Shape;274;g1ab1390640c_0_65"/>
          <p:cNvSpPr txBox="1"/>
          <p:nvPr/>
        </p:nvSpPr>
        <p:spPr>
          <a:xfrm>
            <a:off x="1727388" y="1764300"/>
            <a:ext cx="8737200" cy="3329400"/>
          </a:xfrm>
          <a:prstGeom prst="rect">
            <a:avLst/>
          </a:prstGeom>
          <a:noFill/>
          <a:ln>
            <a:noFill/>
          </a:ln>
        </p:spPr>
        <p:txBody>
          <a:bodyPr anchorCtr="0" anchor="t" bIns="91425" lIns="91425" spcFirstLastPara="1" rIns="91425" wrap="square" tIns="91425">
            <a:spAutoFit/>
          </a:bodyPr>
          <a:lstStyle/>
          <a:p>
            <a:pPr indent="-211499" lvl="0" marL="457200" rtl="0" algn="l">
              <a:lnSpc>
                <a:spcPct val="115000"/>
              </a:lnSpc>
              <a:spcBef>
                <a:spcPts val="0"/>
              </a:spcBef>
              <a:spcAft>
                <a:spcPts val="0"/>
              </a:spcAft>
              <a:buClr>
                <a:schemeClr val="dk1"/>
              </a:buClr>
              <a:buSzPts val="1800"/>
              <a:buChar char="●"/>
            </a:pPr>
            <a:r>
              <a:rPr lang="es-MX" sz="1800">
                <a:solidFill>
                  <a:schemeClr val="dk1"/>
                </a:solidFill>
              </a:rPr>
              <a:t>Facilitar el registro del desarrollo académico de cada alumno por parte del Docente. </a:t>
            </a:r>
            <a:endParaRPr sz="1800">
              <a:solidFill>
                <a:schemeClr val="dk1"/>
              </a:solidFill>
            </a:endParaRPr>
          </a:p>
          <a:p>
            <a:pPr indent="0" lvl="0" marL="457200" rtl="0" algn="l">
              <a:lnSpc>
                <a:spcPct val="115000"/>
              </a:lnSpc>
              <a:spcBef>
                <a:spcPts val="0"/>
              </a:spcBef>
              <a:spcAft>
                <a:spcPts val="0"/>
              </a:spcAft>
              <a:buNone/>
            </a:pPr>
            <a:r>
              <a:t/>
            </a:r>
            <a:endParaRPr sz="1800">
              <a:solidFill>
                <a:schemeClr val="dk1"/>
              </a:solidFill>
            </a:endParaRPr>
          </a:p>
          <a:p>
            <a:pPr indent="-211499" lvl="0" marL="457200" rtl="0" algn="l">
              <a:lnSpc>
                <a:spcPct val="115000"/>
              </a:lnSpc>
              <a:spcBef>
                <a:spcPts val="0"/>
              </a:spcBef>
              <a:spcAft>
                <a:spcPts val="0"/>
              </a:spcAft>
              <a:buClr>
                <a:schemeClr val="dk1"/>
              </a:buClr>
              <a:buSzPts val="1800"/>
              <a:buChar char="●"/>
            </a:pPr>
            <a:r>
              <a:rPr lang="es-MX" sz="1800">
                <a:solidFill>
                  <a:schemeClr val="dk1"/>
                </a:solidFill>
              </a:rPr>
              <a:t>Mantener actualizados a los alumnos en referencia a sus notas.</a:t>
            </a:r>
            <a:endParaRPr sz="1800">
              <a:solidFill>
                <a:schemeClr val="dk1"/>
              </a:solidFill>
            </a:endParaRPr>
          </a:p>
          <a:p>
            <a:pPr indent="0" lvl="0" marL="457200" rtl="0" algn="l">
              <a:lnSpc>
                <a:spcPct val="115000"/>
              </a:lnSpc>
              <a:spcBef>
                <a:spcPts val="0"/>
              </a:spcBef>
              <a:spcAft>
                <a:spcPts val="0"/>
              </a:spcAft>
              <a:buNone/>
            </a:pPr>
            <a:r>
              <a:t/>
            </a:r>
            <a:endParaRPr sz="1800">
              <a:solidFill>
                <a:schemeClr val="dk1"/>
              </a:solidFill>
            </a:endParaRPr>
          </a:p>
          <a:p>
            <a:pPr indent="-211499" lvl="0" marL="457200" rtl="0" algn="l">
              <a:lnSpc>
                <a:spcPct val="115000"/>
              </a:lnSpc>
              <a:spcBef>
                <a:spcPts val="0"/>
              </a:spcBef>
              <a:spcAft>
                <a:spcPts val="0"/>
              </a:spcAft>
              <a:buClr>
                <a:schemeClr val="dk1"/>
              </a:buClr>
              <a:buSzPts val="1800"/>
              <a:buChar char="●"/>
            </a:pPr>
            <a:r>
              <a:rPr lang="es-MX" sz="1800">
                <a:solidFill>
                  <a:schemeClr val="dk1"/>
                </a:solidFill>
              </a:rPr>
              <a:t>Crear un horario con las áreas, materias, clases, curso y/o  aulas que dicta el Docente.</a:t>
            </a:r>
            <a:endParaRPr sz="1800">
              <a:solidFill>
                <a:schemeClr val="dk1"/>
              </a:solidFill>
            </a:endParaRPr>
          </a:p>
          <a:p>
            <a:pPr indent="0" lvl="0" marL="457200" rtl="0" algn="l">
              <a:lnSpc>
                <a:spcPct val="115000"/>
              </a:lnSpc>
              <a:spcBef>
                <a:spcPts val="0"/>
              </a:spcBef>
              <a:spcAft>
                <a:spcPts val="0"/>
              </a:spcAft>
              <a:buNone/>
            </a:pPr>
            <a:r>
              <a:t/>
            </a:r>
            <a:endParaRPr sz="1800">
              <a:solidFill>
                <a:schemeClr val="dk1"/>
              </a:solidFill>
            </a:endParaRPr>
          </a:p>
          <a:p>
            <a:pPr indent="-211499" lvl="0" marL="457200" rtl="0" algn="l">
              <a:lnSpc>
                <a:spcPct val="115000"/>
              </a:lnSpc>
              <a:spcBef>
                <a:spcPts val="0"/>
              </a:spcBef>
              <a:spcAft>
                <a:spcPts val="0"/>
              </a:spcAft>
              <a:buClr>
                <a:schemeClr val="dk1"/>
              </a:buClr>
              <a:buSzPts val="1800"/>
              <a:buChar char="●"/>
            </a:pPr>
            <a:r>
              <a:rPr lang="es-MX" sz="1800">
                <a:solidFill>
                  <a:schemeClr val="dk1"/>
                </a:solidFill>
              </a:rPr>
              <a:t>Observar las materias asignadas del estudiante por las directivas de la institución o por el respectivo docente a cargo.</a:t>
            </a:r>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8" name="Shape 1158"/>
        <p:cNvGrpSpPr/>
        <p:nvPr/>
      </p:nvGrpSpPr>
      <p:grpSpPr>
        <a:xfrm>
          <a:off x="0" y="0"/>
          <a:ext cx="0" cy="0"/>
          <a:chOff x="0" y="0"/>
          <a:chExt cx="0" cy="0"/>
        </a:xfrm>
      </p:grpSpPr>
      <p:pic>
        <p:nvPicPr>
          <p:cNvPr id="1159" name="Google Shape;1159;p76"/>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1160" name="Google Shape;1160;p76"/>
          <p:cNvSpPr txBox="1"/>
          <p:nvPr/>
        </p:nvSpPr>
        <p:spPr>
          <a:xfrm>
            <a:off x="1680320" y="4542793"/>
            <a:ext cx="2693313" cy="40011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000"/>
              <a:buFont typeface="Arial"/>
              <a:buNone/>
            </a:pPr>
            <a:r>
              <a:rPr b="1" i="0" lang="es-MX" sz="2000" u="none" cap="none" strike="noStrike">
                <a:solidFill>
                  <a:srgbClr val="226292"/>
                </a:solidFill>
                <a:latin typeface="Arial"/>
                <a:ea typeface="Arial"/>
                <a:cs typeface="Arial"/>
                <a:sym typeface="Arial"/>
              </a:rPr>
              <a:t>BACK-END</a:t>
            </a:r>
            <a:endParaRPr b="0" i="0" sz="1400" u="none" cap="none" strike="noStrike">
              <a:solidFill>
                <a:srgbClr val="000000"/>
              </a:solidFill>
              <a:latin typeface="Arial"/>
              <a:ea typeface="Arial"/>
              <a:cs typeface="Arial"/>
              <a:sym typeface="Arial"/>
            </a:endParaRPr>
          </a:p>
        </p:txBody>
      </p:sp>
      <p:pic>
        <p:nvPicPr>
          <p:cNvPr id="1161" name="Google Shape;1161;p76"/>
          <p:cNvPicPr preferRelativeResize="0"/>
          <p:nvPr/>
        </p:nvPicPr>
        <p:blipFill rotWithShape="1">
          <a:blip r:embed="rId4">
            <a:alphaModFix/>
          </a:blip>
          <a:srcRect b="0" l="0" r="0" t="0"/>
          <a:stretch/>
        </p:blipFill>
        <p:spPr>
          <a:xfrm>
            <a:off x="2615385" y="2248870"/>
            <a:ext cx="1086161" cy="1149464"/>
          </a:xfrm>
          <a:prstGeom prst="rect">
            <a:avLst/>
          </a:prstGeom>
          <a:noFill/>
          <a:ln>
            <a:noFill/>
          </a:ln>
        </p:spPr>
      </p:pic>
      <p:pic>
        <p:nvPicPr>
          <p:cNvPr id="1162" name="Google Shape;1162;p76"/>
          <p:cNvPicPr preferRelativeResize="0"/>
          <p:nvPr/>
        </p:nvPicPr>
        <p:blipFill rotWithShape="1">
          <a:blip r:embed="rId5">
            <a:alphaModFix/>
          </a:blip>
          <a:srcRect b="0" l="0" r="0" t="0"/>
          <a:stretch/>
        </p:blipFill>
        <p:spPr>
          <a:xfrm>
            <a:off x="3908598" y="2194874"/>
            <a:ext cx="1199256" cy="1208172"/>
          </a:xfrm>
          <a:prstGeom prst="rect">
            <a:avLst/>
          </a:prstGeom>
          <a:noFill/>
          <a:ln>
            <a:noFill/>
          </a:ln>
        </p:spPr>
      </p:pic>
      <p:pic>
        <p:nvPicPr>
          <p:cNvPr id="1163" name="Google Shape;1163;p76"/>
          <p:cNvPicPr preferRelativeResize="0"/>
          <p:nvPr/>
        </p:nvPicPr>
        <p:blipFill rotWithShape="1">
          <a:blip r:embed="rId6">
            <a:alphaModFix/>
          </a:blip>
          <a:srcRect b="0" l="0" r="0" t="0"/>
          <a:stretch/>
        </p:blipFill>
        <p:spPr>
          <a:xfrm>
            <a:off x="6989958" y="2228560"/>
            <a:ext cx="1224393" cy="1111082"/>
          </a:xfrm>
          <a:prstGeom prst="rect">
            <a:avLst/>
          </a:prstGeom>
          <a:noFill/>
          <a:ln>
            <a:noFill/>
          </a:ln>
        </p:spPr>
      </p:pic>
      <p:pic>
        <p:nvPicPr>
          <p:cNvPr id="1164" name="Google Shape;1164;p76"/>
          <p:cNvPicPr preferRelativeResize="0"/>
          <p:nvPr/>
        </p:nvPicPr>
        <p:blipFill rotWithShape="1">
          <a:blip r:embed="rId7">
            <a:alphaModFix/>
          </a:blip>
          <a:srcRect b="8265" l="15947" r="13474" t="7166"/>
          <a:stretch/>
        </p:blipFill>
        <p:spPr>
          <a:xfrm>
            <a:off x="3676044" y="4244856"/>
            <a:ext cx="1416421" cy="1352430"/>
          </a:xfrm>
          <a:prstGeom prst="ellipse">
            <a:avLst/>
          </a:prstGeom>
          <a:noFill/>
          <a:ln>
            <a:noFill/>
          </a:ln>
        </p:spPr>
      </p:pic>
      <p:sp>
        <p:nvSpPr>
          <p:cNvPr id="1165" name="Google Shape;1165;p76"/>
          <p:cNvSpPr txBox="1"/>
          <p:nvPr/>
        </p:nvSpPr>
        <p:spPr>
          <a:xfrm>
            <a:off x="2615384" y="1848759"/>
            <a:ext cx="1110229" cy="40011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000"/>
              <a:buFont typeface="Arial"/>
              <a:buNone/>
            </a:pPr>
            <a:r>
              <a:rPr b="1" i="0" lang="es-MX" sz="2000" u="none" cap="none" strike="noStrike">
                <a:solidFill>
                  <a:srgbClr val="000000"/>
                </a:solidFill>
                <a:latin typeface="Arial"/>
                <a:ea typeface="Arial"/>
                <a:cs typeface="Arial"/>
                <a:sym typeface="Arial"/>
              </a:rPr>
              <a:t>HTML</a:t>
            </a:r>
            <a:endParaRPr b="0" i="0" sz="1400" u="none" cap="none" strike="noStrike">
              <a:solidFill>
                <a:srgbClr val="000000"/>
              </a:solidFill>
              <a:latin typeface="Arial"/>
              <a:ea typeface="Arial"/>
              <a:cs typeface="Arial"/>
              <a:sym typeface="Arial"/>
            </a:endParaRPr>
          </a:p>
        </p:txBody>
      </p:sp>
      <p:sp>
        <p:nvSpPr>
          <p:cNvPr id="1166" name="Google Shape;1166;p76"/>
          <p:cNvSpPr txBox="1"/>
          <p:nvPr/>
        </p:nvSpPr>
        <p:spPr>
          <a:xfrm>
            <a:off x="3946605" y="1851905"/>
            <a:ext cx="1110229" cy="40011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000"/>
              <a:buFont typeface="Arial"/>
              <a:buNone/>
            </a:pPr>
            <a:r>
              <a:rPr b="1" i="0" lang="es-MX" sz="2000" u="none" cap="none" strike="noStrike">
                <a:solidFill>
                  <a:srgbClr val="000000"/>
                </a:solidFill>
                <a:latin typeface="Arial"/>
                <a:ea typeface="Arial"/>
                <a:cs typeface="Arial"/>
                <a:sym typeface="Arial"/>
              </a:rPr>
              <a:t>CSS</a:t>
            </a:r>
            <a:endParaRPr b="0" i="0" sz="1400" u="none" cap="none" strike="noStrike">
              <a:solidFill>
                <a:srgbClr val="000000"/>
              </a:solidFill>
              <a:latin typeface="Arial"/>
              <a:ea typeface="Arial"/>
              <a:cs typeface="Arial"/>
              <a:sym typeface="Arial"/>
            </a:endParaRPr>
          </a:p>
        </p:txBody>
      </p:sp>
      <p:sp>
        <p:nvSpPr>
          <p:cNvPr id="1167" name="Google Shape;1167;p76"/>
          <p:cNvSpPr txBox="1"/>
          <p:nvPr/>
        </p:nvSpPr>
        <p:spPr>
          <a:xfrm>
            <a:off x="6808073" y="1849715"/>
            <a:ext cx="1738245" cy="40011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000"/>
              <a:buFont typeface="Arial"/>
              <a:buNone/>
            </a:pPr>
            <a:r>
              <a:rPr b="1" i="0" lang="es-MX" sz="2000" u="none" cap="none" strike="noStrike">
                <a:solidFill>
                  <a:srgbClr val="000000"/>
                </a:solidFill>
                <a:latin typeface="Arial"/>
                <a:ea typeface="Arial"/>
                <a:cs typeface="Arial"/>
                <a:sym typeface="Arial"/>
              </a:rPr>
              <a:t>Bootstrap</a:t>
            </a:r>
            <a:endParaRPr b="0" i="0" sz="1400" u="none" cap="none" strike="noStrike">
              <a:solidFill>
                <a:srgbClr val="000000"/>
              </a:solidFill>
              <a:latin typeface="Arial"/>
              <a:ea typeface="Arial"/>
              <a:cs typeface="Arial"/>
              <a:sym typeface="Arial"/>
            </a:endParaRPr>
          </a:p>
        </p:txBody>
      </p:sp>
      <p:sp>
        <p:nvSpPr>
          <p:cNvPr id="1168" name="Google Shape;1168;p76"/>
          <p:cNvSpPr txBox="1"/>
          <p:nvPr/>
        </p:nvSpPr>
        <p:spPr>
          <a:xfrm>
            <a:off x="641684" y="2464462"/>
            <a:ext cx="2129593" cy="40011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000"/>
              <a:buFont typeface="Arial"/>
              <a:buNone/>
            </a:pPr>
            <a:r>
              <a:rPr b="1" i="0" lang="es-MX" sz="2000" u="none" cap="none" strike="noStrike">
                <a:solidFill>
                  <a:srgbClr val="9660C8"/>
                </a:solidFill>
                <a:latin typeface="Arial"/>
                <a:ea typeface="Arial"/>
                <a:cs typeface="Arial"/>
                <a:sym typeface="Arial"/>
              </a:rPr>
              <a:t>FRONT-END</a:t>
            </a:r>
            <a:endParaRPr b="0" i="0" sz="1400" u="none" cap="none" strike="noStrike">
              <a:solidFill>
                <a:srgbClr val="000000"/>
              </a:solidFill>
              <a:latin typeface="Arial"/>
              <a:ea typeface="Arial"/>
              <a:cs typeface="Arial"/>
              <a:sym typeface="Arial"/>
            </a:endParaRPr>
          </a:p>
        </p:txBody>
      </p:sp>
      <p:sp>
        <p:nvSpPr>
          <p:cNvPr id="1169" name="Google Shape;1169;p76"/>
          <p:cNvSpPr txBox="1"/>
          <p:nvPr/>
        </p:nvSpPr>
        <p:spPr>
          <a:xfrm>
            <a:off x="5143985" y="1848759"/>
            <a:ext cx="1711863" cy="40011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000"/>
              <a:buFont typeface="Arial"/>
              <a:buNone/>
            </a:pPr>
            <a:r>
              <a:rPr b="1" i="0" lang="es-MX" sz="2000" u="none" cap="none" strike="noStrike">
                <a:solidFill>
                  <a:srgbClr val="000000"/>
                </a:solidFill>
                <a:latin typeface="Arial"/>
                <a:ea typeface="Arial"/>
                <a:cs typeface="Arial"/>
                <a:sym typeface="Arial"/>
              </a:rPr>
              <a:t>Javascript</a:t>
            </a:r>
            <a:endParaRPr b="1" i="0" sz="2000" u="none" cap="none" strike="noStrike">
              <a:solidFill>
                <a:srgbClr val="000000"/>
              </a:solidFill>
              <a:latin typeface="Arial"/>
              <a:ea typeface="Arial"/>
              <a:cs typeface="Arial"/>
              <a:sym typeface="Arial"/>
            </a:endParaRPr>
          </a:p>
        </p:txBody>
      </p:sp>
      <p:sp>
        <p:nvSpPr>
          <p:cNvPr id="1170" name="Google Shape;1170;p76"/>
          <p:cNvSpPr txBox="1"/>
          <p:nvPr/>
        </p:nvSpPr>
        <p:spPr>
          <a:xfrm>
            <a:off x="3593308" y="3844745"/>
            <a:ext cx="1528506" cy="40011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000"/>
              <a:buFont typeface="Arial"/>
              <a:buNone/>
            </a:pPr>
            <a:r>
              <a:rPr b="1" i="0" lang="es-MX" sz="2000" u="none" cap="none" strike="noStrike">
                <a:solidFill>
                  <a:srgbClr val="000000"/>
                </a:solidFill>
                <a:latin typeface="Arial"/>
                <a:ea typeface="Arial"/>
                <a:cs typeface="Arial"/>
                <a:sym typeface="Arial"/>
              </a:rPr>
              <a:t>MYSQL</a:t>
            </a:r>
            <a:endParaRPr b="0" i="0" sz="1400" u="none" cap="none" strike="noStrike">
              <a:solidFill>
                <a:srgbClr val="000000"/>
              </a:solidFill>
              <a:latin typeface="Arial"/>
              <a:ea typeface="Arial"/>
              <a:cs typeface="Arial"/>
              <a:sym typeface="Arial"/>
            </a:endParaRPr>
          </a:p>
        </p:txBody>
      </p:sp>
      <p:sp>
        <p:nvSpPr>
          <p:cNvPr id="1171" name="Google Shape;1171;p76"/>
          <p:cNvSpPr txBox="1"/>
          <p:nvPr/>
        </p:nvSpPr>
        <p:spPr>
          <a:xfrm>
            <a:off x="5737613" y="3844745"/>
            <a:ext cx="1957181" cy="40011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000"/>
              <a:buFont typeface="Arial"/>
              <a:buNone/>
            </a:pPr>
            <a:r>
              <a:rPr b="1" i="0" lang="es-MX" sz="2000" u="none" cap="none" strike="noStrike">
                <a:solidFill>
                  <a:srgbClr val="000000"/>
                </a:solidFill>
                <a:latin typeface="Arial"/>
                <a:ea typeface="Arial"/>
                <a:cs typeface="Arial"/>
                <a:sym typeface="Arial"/>
              </a:rPr>
              <a:t>HEYDY SQL</a:t>
            </a:r>
            <a:endParaRPr b="0" i="0" sz="1400" u="none" cap="none" strike="noStrike">
              <a:solidFill>
                <a:srgbClr val="000000"/>
              </a:solidFill>
              <a:latin typeface="Arial"/>
              <a:ea typeface="Arial"/>
              <a:cs typeface="Arial"/>
              <a:sym typeface="Arial"/>
            </a:endParaRPr>
          </a:p>
        </p:txBody>
      </p:sp>
      <p:pic>
        <p:nvPicPr>
          <p:cNvPr descr="Logo de JavaScript: la historia y el significado del logotipo, la marca y  el símbolo. | png, vector" id="1172" name="Google Shape;1172;p76"/>
          <p:cNvPicPr preferRelativeResize="0"/>
          <p:nvPr/>
        </p:nvPicPr>
        <p:blipFill rotWithShape="1">
          <a:blip r:embed="rId8">
            <a:alphaModFix/>
          </a:blip>
          <a:srcRect b="0" l="27786" r="27759" t="16547"/>
          <a:stretch/>
        </p:blipFill>
        <p:spPr>
          <a:xfrm>
            <a:off x="5523586" y="2246235"/>
            <a:ext cx="952663" cy="1117827"/>
          </a:xfrm>
          <a:prstGeom prst="rect">
            <a:avLst/>
          </a:prstGeom>
          <a:noFill/>
          <a:ln>
            <a:noFill/>
          </a:ln>
        </p:spPr>
      </p:pic>
      <p:pic>
        <p:nvPicPr>
          <p:cNvPr id="1173" name="Google Shape;1173;p76"/>
          <p:cNvPicPr preferRelativeResize="0"/>
          <p:nvPr/>
        </p:nvPicPr>
        <p:blipFill rotWithShape="1">
          <a:blip r:embed="rId9">
            <a:alphaModFix/>
          </a:blip>
          <a:srcRect b="0" l="0" r="0" t="0"/>
          <a:stretch/>
        </p:blipFill>
        <p:spPr>
          <a:xfrm>
            <a:off x="5960100" y="4241162"/>
            <a:ext cx="1468522" cy="1468522"/>
          </a:xfrm>
          <a:prstGeom prst="rect">
            <a:avLst/>
          </a:prstGeom>
          <a:noFill/>
          <a:ln>
            <a:noFill/>
          </a:ln>
        </p:spPr>
      </p:pic>
      <p:sp>
        <p:nvSpPr>
          <p:cNvPr id="1174" name="Google Shape;1174;p76"/>
          <p:cNvSpPr txBox="1"/>
          <p:nvPr/>
        </p:nvSpPr>
        <p:spPr>
          <a:xfrm>
            <a:off x="2039195" y="1010705"/>
            <a:ext cx="6603954" cy="400110"/>
          </a:xfrm>
          <a:prstGeom prst="rect">
            <a:avLst/>
          </a:prstGeom>
          <a:noFill/>
          <a:ln>
            <a:noFill/>
          </a:ln>
        </p:spPr>
        <p:txBody>
          <a:bodyPr anchorCtr="0" anchor="t" bIns="45700" lIns="91425" spcFirstLastPara="1" rIns="91425" wrap="square" tIns="45700">
            <a:spAutoFit/>
          </a:bodyPr>
          <a:lstStyle/>
          <a:p>
            <a:pPr indent="0" lvl="0" marL="457200" marR="0" rtl="0" algn="ctr">
              <a:lnSpc>
                <a:spcPct val="100000"/>
              </a:lnSpc>
              <a:spcBef>
                <a:spcPts val="0"/>
              </a:spcBef>
              <a:spcAft>
                <a:spcPts val="0"/>
              </a:spcAft>
              <a:buClr>
                <a:srgbClr val="000000"/>
              </a:buClr>
              <a:buSzPts val="2000"/>
              <a:buFont typeface="Arial"/>
              <a:buNone/>
            </a:pPr>
            <a:r>
              <a:rPr b="1" i="0" lang="es-MX" sz="2000" u="none" cap="none" strike="noStrike">
                <a:solidFill>
                  <a:srgbClr val="000000"/>
                </a:solidFill>
                <a:latin typeface="Arial"/>
                <a:ea typeface="Arial"/>
                <a:cs typeface="Arial"/>
                <a:sym typeface="Arial"/>
              </a:rPr>
              <a:t>INVENTARIO DEL SISTEMA DE INFORMACIÓN</a:t>
            </a:r>
            <a:endParaRPr b="0" i="0" sz="2000" u="none" cap="none" strike="noStrike">
              <a:solidFill>
                <a:schemeClr val="dk1"/>
              </a:solidFill>
              <a:latin typeface="Arial"/>
              <a:ea typeface="Arial"/>
              <a:cs typeface="Arial"/>
              <a:sym typeface="Arial"/>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8" name="Shape 1178"/>
        <p:cNvGrpSpPr/>
        <p:nvPr/>
      </p:nvGrpSpPr>
      <p:grpSpPr>
        <a:xfrm>
          <a:off x="0" y="0"/>
          <a:ext cx="0" cy="0"/>
          <a:chOff x="0" y="0"/>
          <a:chExt cx="0" cy="0"/>
        </a:xfrm>
      </p:grpSpPr>
      <p:pic>
        <p:nvPicPr>
          <p:cNvPr id="1179" name="Google Shape;1179;p77"/>
          <p:cNvPicPr preferRelativeResize="0"/>
          <p:nvPr/>
        </p:nvPicPr>
        <p:blipFill rotWithShape="1">
          <a:blip r:embed="rId3">
            <a:alphaModFix/>
          </a:blip>
          <a:srcRect b="0" l="0" r="0" t="0"/>
          <a:stretch/>
        </p:blipFill>
        <p:spPr>
          <a:xfrm>
            <a:off x="0" y="0"/>
            <a:ext cx="12192000" cy="6858000"/>
          </a:xfrm>
          <a:prstGeom prst="rect">
            <a:avLst/>
          </a:prstGeom>
          <a:noFill/>
          <a:ln>
            <a:noFill/>
          </a:ln>
        </p:spPr>
      </p:pic>
      <p:pic>
        <p:nvPicPr>
          <p:cNvPr id="1180" name="Google Shape;1180;p77"/>
          <p:cNvPicPr preferRelativeResize="0"/>
          <p:nvPr/>
        </p:nvPicPr>
        <p:blipFill rotWithShape="1">
          <a:blip r:embed="rId4">
            <a:alphaModFix/>
          </a:blip>
          <a:srcRect b="26667" l="0" r="0" t="0"/>
          <a:stretch/>
        </p:blipFill>
        <p:spPr>
          <a:xfrm>
            <a:off x="10710874" y="248933"/>
            <a:ext cx="1209018" cy="635685"/>
          </a:xfrm>
          <a:prstGeom prst="rect">
            <a:avLst/>
          </a:prstGeom>
          <a:noFill/>
          <a:ln>
            <a:noFill/>
          </a:ln>
        </p:spPr>
      </p:pic>
      <p:pic>
        <p:nvPicPr>
          <p:cNvPr id="1181" name="Google Shape;1181;p77"/>
          <p:cNvPicPr preferRelativeResize="0"/>
          <p:nvPr/>
        </p:nvPicPr>
        <p:blipFill rotWithShape="1">
          <a:blip r:embed="rId5">
            <a:alphaModFix/>
          </a:blip>
          <a:srcRect b="5694" l="13480" r="5573" t="6549"/>
          <a:stretch/>
        </p:blipFill>
        <p:spPr>
          <a:xfrm>
            <a:off x="7835514" y="4054876"/>
            <a:ext cx="1072623" cy="1006880"/>
          </a:xfrm>
          <a:prstGeom prst="rect">
            <a:avLst/>
          </a:prstGeom>
          <a:noFill/>
          <a:ln>
            <a:noFill/>
          </a:ln>
        </p:spPr>
      </p:pic>
      <p:pic>
        <p:nvPicPr>
          <p:cNvPr id="1182" name="Google Shape;1182;p77"/>
          <p:cNvPicPr preferRelativeResize="0"/>
          <p:nvPr/>
        </p:nvPicPr>
        <p:blipFill rotWithShape="1">
          <a:blip r:embed="rId6">
            <a:alphaModFix/>
          </a:blip>
          <a:srcRect b="0" l="18011" r="6623" t="11112"/>
          <a:stretch/>
        </p:blipFill>
        <p:spPr>
          <a:xfrm>
            <a:off x="2641265" y="2716736"/>
            <a:ext cx="929393" cy="946799"/>
          </a:xfrm>
          <a:prstGeom prst="ellipse">
            <a:avLst/>
          </a:prstGeom>
          <a:noFill/>
          <a:ln>
            <a:noFill/>
          </a:ln>
        </p:spPr>
      </p:pic>
      <p:pic>
        <p:nvPicPr>
          <p:cNvPr id="1183" name="Google Shape;1183;p77"/>
          <p:cNvPicPr preferRelativeResize="0"/>
          <p:nvPr/>
        </p:nvPicPr>
        <p:blipFill rotWithShape="1">
          <a:blip r:embed="rId7">
            <a:alphaModFix/>
          </a:blip>
          <a:srcRect b="8171" l="11624" r="16745" t="13087"/>
          <a:stretch/>
        </p:blipFill>
        <p:spPr>
          <a:xfrm>
            <a:off x="1808524" y="4091176"/>
            <a:ext cx="889787" cy="873879"/>
          </a:xfrm>
          <a:prstGeom prst="ellipse">
            <a:avLst/>
          </a:prstGeom>
          <a:noFill/>
          <a:ln>
            <a:noFill/>
          </a:ln>
        </p:spPr>
      </p:pic>
      <p:pic>
        <p:nvPicPr>
          <p:cNvPr id="1184" name="Google Shape;1184;p77"/>
          <p:cNvPicPr preferRelativeResize="0"/>
          <p:nvPr/>
        </p:nvPicPr>
        <p:blipFill rotWithShape="1">
          <a:blip r:embed="rId8">
            <a:alphaModFix/>
          </a:blip>
          <a:srcRect b="0" l="17360" r="13199" t="3977"/>
          <a:stretch/>
        </p:blipFill>
        <p:spPr>
          <a:xfrm>
            <a:off x="3981459" y="2734379"/>
            <a:ext cx="1013116" cy="932018"/>
          </a:xfrm>
          <a:prstGeom prst="rect">
            <a:avLst/>
          </a:prstGeom>
          <a:noFill/>
          <a:ln>
            <a:noFill/>
          </a:ln>
        </p:spPr>
      </p:pic>
      <p:pic>
        <p:nvPicPr>
          <p:cNvPr id="1185" name="Google Shape;1185;p77"/>
          <p:cNvPicPr preferRelativeResize="0"/>
          <p:nvPr/>
        </p:nvPicPr>
        <p:blipFill rotWithShape="1">
          <a:blip r:embed="rId9">
            <a:alphaModFix/>
          </a:blip>
          <a:srcRect b="0" l="0" r="0" t="0"/>
          <a:stretch/>
        </p:blipFill>
        <p:spPr>
          <a:xfrm>
            <a:off x="4804206" y="4094553"/>
            <a:ext cx="1094122" cy="929162"/>
          </a:xfrm>
          <a:prstGeom prst="rect">
            <a:avLst/>
          </a:prstGeom>
          <a:noFill/>
          <a:ln>
            <a:noFill/>
          </a:ln>
        </p:spPr>
      </p:pic>
      <p:pic>
        <p:nvPicPr>
          <p:cNvPr id="1186" name="Google Shape;1186;p77"/>
          <p:cNvPicPr preferRelativeResize="0"/>
          <p:nvPr/>
        </p:nvPicPr>
        <p:blipFill rotWithShape="1">
          <a:blip r:embed="rId10">
            <a:alphaModFix/>
          </a:blip>
          <a:srcRect b="0" l="0" r="0" t="0"/>
          <a:stretch/>
        </p:blipFill>
        <p:spPr>
          <a:xfrm>
            <a:off x="7326032" y="2716748"/>
            <a:ext cx="1071251" cy="1071251"/>
          </a:xfrm>
          <a:prstGeom prst="rect">
            <a:avLst/>
          </a:prstGeom>
          <a:noFill/>
          <a:ln>
            <a:noFill/>
          </a:ln>
        </p:spPr>
      </p:pic>
      <p:pic>
        <p:nvPicPr>
          <p:cNvPr id="1187" name="Google Shape;1187;p77"/>
          <p:cNvPicPr preferRelativeResize="0"/>
          <p:nvPr/>
        </p:nvPicPr>
        <p:blipFill rotWithShape="1">
          <a:blip r:embed="rId11">
            <a:alphaModFix/>
          </a:blip>
          <a:srcRect b="0" l="0" r="0" t="0"/>
          <a:stretch/>
        </p:blipFill>
        <p:spPr>
          <a:xfrm>
            <a:off x="6471486" y="4094553"/>
            <a:ext cx="908657" cy="908657"/>
          </a:xfrm>
          <a:prstGeom prst="rect">
            <a:avLst/>
          </a:prstGeom>
          <a:noFill/>
          <a:ln>
            <a:noFill/>
          </a:ln>
        </p:spPr>
      </p:pic>
      <p:pic>
        <p:nvPicPr>
          <p:cNvPr id="1188" name="Google Shape;1188;p77"/>
          <p:cNvPicPr preferRelativeResize="0"/>
          <p:nvPr/>
        </p:nvPicPr>
        <p:blipFill rotWithShape="1">
          <a:blip r:embed="rId12">
            <a:alphaModFix/>
          </a:blip>
          <a:srcRect b="0" l="0" r="0" t="0"/>
          <a:stretch/>
        </p:blipFill>
        <p:spPr>
          <a:xfrm>
            <a:off x="3232242" y="4113423"/>
            <a:ext cx="889787" cy="889787"/>
          </a:xfrm>
          <a:prstGeom prst="rect">
            <a:avLst/>
          </a:prstGeom>
          <a:noFill/>
          <a:ln>
            <a:noFill/>
          </a:ln>
        </p:spPr>
      </p:pic>
      <p:pic>
        <p:nvPicPr>
          <p:cNvPr descr="Microsoft Project - Wikipedia, la enciclopedia libre" id="1189" name="Google Shape;1189;p77"/>
          <p:cNvPicPr preferRelativeResize="0"/>
          <p:nvPr/>
        </p:nvPicPr>
        <p:blipFill rotWithShape="1">
          <a:blip r:embed="rId13">
            <a:alphaModFix/>
          </a:blip>
          <a:srcRect b="0" l="0" r="0" t="0"/>
          <a:stretch/>
        </p:blipFill>
        <p:spPr>
          <a:xfrm>
            <a:off x="5560343" y="2716748"/>
            <a:ext cx="1107440" cy="967280"/>
          </a:xfrm>
          <a:prstGeom prst="rect">
            <a:avLst/>
          </a:prstGeom>
          <a:noFill/>
          <a:ln>
            <a:noFill/>
          </a:ln>
        </p:spPr>
      </p:pic>
      <p:sp>
        <p:nvSpPr>
          <p:cNvPr id="1190" name="Google Shape;1190;p77"/>
          <p:cNvSpPr txBox="1"/>
          <p:nvPr/>
        </p:nvSpPr>
        <p:spPr>
          <a:xfrm>
            <a:off x="2885292" y="5094249"/>
            <a:ext cx="1583686" cy="83099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es-MX" sz="1600" u="none" cap="none" strike="noStrike">
                <a:solidFill>
                  <a:schemeClr val="dk1"/>
                </a:solidFill>
                <a:latin typeface="Arial"/>
                <a:ea typeface="Arial"/>
                <a:cs typeface="Arial"/>
                <a:sym typeface="Arial"/>
              </a:rPr>
              <a:t>VISUAL STUDIO CODE</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t/>
            </a:r>
            <a:endParaRPr b="1" i="0" sz="1600" u="none" cap="none" strike="noStrike">
              <a:solidFill>
                <a:schemeClr val="dk1"/>
              </a:solidFill>
              <a:latin typeface="Arial"/>
              <a:ea typeface="Arial"/>
              <a:cs typeface="Arial"/>
              <a:sym typeface="Arial"/>
            </a:endParaRPr>
          </a:p>
        </p:txBody>
      </p:sp>
      <p:sp>
        <p:nvSpPr>
          <p:cNvPr id="1191" name="Google Shape;1191;p77"/>
          <p:cNvSpPr txBox="1"/>
          <p:nvPr/>
        </p:nvSpPr>
        <p:spPr>
          <a:xfrm>
            <a:off x="4567533" y="5094248"/>
            <a:ext cx="1583686" cy="58477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es-MX" sz="1600" u="none" cap="none" strike="noStrike">
                <a:solidFill>
                  <a:schemeClr val="dk1"/>
                </a:solidFill>
                <a:latin typeface="Arial"/>
                <a:ea typeface="Arial"/>
                <a:cs typeface="Arial"/>
                <a:sym typeface="Arial"/>
              </a:rPr>
              <a:t>PC</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t/>
            </a:r>
            <a:endParaRPr b="1" i="0" sz="1600" u="none" cap="none" strike="noStrike">
              <a:solidFill>
                <a:schemeClr val="dk1"/>
              </a:solidFill>
              <a:latin typeface="Arial"/>
              <a:ea typeface="Arial"/>
              <a:cs typeface="Arial"/>
              <a:sym typeface="Arial"/>
            </a:endParaRPr>
          </a:p>
        </p:txBody>
      </p:sp>
      <p:sp>
        <p:nvSpPr>
          <p:cNvPr id="1192" name="Google Shape;1192;p77"/>
          <p:cNvSpPr txBox="1"/>
          <p:nvPr/>
        </p:nvSpPr>
        <p:spPr>
          <a:xfrm>
            <a:off x="6052404" y="5073743"/>
            <a:ext cx="1740328" cy="40011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000"/>
              <a:buFont typeface="Arial"/>
              <a:buNone/>
            </a:pPr>
            <a:r>
              <a:rPr b="1" i="0" lang="es-MX" sz="2000" u="none" cap="none" strike="noStrike">
                <a:solidFill>
                  <a:schemeClr val="dk1"/>
                </a:solidFill>
                <a:latin typeface="Arial"/>
                <a:ea typeface="Arial"/>
                <a:cs typeface="Arial"/>
                <a:sym typeface="Arial"/>
              </a:rPr>
              <a:t>HOSTING</a:t>
            </a:r>
            <a:endParaRPr b="0" i="0" sz="1400" u="none" cap="none" strike="noStrike">
              <a:solidFill>
                <a:srgbClr val="000000"/>
              </a:solidFill>
              <a:latin typeface="Arial"/>
              <a:ea typeface="Arial"/>
              <a:cs typeface="Arial"/>
              <a:sym typeface="Arial"/>
            </a:endParaRPr>
          </a:p>
        </p:txBody>
      </p:sp>
      <p:sp>
        <p:nvSpPr>
          <p:cNvPr id="1193" name="Google Shape;1193;p77"/>
          <p:cNvSpPr txBox="1"/>
          <p:nvPr/>
        </p:nvSpPr>
        <p:spPr>
          <a:xfrm>
            <a:off x="7566380" y="5066702"/>
            <a:ext cx="1740328" cy="40011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000"/>
              <a:buFont typeface="Arial"/>
              <a:buNone/>
            </a:pPr>
            <a:r>
              <a:rPr b="1" i="0" lang="es-MX" sz="2000" u="none" cap="none" strike="noStrike">
                <a:solidFill>
                  <a:schemeClr val="dk1"/>
                </a:solidFill>
                <a:latin typeface="Arial"/>
                <a:ea typeface="Arial"/>
                <a:cs typeface="Arial"/>
                <a:sym typeface="Arial"/>
              </a:rPr>
              <a:t>GITHUB</a:t>
            </a:r>
            <a:endParaRPr b="0" i="0" sz="1400" u="none" cap="none" strike="noStrike">
              <a:solidFill>
                <a:srgbClr val="000000"/>
              </a:solidFill>
              <a:latin typeface="Arial"/>
              <a:ea typeface="Arial"/>
              <a:cs typeface="Arial"/>
              <a:sym typeface="Arial"/>
            </a:endParaRPr>
          </a:p>
        </p:txBody>
      </p:sp>
      <p:sp>
        <p:nvSpPr>
          <p:cNvPr id="1194" name="Google Shape;1194;p77"/>
          <p:cNvSpPr txBox="1"/>
          <p:nvPr/>
        </p:nvSpPr>
        <p:spPr>
          <a:xfrm>
            <a:off x="1354536" y="5186580"/>
            <a:ext cx="1740328" cy="40011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000"/>
              <a:buFont typeface="Arial"/>
              <a:buNone/>
            </a:pPr>
            <a:r>
              <a:rPr b="1" i="0" lang="es-MX" sz="2000" u="none" cap="none" strike="noStrike">
                <a:solidFill>
                  <a:schemeClr val="dk1"/>
                </a:solidFill>
                <a:latin typeface="Arial"/>
                <a:ea typeface="Arial"/>
                <a:cs typeface="Arial"/>
                <a:sym typeface="Arial"/>
              </a:rPr>
              <a:t>YOUTUBE</a:t>
            </a:r>
            <a:endParaRPr b="0" i="0" sz="1400" u="none" cap="none" strike="noStrike">
              <a:solidFill>
                <a:srgbClr val="000000"/>
              </a:solidFill>
              <a:latin typeface="Arial"/>
              <a:ea typeface="Arial"/>
              <a:cs typeface="Arial"/>
              <a:sym typeface="Arial"/>
            </a:endParaRPr>
          </a:p>
        </p:txBody>
      </p:sp>
      <p:sp>
        <p:nvSpPr>
          <p:cNvPr id="1195" name="Google Shape;1195;p77"/>
          <p:cNvSpPr txBox="1"/>
          <p:nvPr/>
        </p:nvSpPr>
        <p:spPr>
          <a:xfrm>
            <a:off x="2253417" y="2324082"/>
            <a:ext cx="1740328" cy="40011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000"/>
              <a:buFont typeface="Arial"/>
              <a:buNone/>
            </a:pPr>
            <a:r>
              <a:rPr b="1" i="0" lang="es-MX" sz="2000" u="none" cap="none" strike="noStrike">
                <a:solidFill>
                  <a:schemeClr val="dk1"/>
                </a:solidFill>
                <a:latin typeface="Arial"/>
                <a:ea typeface="Arial"/>
                <a:cs typeface="Arial"/>
                <a:sym typeface="Arial"/>
              </a:rPr>
              <a:t>CHROME</a:t>
            </a:r>
            <a:endParaRPr b="0" i="0" sz="1400" u="none" cap="none" strike="noStrike">
              <a:solidFill>
                <a:srgbClr val="000000"/>
              </a:solidFill>
              <a:latin typeface="Arial"/>
              <a:ea typeface="Arial"/>
              <a:cs typeface="Arial"/>
              <a:sym typeface="Arial"/>
            </a:endParaRPr>
          </a:p>
        </p:txBody>
      </p:sp>
      <p:sp>
        <p:nvSpPr>
          <p:cNvPr id="1196" name="Google Shape;1196;p77"/>
          <p:cNvSpPr txBox="1"/>
          <p:nvPr/>
        </p:nvSpPr>
        <p:spPr>
          <a:xfrm>
            <a:off x="3610939" y="2383166"/>
            <a:ext cx="1740328" cy="40011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000"/>
              <a:buFont typeface="Arial"/>
              <a:buNone/>
            </a:pPr>
            <a:r>
              <a:rPr b="1" i="0" lang="es-MX" sz="2000" u="none" cap="none" strike="noStrike">
                <a:solidFill>
                  <a:schemeClr val="dk1"/>
                </a:solidFill>
                <a:latin typeface="Arial"/>
                <a:ea typeface="Arial"/>
                <a:cs typeface="Arial"/>
                <a:sym typeface="Arial"/>
              </a:rPr>
              <a:t>DRIVE</a:t>
            </a:r>
            <a:endParaRPr b="0" i="0" sz="1400" u="none" cap="none" strike="noStrike">
              <a:solidFill>
                <a:srgbClr val="000000"/>
              </a:solidFill>
              <a:latin typeface="Arial"/>
              <a:ea typeface="Arial"/>
              <a:cs typeface="Arial"/>
              <a:sym typeface="Arial"/>
            </a:endParaRPr>
          </a:p>
        </p:txBody>
      </p:sp>
      <p:sp>
        <p:nvSpPr>
          <p:cNvPr id="1197" name="Google Shape;1197;p77"/>
          <p:cNvSpPr txBox="1"/>
          <p:nvPr/>
        </p:nvSpPr>
        <p:spPr>
          <a:xfrm>
            <a:off x="5212550" y="2316626"/>
            <a:ext cx="1740328" cy="40011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000"/>
              <a:buFont typeface="Arial"/>
              <a:buNone/>
            </a:pPr>
            <a:r>
              <a:rPr b="1" i="0" lang="es-MX" sz="2000" u="none" cap="none" strike="noStrike">
                <a:solidFill>
                  <a:schemeClr val="dk1"/>
                </a:solidFill>
                <a:latin typeface="Arial"/>
                <a:ea typeface="Arial"/>
                <a:cs typeface="Arial"/>
                <a:sym typeface="Arial"/>
              </a:rPr>
              <a:t>PROJECT</a:t>
            </a:r>
            <a:endParaRPr b="0" i="0" sz="1400" u="none" cap="none" strike="noStrike">
              <a:solidFill>
                <a:srgbClr val="000000"/>
              </a:solidFill>
              <a:latin typeface="Arial"/>
              <a:ea typeface="Arial"/>
              <a:cs typeface="Arial"/>
              <a:sym typeface="Arial"/>
            </a:endParaRPr>
          </a:p>
        </p:txBody>
      </p:sp>
      <p:sp>
        <p:nvSpPr>
          <p:cNvPr id="1198" name="Google Shape;1198;p77"/>
          <p:cNvSpPr txBox="1"/>
          <p:nvPr/>
        </p:nvSpPr>
        <p:spPr>
          <a:xfrm>
            <a:off x="6944806" y="2309506"/>
            <a:ext cx="1740328" cy="40011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000"/>
              <a:buFont typeface="Arial"/>
              <a:buNone/>
            </a:pPr>
            <a:r>
              <a:rPr b="1" i="0" lang="es-MX" sz="2000" u="none" cap="none" strike="noStrike">
                <a:solidFill>
                  <a:schemeClr val="dk1"/>
                </a:solidFill>
                <a:latin typeface="Arial"/>
                <a:ea typeface="Arial"/>
                <a:cs typeface="Arial"/>
                <a:sym typeface="Arial"/>
              </a:rPr>
              <a:t>EXCEL</a:t>
            </a:r>
            <a:endParaRPr b="0" i="0" sz="1400" u="none" cap="none" strike="noStrike">
              <a:solidFill>
                <a:srgbClr val="000000"/>
              </a:solidFill>
              <a:latin typeface="Arial"/>
              <a:ea typeface="Arial"/>
              <a:cs typeface="Arial"/>
              <a:sym typeface="Arial"/>
            </a:endParaRPr>
          </a:p>
        </p:txBody>
      </p:sp>
      <p:sp>
        <p:nvSpPr>
          <p:cNvPr id="1199" name="Google Shape;1199;p77"/>
          <p:cNvSpPr txBox="1"/>
          <p:nvPr/>
        </p:nvSpPr>
        <p:spPr>
          <a:xfrm>
            <a:off x="2039195" y="1010705"/>
            <a:ext cx="6603954" cy="400110"/>
          </a:xfrm>
          <a:prstGeom prst="rect">
            <a:avLst/>
          </a:prstGeom>
          <a:noFill/>
          <a:ln>
            <a:noFill/>
          </a:ln>
        </p:spPr>
        <p:txBody>
          <a:bodyPr anchorCtr="0" anchor="t" bIns="45700" lIns="91425" spcFirstLastPara="1" rIns="91425" wrap="square" tIns="45700">
            <a:spAutoFit/>
          </a:bodyPr>
          <a:lstStyle/>
          <a:p>
            <a:pPr indent="0" lvl="0" marL="457200" marR="0" rtl="0" algn="ctr">
              <a:lnSpc>
                <a:spcPct val="100000"/>
              </a:lnSpc>
              <a:spcBef>
                <a:spcPts val="0"/>
              </a:spcBef>
              <a:spcAft>
                <a:spcPts val="0"/>
              </a:spcAft>
              <a:buClr>
                <a:srgbClr val="000000"/>
              </a:buClr>
              <a:buSzPts val="2000"/>
              <a:buFont typeface="Arial"/>
              <a:buNone/>
            </a:pPr>
            <a:r>
              <a:rPr b="1" i="0" lang="es-MX" sz="2000" u="none" cap="none" strike="noStrike">
                <a:solidFill>
                  <a:srgbClr val="000000"/>
                </a:solidFill>
                <a:latin typeface="Arial"/>
                <a:ea typeface="Arial"/>
                <a:cs typeface="Arial"/>
                <a:sym typeface="Arial"/>
              </a:rPr>
              <a:t>INVENTARIO DEL SISTEMA DE INFORMACIÓN</a:t>
            </a:r>
            <a:endParaRPr b="0" i="0" sz="2000" u="none" cap="none" strike="noStrike">
              <a:solidFill>
                <a:schemeClr val="dk1"/>
              </a:solidFill>
              <a:latin typeface="Arial"/>
              <a:ea typeface="Arial"/>
              <a:cs typeface="Arial"/>
              <a:sym typeface="Arial"/>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3" name="Shape 1203"/>
        <p:cNvGrpSpPr/>
        <p:nvPr/>
      </p:nvGrpSpPr>
      <p:grpSpPr>
        <a:xfrm>
          <a:off x="0" y="0"/>
          <a:ext cx="0" cy="0"/>
          <a:chOff x="0" y="0"/>
          <a:chExt cx="0" cy="0"/>
        </a:xfrm>
      </p:grpSpPr>
      <p:pic>
        <p:nvPicPr>
          <p:cNvPr id="1204" name="Google Shape;1204;p78"/>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1205" name="Google Shape;1205;p78"/>
          <p:cNvSpPr txBox="1"/>
          <p:nvPr/>
        </p:nvSpPr>
        <p:spPr>
          <a:xfrm>
            <a:off x="2478944" y="1397232"/>
            <a:ext cx="5227928" cy="400110"/>
          </a:xfrm>
          <a:prstGeom prst="rect">
            <a:avLst/>
          </a:prstGeom>
          <a:noFill/>
          <a:ln>
            <a:noFill/>
          </a:ln>
        </p:spPr>
        <p:txBody>
          <a:bodyPr anchorCtr="0" anchor="t" bIns="45700" lIns="91425" spcFirstLastPara="1" rIns="91425" wrap="square" tIns="45700">
            <a:spAutoFit/>
          </a:bodyPr>
          <a:lstStyle/>
          <a:p>
            <a:pPr indent="0" lvl="0" marL="457200" marR="0" rtl="0" algn="ctr">
              <a:lnSpc>
                <a:spcPct val="100000"/>
              </a:lnSpc>
              <a:spcBef>
                <a:spcPts val="0"/>
              </a:spcBef>
              <a:spcAft>
                <a:spcPts val="0"/>
              </a:spcAft>
              <a:buClr>
                <a:srgbClr val="000000"/>
              </a:buClr>
              <a:buSzPts val="2000"/>
              <a:buFont typeface="Arial"/>
              <a:buNone/>
            </a:pPr>
            <a:r>
              <a:rPr b="1" i="0" lang="es-MX" sz="2000" u="none" cap="none" strike="noStrike">
                <a:solidFill>
                  <a:srgbClr val="000000"/>
                </a:solidFill>
                <a:latin typeface="Arial"/>
                <a:ea typeface="Arial"/>
                <a:cs typeface="Arial"/>
                <a:sym typeface="Arial"/>
              </a:rPr>
              <a:t>EQUIPOS</a:t>
            </a:r>
            <a:endParaRPr b="0" i="0" sz="2000" u="none" cap="none" strike="noStrike">
              <a:solidFill>
                <a:schemeClr val="dk1"/>
              </a:solidFill>
              <a:latin typeface="Arial"/>
              <a:ea typeface="Arial"/>
              <a:cs typeface="Arial"/>
              <a:sym typeface="Arial"/>
            </a:endParaRPr>
          </a:p>
        </p:txBody>
      </p:sp>
      <p:graphicFrame>
        <p:nvGraphicFramePr>
          <p:cNvPr id="1206" name="Google Shape;1206;p78"/>
          <p:cNvGraphicFramePr/>
          <p:nvPr/>
        </p:nvGraphicFramePr>
        <p:xfrm>
          <a:off x="1394426" y="1830995"/>
          <a:ext cx="3000000" cy="3000000"/>
        </p:xfrm>
        <a:graphic>
          <a:graphicData uri="http://schemas.openxmlformats.org/drawingml/2006/table">
            <a:tbl>
              <a:tblPr>
                <a:noFill/>
                <a:tableStyleId>{405A262B-8555-44D1-BC1E-4B8FA8C1AB7B}</a:tableStyleId>
              </a:tblPr>
              <a:tblGrid>
                <a:gridCol w="1896325"/>
                <a:gridCol w="1597600"/>
                <a:gridCol w="935175"/>
                <a:gridCol w="1701500"/>
                <a:gridCol w="1675525"/>
              </a:tblGrid>
              <a:tr h="417125">
                <a:tc>
                  <a:txBody>
                    <a:bodyPr/>
                    <a:lstStyle/>
                    <a:p>
                      <a:pPr indent="0" lvl="0" marL="0" marR="0" rtl="0" algn="ctr">
                        <a:lnSpc>
                          <a:spcPct val="100000"/>
                        </a:lnSpc>
                        <a:spcBef>
                          <a:spcPts val="0"/>
                        </a:spcBef>
                        <a:spcAft>
                          <a:spcPts val="0"/>
                        </a:spcAft>
                        <a:buClr>
                          <a:srgbClr val="000000"/>
                        </a:buClr>
                        <a:buSzPts val="1600"/>
                        <a:buFont typeface="Arial"/>
                        <a:buNone/>
                      </a:pPr>
                      <a:r>
                        <a:rPr b="1" i="0" lang="es-MX" sz="1600" u="none" cap="none" strike="noStrike">
                          <a:solidFill>
                            <a:srgbClr val="000000"/>
                          </a:solidFill>
                          <a:latin typeface="Calibri"/>
                          <a:ea typeface="Calibri"/>
                          <a:cs typeface="Calibri"/>
                          <a:sym typeface="Calibri"/>
                        </a:rPr>
                        <a:t>Integrante</a:t>
                      </a:r>
                      <a:endParaRPr b="1" sz="2400" u="none" cap="none" strike="noStrike">
                        <a:latin typeface="Calibri"/>
                        <a:ea typeface="Calibri"/>
                        <a:cs typeface="Calibri"/>
                        <a:sym typeface="Calibri"/>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57F3FB"/>
                    </a:solidFill>
                  </a:tcPr>
                </a:tc>
                <a:tc>
                  <a:txBody>
                    <a:bodyPr/>
                    <a:lstStyle/>
                    <a:p>
                      <a:pPr indent="0" lvl="0" marL="0" marR="0" rtl="0" algn="ctr">
                        <a:lnSpc>
                          <a:spcPct val="100000"/>
                        </a:lnSpc>
                        <a:spcBef>
                          <a:spcPts val="0"/>
                        </a:spcBef>
                        <a:spcAft>
                          <a:spcPts val="0"/>
                        </a:spcAft>
                        <a:buClr>
                          <a:srgbClr val="000000"/>
                        </a:buClr>
                        <a:buSzPts val="1600"/>
                        <a:buFont typeface="Arial"/>
                        <a:buNone/>
                      </a:pPr>
                      <a:r>
                        <a:rPr b="1" i="0" lang="es-MX" sz="1600" u="none" cap="none" strike="noStrike">
                          <a:solidFill>
                            <a:srgbClr val="000000"/>
                          </a:solidFill>
                          <a:latin typeface="Calibri"/>
                          <a:ea typeface="Calibri"/>
                          <a:cs typeface="Calibri"/>
                          <a:sym typeface="Calibri"/>
                        </a:rPr>
                        <a:t>PC</a:t>
                      </a:r>
                      <a:endParaRPr b="1" sz="2400" u="none" cap="none" strike="noStrike">
                        <a:latin typeface="Calibri"/>
                        <a:ea typeface="Calibri"/>
                        <a:cs typeface="Calibri"/>
                        <a:sym typeface="Calibri"/>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57F3FB"/>
                    </a:solidFill>
                  </a:tcPr>
                </a:tc>
                <a:tc>
                  <a:txBody>
                    <a:bodyPr/>
                    <a:lstStyle/>
                    <a:p>
                      <a:pPr indent="0" lvl="0" marL="0" marR="0" rtl="0" algn="ctr">
                        <a:lnSpc>
                          <a:spcPct val="100000"/>
                        </a:lnSpc>
                        <a:spcBef>
                          <a:spcPts val="0"/>
                        </a:spcBef>
                        <a:spcAft>
                          <a:spcPts val="0"/>
                        </a:spcAft>
                        <a:buClr>
                          <a:srgbClr val="000000"/>
                        </a:buClr>
                        <a:buSzPts val="1600"/>
                        <a:buFont typeface="Arial"/>
                        <a:buNone/>
                      </a:pPr>
                      <a:r>
                        <a:rPr b="1" i="0" lang="es-MX" sz="1600" u="none" cap="none" strike="noStrike">
                          <a:solidFill>
                            <a:srgbClr val="000000"/>
                          </a:solidFill>
                          <a:latin typeface="Calibri"/>
                          <a:ea typeface="Calibri"/>
                          <a:cs typeface="Calibri"/>
                          <a:sym typeface="Calibri"/>
                        </a:rPr>
                        <a:t>RAM</a:t>
                      </a:r>
                      <a:endParaRPr b="1" sz="2400" u="none" cap="none" strike="noStrike">
                        <a:latin typeface="Calibri"/>
                        <a:ea typeface="Calibri"/>
                        <a:cs typeface="Calibri"/>
                        <a:sym typeface="Calibri"/>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57F3FB"/>
                    </a:solidFill>
                  </a:tcPr>
                </a:tc>
                <a:tc>
                  <a:txBody>
                    <a:bodyPr/>
                    <a:lstStyle/>
                    <a:p>
                      <a:pPr indent="0" lvl="0" marL="0" marR="0" rtl="0" algn="ctr">
                        <a:lnSpc>
                          <a:spcPct val="100000"/>
                        </a:lnSpc>
                        <a:spcBef>
                          <a:spcPts val="0"/>
                        </a:spcBef>
                        <a:spcAft>
                          <a:spcPts val="0"/>
                        </a:spcAft>
                        <a:buClr>
                          <a:srgbClr val="000000"/>
                        </a:buClr>
                        <a:buSzPts val="1600"/>
                        <a:buFont typeface="Arial"/>
                        <a:buNone/>
                      </a:pPr>
                      <a:r>
                        <a:rPr b="1" i="0" lang="es-MX" sz="1600" u="none" cap="none" strike="noStrike">
                          <a:solidFill>
                            <a:srgbClr val="000000"/>
                          </a:solidFill>
                          <a:latin typeface="Calibri"/>
                          <a:ea typeface="Calibri"/>
                          <a:cs typeface="Calibri"/>
                          <a:sym typeface="Calibri"/>
                        </a:rPr>
                        <a:t>Almacenamiento</a:t>
                      </a:r>
                      <a:endParaRPr b="1" sz="2400" u="none" cap="none" strike="noStrike">
                        <a:latin typeface="Calibri"/>
                        <a:ea typeface="Calibri"/>
                        <a:cs typeface="Calibri"/>
                        <a:sym typeface="Calibri"/>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57F3FB"/>
                    </a:solidFill>
                  </a:tcPr>
                </a:tc>
                <a:tc>
                  <a:txBody>
                    <a:bodyPr/>
                    <a:lstStyle/>
                    <a:p>
                      <a:pPr indent="0" lvl="0" marL="0" marR="0" rtl="0" algn="ctr">
                        <a:lnSpc>
                          <a:spcPct val="100000"/>
                        </a:lnSpc>
                        <a:spcBef>
                          <a:spcPts val="0"/>
                        </a:spcBef>
                        <a:spcAft>
                          <a:spcPts val="0"/>
                        </a:spcAft>
                        <a:buClr>
                          <a:srgbClr val="000000"/>
                        </a:buClr>
                        <a:buSzPts val="1600"/>
                        <a:buFont typeface="Arial"/>
                        <a:buNone/>
                      </a:pPr>
                      <a:r>
                        <a:rPr b="1" i="0" lang="es-MX" sz="1600" u="none" cap="none" strike="noStrike">
                          <a:solidFill>
                            <a:srgbClr val="000000"/>
                          </a:solidFill>
                          <a:latin typeface="Calibri"/>
                          <a:ea typeface="Calibri"/>
                          <a:cs typeface="Calibri"/>
                          <a:sym typeface="Calibri"/>
                        </a:rPr>
                        <a:t>Sistema Operativo</a:t>
                      </a:r>
                      <a:endParaRPr b="1" sz="2400" u="none" cap="none" strike="noStrike">
                        <a:latin typeface="Calibri"/>
                        <a:ea typeface="Calibri"/>
                        <a:cs typeface="Calibri"/>
                        <a:sym typeface="Calibri"/>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57F3FB"/>
                    </a:solidFill>
                  </a:tcPr>
                </a:tc>
              </a:tr>
              <a:tr h="691375">
                <a:tc>
                  <a:txBody>
                    <a:bodyPr/>
                    <a:lstStyle/>
                    <a:p>
                      <a:pPr indent="0" lvl="0" marL="0" marR="0" rtl="0" algn="l">
                        <a:lnSpc>
                          <a:spcPct val="100000"/>
                        </a:lnSpc>
                        <a:spcBef>
                          <a:spcPts val="0"/>
                        </a:spcBef>
                        <a:spcAft>
                          <a:spcPts val="0"/>
                        </a:spcAft>
                        <a:buClr>
                          <a:srgbClr val="000000"/>
                        </a:buClr>
                        <a:buSzPts val="1600"/>
                        <a:buFont typeface="Arial"/>
                        <a:buNone/>
                      </a:pPr>
                      <a:r>
                        <a:rPr b="0" i="0" lang="es-MX" sz="1600" u="none" cap="none" strike="noStrike">
                          <a:solidFill>
                            <a:srgbClr val="000000"/>
                          </a:solidFill>
                          <a:latin typeface="Calibri"/>
                          <a:ea typeface="Calibri"/>
                          <a:cs typeface="Calibri"/>
                          <a:sym typeface="Calibri"/>
                        </a:rPr>
                        <a:t>Sarah Useche Montealegre</a:t>
                      </a:r>
                      <a:endParaRPr b="0" sz="2400" u="none" cap="none" strike="noStrike">
                        <a:latin typeface="Calibri"/>
                        <a:ea typeface="Calibri"/>
                        <a:cs typeface="Calibri"/>
                        <a:sym typeface="Calibri"/>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600"/>
                        <a:buFont typeface="Arial"/>
                        <a:buNone/>
                      </a:pPr>
                      <a:r>
                        <a:rPr b="0" i="0" lang="es-MX" sz="1600" u="none" cap="none" strike="noStrike">
                          <a:solidFill>
                            <a:srgbClr val="000000"/>
                          </a:solidFill>
                          <a:latin typeface="Calibri"/>
                          <a:ea typeface="Calibri"/>
                          <a:cs typeface="Calibri"/>
                          <a:sym typeface="Calibri"/>
                        </a:rPr>
                        <a:t>Acer Aspire</a:t>
                      </a:r>
                      <a:endParaRPr b="0" sz="2400" u="none" cap="none" strike="noStrike">
                        <a:latin typeface="Calibri"/>
                        <a:ea typeface="Calibri"/>
                        <a:cs typeface="Calibri"/>
                        <a:sym typeface="Calibri"/>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600"/>
                        <a:buFont typeface="Arial"/>
                        <a:buNone/>
                      </a:pPr>
                      <a:r>
                        <a:rPr b="0" i="0" lang="es-MX" sz="1600" u="none" cap="none" strike="noStrike">
                          <a:solidFill>
                            <a:srgbClr val="000000"/>
                          </a:solidFill>
                          <a:latin typeface="Calibri"/>
                          <a:ea typeface="Calibri"/>
                          <a:cs typeface="Calibri"/>
                          <a:sym typeface="Calibri"/>
                        </a:rPr>
                        <a:t>4 RAM</a:t>
                      </a:r>
                      <a:endParaRPr b="0" sz="2400" u="none" cap="none" strike="noStrike">
                        <a:latin typeface="Calibri"/>
                        <a:ea typeface="Calibri"/>
                        <a:cs typeface="Calibri"/>
                        <a:sym typeface="Calibri"/>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600"/>
                        <a:buFont typeface="Arial"/>
                        <a:buNone/>
                      </a:pPr>
                      <a:r>
                        <a:rPr b="0" i="0" lang="es-MX" sz="1600" u="none" cap="none" strike="noStrike">
                          <a:solidFill>
                            <a:srgbClr val="000000"/>
                          </a:solidFill>
                          <a:latin typeface="Calibri"/>
                          <a:ea typeface="Calibri"/>
                          <a:cs typeface="Calibri"/>
                          <a:sym typeface="Calibri"/>
                        </a:rPr>
                        <a:t>237 GB</a:t>
                      </a:r>
                      <a:endParaRPr b="0" sz="2400" u="none" cap="none" strike="noStrike">
                        <a:latin typeface="Calibri"/>
                        <a:ea typeface="Calibri"/>
                        <a:cs typeface="Calibri"/>
                        <a:sym typeface="Calibri"/>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600"/>
                        <a:buFont typeface="Arial"/>
                        <a:buNone/>
                      </a:pPr>
                      <a:r>
                        <a:rPr b="0" i="0" lang="es-MX" sz="1600" u="none" cap="none" strike="noStrike">
                          <a:solidFill>
                            <a:srgbClr val="000000"/>
                          </a:solidFill>
                          <a:latin typeface="Calibri"/>
                          <a:ea typeface="Calibri"/>
                          <a:cs typeface="Calibri"/>
                          <a:sym typeface="Calibri"/>
                        </a:rPr>
                        <a:t>Windows 11</a:t>
                      </a:r>
                      <a:endParaRPr b="0" sz="2400" u="none" cap="none" strike="noStrike">
                        <a:latin typeface="Calibri"/>
                        <a:ea typeface="Calibri"/>
                        <a:cs typeface="Calibri"/>
                        <a:sym typeface="Calibri"/>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lt1"/>
                    </a:solidFill>
                  </a:tcPr>
                </a:tc>
              </a:tr>
              <a:tr h="638625">
                <a:tc>
                  <a:txBody>
                    <a:bodyPr/>
                    <a:lstStyle/>
                    <a:p>
                      <a:pPr indent="0" lvl="0" marL="0" marR="0" rtl="0" algn="l">
                        <a:lnSpc>
                          <a:spcPct val="100000"/>
                        </a:lnSpc>
                        <a:spcBef>
                          <a:spcPts val="0"/>
                        </a:spcBef>
                        <a:spcAft>
                          <a:spcPts val="0"/>
                        </a:spcAft>
                        <a:buClr>
                          <a:srgbClr val="000000"/>
                        </a:buClr>
                        <a:buSzPts val="1600"/>
                        <a:buFont typeface="Arial"/>
                        <a:buNone/>
                      </a:pPr>
                      <a:r>
                        <a:rPr b="0" i="0" lang="es-MX" sz="1600" u="none" cap="none" strike="noStrike">
                          <a:solidFill>
                            <a:srgbClr val="000000"/>
                          </a:solidFill>
                          <a:latin typeface="Calibri"/>
                          <a:ea typeface="Calibri"/>
                          <a:cs typeface="Calibri"/>
                          <a:sym typeface="Calibri"/>
                        </a:rPr>
                        <a:t>Daniel Casas Pulido</a:t>
                      </a:r>
                      <a:endParaRPr b="0" sz="2400" u="none" cap="none" strike="noStrike">
                        <a:latin typeface="Calibri"/>
                        <a:ea typeface="Calibri"/>
                        <a:cs typeface="Calibri"/>
                        <a:sym typeface="Calibri"/>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600"/>
                        <a:buFont typeface="Arial"/>
                        <a:buNone/>
                      </a:pPr>
                      <a:r>
                        <a:rPr b="0" i="0" lang="es-MX" sz="1600" u="none" cap="none" strike="noStrike">
                          <a:solidFill>
                            <a:srgbClr val="000000"/>
                          </a:solidFill>
                          <a:latin typeface="Calibri"/>
                          <a:ea typeface="Calibri"/>
                          <a:cs typeface="Calibri"/>
                          <a:sym typeface="Calibri"/>
                        </a:rPr>
                        <a:t>HP</a:t>
                      </a:r>
                      <a:endParaRPr b="0" sz="2400" u="none" cap="none" strike="noStrike">
                        <a:latin typeface="Calibri"/>
                        <a:ea typeface="Calibri"/>
                        <a:cs typeface="Calibri"/>
                        <a:sym typeface="Calibri"/>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600"/>
                        <a:buFont typeface="Arial"/>
                        <a:buNone/>
                      </a:pPr>
                      <a:r>
                        <a:rPr b="0" i="0" lang="es-MX" sz="1600" u="none" cap="none" strike="noStrike">
                          <a:solidFill>
                            <a:srgbClr val="000000"/>
                          </a:solidFill>
                          <a:latin typeface="Calibri"/>
                          <a:ea typeface="Calibri"/>
                          <a:cs typeface="Calibri"/>
                          <a:sym typeface="Calibri"/>
                        </a:rPr>
                        <a:t>4 RAM</a:t>
                      </a:r>
                      <a:endParaRPr b="0" sz="2400" u="none" cap="none" strike="noStrike">
                        <a:latin typeface="Calibri"/>
                        <a:ea typeface="Calibri"/>
                        <a:cs typeface="Calibri"/>
                        <a:sym typeface="Calibri"/>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600"/>
                        <a:buFont typeface="Arial"/>
                        <a:buNone/>
                      </a:pPr>
                      <a:r>
                        <a:rPr b="0" i="0" lang="es-MX" sz="1600" u="none" cap="none" strike="noStrike">
                          <a:solidFill>
                            <a:srgbClr val="000000"/>
                          </a:solidFill>
                          <a:latin typeface="Calibri"/>
                          <a:ea typeface="Calibri"/>
                          <a:cs typeface="Calibri"/>
                          <a:sym typeface="Calibri"/>
                        </a:rPr>
                        <a:t>465 GB</a:t>
                      </a:r>
                      <a:endParaRPr b="0" sz="2400" u="none" cap="none" strike="noStrike">
                        <a:latin typeface="Calibri"/>
                        <a:ea typeface="Calibri"/>
                        <a:cs typeface="Calibri"/>
                        <a:sym typeface="Calibri"/>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600"/>
                        <a:buFont typeface="Arial"/>
                        <a:buNone/>
                      </a:pPr>
                      <a:r>
                        <a:rPr b="0" i="0" lang="es-MX" sz="1600" u="none" cap="none" strike="noStrike">
                          <a:solidFill>
                            <a:srgbClr val="000000"/>
                          </a:solidFill>
                          <a:latin typeface="Calibri"/>
                          <a:ea typeface="Calibri"/>
                          <a:cs typeface="Calibri"/>
                          <a:sym typeface="Calibri"/>
                        </a:rPr>
                        <a:t>Windows 10</a:t>
                      </a:r>
                      <a:endParaRPr b="0" sz="2400" u="none" cap="none" strike="noStrike">
                        <a:latin typeface="Calibri"/>
                        <a:ea typeface="Calibri"/>
                        <a:cs typeface="Calibri"/>
                        <a:sym typeface="Calibri"/>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lt1"/>
                    </a:solidFill>
                  </a:tcPr>
                </a:tc>
              </a:tr>
              <a:tr h="691375">
                <a:tc>
                  <a:txBody>
                    <a:bodyPr/>
                    <a:lstStyle/>
                    <a:p>
                      <a:pPr indent="0" lvl="0" marL="0" marR="0" rtl="0" algn="l">
                        <a:lnSpc>
                          <a:spcPct val="100000"/>
                        </a:lnSpc>
                        <a:spcBef>
                          <a:spcPts val="0"/>
                        </a:spcBef>
                        <a:spcAft>
                          <a:spcPts val="0"/>
                        </a:spcAft>
                        <a:buClr>
                          <a:srgbClr val="000000"/>
                        </a:buClr>
                        <a:buSzPts val="1600"/>
                        <a:buFont typeface="Arial"/>
                        <a:buNone/>
                      </a:pPr>
                      <a:r>
                        <a:rPr b="0" i="0" lang="es-MX" sz="1600" u="none" cap="none" strike="noStrike">
                          <a:solidFill>
                            <a:srgbClr val="000000"/>
                          </a:solidFill>
                          <a:latin typeface="Calibri"/>
                          <a:ea typeface="Calibri"/>
                          <a:cs typeface="Calibri"/>
                          <a:sym typeface="Calibri"/>
                        </a:rPr>
                        <a:t>Verónica Méndez Pérez</a:t>
                      </a:r>
                      <a:endParaRPr b="0" sz="2400" u="none" cap="none" strike="noStrike">
                        <a:latin typeface="Calibri"/>
                        <a:ea typeface="Calibri"/>
                        <a:cs typeface="Calibri"/>
                        <a:sym typeface="Calibri"/>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600"/>
                        <a:buFont typeface="Arial"/>
                        <a:buNone/>
                      </a:pPr>
                      <a:r>
                        <a:rPr b="0" i="0" lang="es-MX" sz="1600" u="none" cap="none" strike="noStrike">
                          <a:solidFill>
                            <a:srgbClr val="000000"/>
                          </a:solidFill>
                          <a:latin typeface="Calibri"/>
                          <a:ea typeface="Calibri"/>
                          <a:cs typeface="Calibri"/>
                          <a:sym typeface="Calibri"/>
                        </a:rPr>
                        <a:t>HP</a:t>
                      </a:r>
                      <a:endParaRPr b="0" sz="2400" u="none" cap="none" strike="noStrike">
                        <a:latin typeface="Calibri"/>
                        <a:ea typeface="Calibri"/>
                        <a:cs typeface="Calibri"/>
                        <a:sym typeface="Calibri"/>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600"/>
                        <a:buFont typeface="Arial"/>
                        <a:buNone/>
                      </a:pPr>
                      <a:r>
                        <a:rPr b="0" i="0" lang="es-MX" sz="1600" u="none" cap="none" strike="noStrike">
                          <a:solidFill>
                            <a:srgbClr val="000000"/>
                          </a:solidFill>
                          <a:latin typeface="Calibri"/>
                          <a:ea typeface="Calibri"/>
                          <a:cs typeface="Calibri"/>
                          <a:sym typeface="Calibri"/>
                        </a:rPr>
                        <a:t>4 RAM</a:t>
                      </a:r>
                      <a:endParaRPr b="0" sz="2400" u="none" cap="none" strike="noStrike">
                        <a:latin typeface="Calibri"/>
                        <a:ea typeface="Calibri"/>
                        <a:cs typeface="Calibri"/>
                        <a:sym typeface="Calibri"/>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600"/>
                        <a:buFont typeface="Arial"/>
                        <a:buNone/>
                      </a:pPr>
                      <a:r>
                        <a:rPr b="0" i="0" lang="es-MX" sz="1600" u="none" cap="none" strike="noStrike">
                          <a:solidFill>
                            <a:srgbClr val="000000"/>
                          </a:solidFill>
                          <a:latin typeface="Calibri"/>
                          <a:ea typeface="Calibri"/>
                          <a:cs typeface="Calibri"/>
                          <a:sym typeface="Calibri"/>
                        </a:rPr>
                        <a:t>300 GB</a:t>
                      </a:r>
                      <a:endParaRPr b="0" sz="2400" u="none" cap="none" strike="noStrike">
                        <a:latin typeface="Calibri"/>
                        <a:ea typeface="Calibri"/>
                        <a:cs typeface="Calibri"/>
                        <a:sym typeface="Calibri"/>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600"/>
                        <a:buFont typeface="Arial"/>
                        <a:buNone/>
                      </a:pPr>
                      <a:r>
                        <a:rPr b="0" i="0" lang="es-MX" sz="1600" u="none" cap="none" strike="noStrike">
                          <a:solidFill>
                            <a:srgbClr val="000000"/>
                          </a:solidFill>
                          <a:latin typeface="Calibri"/>
                          <a:ea typeface="Calibri"/>
                          <a:cs typeface="Calibri"/>
                          <a:sym typeface="Calibri"/>
                        </a:rPr>
                        <a:t>Windows 10</a:t>
                      </a:r>
                      <a:endParaRPr b="0" sz="2400" u="none" cap="none" strike="noStrike">
                        <a:latin typeface="Calibri"/>
                        <a:ea typeface="Calibri"/>
                        <a:cs typeface="Calibri"/>
                        <a:sym typeface="Calibri"/>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lt1"/>
                    </a:solidFill>
                  </a:tcPr>
                </a:tc>
              </a:tr>
              <a:tr h="638625">
                <a:tc>
                  <a:txBody>
                    <a:bodyPr/>
                    <a:lstStyle/>
                    <a:p>
                      <a:pPr indent="0" lvl="0" marL="0" marR="0" rtl="0" algn="l">
                        <a:lnSpc>
                          <a:spcPct val="100000"/>
                        </a:lnSpc>
                        <a:spcBef>
                          <a:spcPts val="0"/>
                        </a:spcBef>
                        <a:spcAft>
                          <a:spcPts val="0"/>
                        </a:spcAft>
                        <a:buClr>
                          <a:srgbClr val="000000"/>
                        </a:buClr>
                        <a:buSzPts val="1600"/>
                        <a:buFont typeface="Arial"/>
                        <a:buNone/>
                      </a:pPr>
                      <a:r>
                        <a:rPr b="0" i="0" lang="es-MX" sz="1600" u="none" cap="none" strike="noStrike">
                          <a:solidFill>
                            <a:srgbClr val="000000"/>
                          </a:solidFill>
                          <a:latin typeface="Calibri"/>
                          <a:ea typeface="Calibri"/>
                          <a:cs typeface="Calibri"/>
                          <a:sym typeface="Calibri"/>
                        </a:rPr>
                        <a:t>Eider Peña Fandiño</a:t>
                      </a:r>
                      <a:endParaRPr b="0" sz="2400" u="none" cap="none" strike="noStrike">
                        <a:latin typeface="Calibri"/>
                        <a:ea typeface="Calibri"/>
                        <a:cs typeface="Calibri"/>
                        <a:sym typeface="Calibri"/>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600"/>
                        <a:buFont typeface="Arial"/>
                        <a:buNone/>
                      </a:pPr>
                      <a:r>
                        <a:rPr b="0" i="0" lang="es-MX" sz="1600" u="none" cap="none" strike="noStrike">
                          <a:solidFill>
                            <a:srgbClr val="000000"/>
                          </a:solidFill>
                          <a:latin typeface="Calibri"/>
                          <a:ea typeface="Calibri"/>
                          <a:cs typeface="Calibri"/>
                          <a:sym typeface="Calibri"/>
                        </a:rPr>
                        <a:t>Asus Vivobook</a:t>
                      </a:r>
                      <a:endParaRPr b="0" sz="2400" u="none" cap="none" strike="noStrike">
                        <a:latin typeface="Calibri"/>
                        <a:ea typeface="Calibri"/>
                        <a:cs typeface="Calibri"/>
                        <a:sym typeface="Calibri"/>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600"/>
                        <a:buFont typeface="Arial"/>
                        <a:buNone/>
                      </a:pPr>
                      <a:r>
                        <a:rPr b="0" i="0" lang="es-MX" sz="1600" u="none" cap="none" strike="noStrike">
                          <a:solidFill>
                            <a:srgbClr val="000000"/>
                          </a:solidFill>
                          <a:latin typeface="Calibri"/>
                          <a:ea typeface="Calibri"/>
                          <a:cs typeface="Calibri"/>
                          <a:sym typeface="Calibri"/>
                        </a:rPr>
                        <a:t>8 RAM</a:t>
                      </a:r>
                      <a:endParaRPr b="0" sz="2400" u="none" cap="none" strike="noStrike">
                        <a:latin typeface="Calibri"/>
                        <a:ea typeface="Calibri"/>
                        <a:cs typeface="Calibri"/>
                        <a:sym typeface="Calibri"/>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600"/>
                        <a:buFont typeface="Arial"/>
                        <a:buNone/>
                      </a:pPr>
                      <a:r>
                        <a:rPr b="0" i="0" lang="es-MX" sz="1600" u="none" cap="none" strike="noStrike">
                          <a:solidFill>
                            <a:srgbClr val="000000"/>
                          </a:solidFill>
                          <a:latin typeface="Calibri"/>
                          <a:ea typeface="Calibri"/>
                          <a:cs typeface="Calibri"/>
                          <a:sym typeface="Calibri"/>
                        </a:rPr>
                        <a:t>250 GB</a:t>
                      </a:r>
                      <a:endParaRPr b="0" sz="2400" u="none" cap="none" strike="noStrike">
                        <a:latin typeface="Calibri"/>
                        <a:ea typeface="Calibri"/>
                        <a:cs typeface="Calibri"/>
                        <a:sym typeface="Calibri"/>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600"/>
                        <a:buFont typeface="Arial"/>
                        <a:buNone/>
                      </a:pPr>
                      <a:r>
                        <a:rPr b="0" i="0" lang="es-MX" sz="1600" u="none" cap="none" strike="noStrike">
                          <a:solidFill>
                            <a:srgbClr val="000000"/>
                          </a:solidFill>
                          <a:latin typeface="Calibri"/>
                          <a:ea typeface="Calibri"/>
                          <a:cs typeface="Calibri"/>
                          <a:sym typeface="Calibri"/>
                        </a:rPr>
                        <a:t>Windows 11</a:t>
                      </a:r>
                      <a:endParaRPr b="0" sz="2400" u="none" cap="none" strike="noStrike">
                        <a:latin typeface="Calibri"/>
                        <a:ea typeface="Calibri"/>
                        <a:cs typeface="Calibri"/>
                        <a:sym typeface="Calibri"/>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lt1"/>
                    </a:solidFill>
                  </a:tcPr>
                </a:tc>
              </a:tr>
              <a:tr h="691375">
                <a:tc>
                  <a:txBody>
                    <a:bodyPr/>
                    <a:lstStyle/>
                    <a:p>
                      <a:pPr indent="0" lvl="0" marL="0" marR="0" rtl="0" algn="l">
                        <a:lnSpc>
                          <a:spcPct val="100000"/>
                        </a:lnSpc>
                        <a:spcBef>
                          <a:spcPts val="0"/>
                        </a:spcBef>
                        <a:spcAft>
                          <a:spcPts val="0"/>
                        </a:spcAft>
                        <a:buClr>
                          <a:srgbClr val="000000"/>
                        </a:buClr>
                        <a:buSzPts val="1600"/>
                        <a:buFont typeface="Arial"/>
                        <a:buNone/>
                      </a:pPr>
                      <a:r>
                        <a:rPr b="0" i="0" lang="es-MX" sz="1600" u="none" cap="none" strike="noStrike">
                          <a:solidFill>
                            <a:srgbClr val="000000"/>
                          </a:solidFill>
                          <a:latin typeface="Calibri"/>
                          <a:ea typeface="Calibri"/>
                          <a:cs typeface="Calibri"/>
                          <a:sym typeface="Calibri"/>
                        </a:rPr>
                        <a:t>Brayan Garay Naranjo</a:t>
                      </a:r>
                      <a:endParaRPr b="0" sz="2400" u="none" cap="none" strike="noStrike">
                        <a:latin typeface="Calibri"/>
                        <a:ea typeface="Calibri"/>
                        <a:cs typeface="Calibri"/>
                        <a:sym typeface="Calibri"/>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600"/>
                        <a:buFont typeface="Arial"/>
                        <a:buNone/>
                      </a:pPr>
                      <a:r>
                        <a:rPr b="0" i="0" lang="es-MX" sz="1600" u="none" cap="none" strike="noStrike">
                          <a:solidFill>
                            <a:srgbClr val="000000"/>
                          </a:solidFill>
                          <a:latin typeface="Calibri"/>
                          <a:ea typeface="Calibri"/>
                          <a:cs typeface="Calibri"/>
                          <a:sym typeface="Calibri"/>
                        </a:rPr>
                        <a:t>Lenovo IdeaPad</a:t>
                      </a:r>
                      <a:endParaRPr b="0" sz="2400" u="none" cap="none" strike="noStrike">
                        <a:latin typeface="Calibri"/>
                        <a:ea typeface="Calibri"/>
                        <a:cs typeface="Calibri"/>
                        <a:sym typeface="Calibri"/>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600"/>
                        <a:buFont typeface="Arial"/>
                        <a:buNone/>
                      </a:pPr>
                      <a:r>
                        <a:rPr b="0" i="0" lang="es-MX" sz="1600" u="none" cap="none" strike="noStrike">
                          <a:solidFill>
                            <a:srgbClr val="000000"/>
                          </a:solidFill>
                          <a:latin typeface="Calibri"/>
                          <a:ea typeface="Calibri"/>
                          <a:cs typeface="Calibri"/>
                          <a:sym typeface="Calibri"/>
                        </a:rPr>
                        <a:t>4 RAM</a:t>
                      </a:r>
                      <a:endParaRPr b="0" sz="2400" u="none" cap="none" strike="noStrike">
                        <a:latin typeface="Calibri"/>
                        <a:ea typeface="Calibri"/>
                        <a:cs typeface="Calibri"/>
                        <a:sym typeface="Calibri"/>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600"/>
                        <a:buFont typeface="Arial"/>
                        <a:buNone/>
                      </a:pPr>
                      <a:r>
                        <a:rPr b="0" i="0" lang="es-MX" sz="1600" u="none" cap="none" strike="noStrike">
                          <a:solidFill>
                            <a:srgbClr val="000000"/>
                          </a:solidFill>
                          <a:latin typeface="Calibri"/>
                          <a:ea typeface="Calibri"/>
                          <a:cs typeface="Calibri"/>
                          <a:sym typeface="Calibri"/>
                        </a:rPr>
                        <a:t>300 GB</a:t>
                      </a:r>
                      <a:endParaRPr b="0" sz="2400" u="none" cap="none" strike="noStrike">
                        <a:latin typeface="Calibri"/>
                        <a:ea typeface="Calibri"/>
                        <a:cs typeface="Calibri"/>
                        <a:sym typeface="Calibri"/>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600"/>
                        <a:buFont typeface="Arial"/>
                        <a:buNone/>
                      </a:pPr>
                      <a:r>
                        <a:rPr b="0" i="0" lang="es-MX" sz="1600" u="none" cap="none" strike="noStrike">
                          <a:solidFill>
                            <a:srgbClr val="000000"/>
                          </a:solidFill>
                          <a:latin typeface="Calibri"/>
                          <a:ea typeface="Calibri"/>
                          <a:cs typeface="Calibri"/>
                          <a:sym typeface="Calibri"/>
                        </a:rPr>
                        <a:t>Windows 10 pro</a:t>
                      </a:r>
                      <a:endParaRPr b="0" sz="2400" u="none" cap="none" strike="noStrike">
                        <a:latin typeface="Calibri"/>
                        <a:ea typeface="Calibri"/>
                        <a:cs typeface="Calibri"/>
                        <a:sym typeface="Calibri"/>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lt1"/>
                    </a:solidFill>
                  </a:tcPr>
                </a:tc>
              </a:tr>
            </a:tbl>
          </a:graphicData>
        </a:graphic>
      </p:graphicFrame>
      <p:sp>
        <p:nvSpPr>
          <p:cNvPr id="1207" name="Google Shape;1207;p78"/>
          <p:cNvSpPr txBox="1"/>
          <p:nvPr/>
        </p:nvSpPr>
        <p:spPr>
          <a:xfrm>
            <a:off x="2039195" y="1010705"/>
            <a:ext cx="6603954" cy="400110"/>
          </a:xfrm>
          <a:prstGeom prst="rect">
            <a:avLst/>
          </a:prstGeom>
          <a:noFill/>
          <a:ln>
            <a:noFill/>
          </a:ln>
        </p:spPr>
        <p:txBody>
          <a:bodyPr anchorCtr="0" anchor="t" bIns="45700" lIns="91425" spcFirstLastPara="1" rIns="91425" wrap="square" tIns="45700">
            <a:spAutoFit/>
          </a:bodyPr>
          <a:lstStyle/>
          <a:p>
            <a:pPr indent="0" lvl="0" marL="457200" marR="0" rtl="0" algn="ctr">
              <a:lnSpc>
                <a:spcPct val="100000"/>
              </a:lnSpc>
              <a:spcBef>
                <a:spcPts val="0"/>
              </a:spcBef>
              <a:spcAft>
                <a:spcPts val="0"/>
              </a:spcAft>
              <a:buClr>
                <a:srgbClr val="000000"/>
              </a:buClr>
              <a:buSzPts val="2000"/>
              <a:buFont typeface="Arial"/>
              <a:buNone/>
            </a:pPr>
            <a:r>
              <a:rPr b="1" i="0" lang="es-MX" sz="2000" u="none" cap="none" strike="noStrike">
                <a:solidFill>
                  <a:srgbClr val="000000"/>
                </a:solidFill>
                <a:latin typeface="Arial"/>
                <a:ea typeface="Arial"/>
                <a:cs typeface="Arial"/>
                <a:sym typeface="Arial"/>
              </a:rPr>
              <a:t>INVENTARIO DEL SISTEMA DE INFORMACIÓN</a:t>
            </a:r>
            <a:endParaRPr b="0" i="0" sz="2000" u="none" cap="none" strike="noStrike">
              <a:solidFill>
                <a:schemeClr val="dk1"/>
              </a:solidFill>
              <a:latin typeface="Arial"/>
              <a:ea typeface="Arial"/>
              <a:cs typeface="Arial"/>
              <a:sym typeface="Arial"/>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211" name="Shape 1211"/>
        <p:cNvGrpSpPr/>
        <p:nvPr/>
      </p:nvGrpSpPr>
      <p:grpSpPr>
        <a:xfrm>
          <a:off x="0" y="0"/>
          <a:ext cx="0" cy="0"/>
          <a:chOff x="0" y="0"/>
          <a:chExt cx="0" cy="0"/>
        </a:xfrm>
      </p:grpSpPr>
      <p:sp>
        <p:nvSpPr>
          <p:cNvPr id="1212" name="Google Shape;1212;p79"/>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rebuchet MS"/>
              <a:ea typeface="Trebuchet MS"/>
              <a:cs typeface="Trebuchet MS"/>
              <a:sym typeface="Trebuchet MS"/>
            </a:endParaRPr>
          </a:p>
        </p:txBody>
      </p:sp>
      <p:sp>
        <p:nvSpPr>
          <p:cNvPr id="1213" name="Google Shape;1213;p79"/>
          <p:cNvSpPr txBox="1"/>
          <p:nvPr/>
        </p:nvSpPr>
        <p:spPr>
          <a:xfrm>
            <a:off x="3117954" y="1416302"/>
            <a:ext cx="4446436" cy="400110"/>
          </a:xfrm>
          <a:prstGeom prst="rect">
            <a:avLst/>
          </a:prstGeom>
          <a:noFill/>
          <a:ln>
            <a:noFill/>
          </a:ln>
        </p:spPr>
        <p:txBody>
          <a:bodyPr anchorCtr="0" anchor="t" bIns="45700" lIns="91425" spcFirstLastPara="1" rIns="91425" wrap="square" tIns="45700">
            <a:spAutoFit/>
          </a:bodyPr>
          <a:lstStyle/>
          <a:p>
            <a:pPr indent="0" lvl="0" marL="457200" marR="0" rtl="0" algn="ctr">
              <a:lnSpc>
                <a:spcPct val="100000"/>
              </a:lnSpc>
              <a:spcBef>
                <a:spcPts val="0"/>
              </a:spcBef>
              <a:spcAft>
                <a:spcPts val="0"/>
              </a:spcAft>
              <a:buClr>
                <a:srgbClr val="000000"/>
              </a:buClr>
              <a:buSzPts val="2000"/>
              <a:buFont typeface="Arial"/>
              <a:buNone/>
            </a:pPr>
            <a:r>
              <a:rPr b="1" i="0" lang="es-MX" sz="2000" u="none" cap="none" strike="noStrike">
                <a:solidFill>
                  <a:srgbClr val="000000"/>
                </a:solidFill>
                <a:latin typeface="Arial"/>
                <a:ea typeface="Arial"/>
                <a:cs typeface="Arial"/>
                <a:sym typeface="Arial"/>
              </a:rPr>
              <a:t>INVENTARIO DE SOFTWARE</a:t>
            </a:r>
            <a:endParaRPr b="0" i="0" sz="2000" u="none" cap="none" strike="noStrike">
              <a:solidFill>
                <a:schemeClr val="dk1"/>
              </a:solidFill>
              <a:latin typeface="Arial"/>
              <a:ea typeface="Arial"/>
              <a:cs typeface="Arial"/>
              <a:sym typeface="Arial"/>
            </a:endParaRPr>
          </a:p>
        </p:txBody>
      </p:sp>
      <p:graphicFrame>
        <p:nvGraphicFramePr>
          <p:cNvPr id="1214" name="Google Shape;1214;p79"/>
          <p:cNvGraphicFramePr/>
          <p:nvPr/>
        </p:nvGraphicFramePr>
        <p:xfrm>
          <a:off x="697584" y="290378"/>
          <a:ext cx="3000000" cy="3000000"/>
        </p:xfrm>
        <a:graphic>
          <a:graphicData uri="http://schemas.openxmlformats.org/drawingml/2006/table">
            <a:tbl>
              <a:tblPr>
                <a:noFill/>
                <a:tableStyleId>{405A262B-8555-44D1-BC1E-4B8FA8C1AB7B}</a:tableStyleId>
              </a:tblPr>
              <a:tblGrid>
                <a:gridCol w="2405800"/>
                <a:gridCol w="8482150"/>
              </a:tblGrid>
              <a:tr h="321875">
                <a:tc>
                  <a:txBody>
                    <a:bodyPr/>
                    <a:lstStyle/>
                    <a:p>
                      <a:pPr indent="0" lvl="0" marL="0" marR="0" rtl="0" algn="ctr">
                        <a:lnSpc>
                          <a:spcPct val="100000"/>
                        </a:lnSpc>
                        <a:spcBef>
                          <a:spcPts val="0"/>
                        </a:spcBef>
                        <a:spcAft>
                          <a:spcPts val="0"/>
                        </a:spcAft>
                        <a:buClr>
                          <a:srgbClr val="000000"/>
                        </a:buClr>
                        <a:buSzPts val="1400"/>
                        <a:buFont typeface="Arial"/>
                        <a:buNone/>
                      </a:pPr>
                      <a:r>
                        <a:rPr b="1" lang="es-MX" sz="1400" u="none" cap="none" strike="noStrike"/>
                        <a:t>Software</a:t>
                      </a:r>
                      <a:endParaRPr sz="1400" u="none" cap="none" strike="noStrike"/>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57F3FB"/>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b="1" lang="es-MX" sz="1400" u="none" cap="none" strike="noStrike"/>
                        <a:t>Uso</a:t>
                      </a:r>
                      <a:endParaRPr sz="1400" u="none" cap="none" strike="noStrike"/>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57F3FB"/>
                    </a:solidFill>
                  </a:tcPr>
                </a:tc>
              </a:tr>
              <a:tr h="321875">
                <a:tc>
                  <a:txBody>
                    <a:bodyPr/>
                    <a:lstStyle/>
                    <a:p>
                      <a:pPr indent="0" lvl="0" marL="0" marR="0" rtl="0" algn="l">
                        <a:lnSpc>
                          <a:spcPct val="100000"/>
                        </a:lnSpc>
                        <a:spcBef>
                          <a:spcPts val="0"/>
                        </a:spcBef>
                        <a:spcAft>
                          <a:spcPts val="0"/>
                        </a:spcAft>
                        <a:buClr>
                          <a:srgbClr val="000000"/>
                        </a:buClr>
                        <a:buSzPts val="1400"/>
                        <a:buFont typeface="Arial"/>
                        <a:buNone/>
                      </a:pPr>
                      <a:r>
                        <a:rPr lang="es-MX" sz="1400" u="none" cap="none" strike="noStrike"/>
                        <a:t>Microsoft Windows </a:t>
                      </a:r>
                      <a:endParaRPr sz="1400" u="none" cap="none" strike="noStrike"/>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s-MX" sz="1400" u="none" cap="none" strike="noStrike"/>
                        <a:t>Administrar y ejecutar el proyecto</a:t>
                      </a:r>
                      <a:endParaRPr sz="1400" u="none" cap="none" strike="noStrike"/>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lt1"/>
                    </a:solidFill>
                  </a:tcPr>
                </a:tc>
              </a:tr>
              <a:tr h="321875">
                <a:tc>
                  <a:txBody>
                    <a:bodyPr/>
                    <a:lstStyle/>
                    <a:p>
                      <a:pPr indent="0" lvl="0" marL="0" marR="0" rtl="0" algn="l">
                        <a:lnSpc>
                          <a:spcPct val="100000"/>
                        </a:lnSpc>
                        <a:spcBef>
                          <a:spcPts val="0"/>
                        </a:spcBef>
                        <a:spcAft>
                          <a:spcPts val="0"/>
                        </a:spcAft>
                        <a:buClr>
                          <a:srgbClr val="000000"/>
                        </a:buClr>
                        <a:buSzPts val="1400"/>
                        <a:buFont typeface="Arial"/>
                        <a:buNone/>
                      </a:pPr>
                      <a:r>
                        <a:rPr lang="es-MX" sz="1400" u="none" cap="none" strike="noStrike"/>
                        <a:t>Microsoft Project</a:t>
                      </a:r>
                      <a:endParaRPr sz="1400" u="none" cap="none" strike="noStrike"/>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s-MX" sz="1400" u="none" cap="none" strike="noStrike"/>
                        <a:t>Crear, diseñar y ejecutar el diagrama de Gantt</a:t>
                      </a:r>
                      <a:endParaRPr sz="1400" u="none" cap="none" strike="noStrike"/>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lt1"/>
                    </a:solidFill>
                  </a:tcPr>
                </a:tc>
              </a:tr>
              <a:tr h="321875">
                <a:tc>
                  <a:txBody>
                    <a:bodyPr/>
                    <a:lstStyle/>
                    <a:p>
                      <a:pPr indent="0" lvl="0" marL="0" marR="0" rtl="0" algn="l">
                        <a:lnSpc>
                          <a:spcPct val="100000"/>
                        </a:lnSpc>
                        <a:spcBef>
                          <a:spcPts val="0"/>
                        </a:spcBef>
                        <a:spcAft>
                          <a:spcPts val="0"/>
                        </a:spcAft>
                        <a:buClr>
                          <a:srgbClr val="000000"/>
                        </a:buClr>
                        <a:buSzPts val="1400"/>
                        <a:buFont typeface="Arial"/>
                        <a:buNone/>
                      </a:pPr>
                      <a:r>
                        <a:rPr lang="es-MX" sz="1400" u="none" cap="none" strike="noStrike"/>
                        <a:t>Microsoft Power Point</a:t>
                      </a:r>
                      <a:endParaRPr sz="1400" u="none" cap="none" strike="noStrike"/>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s-MX" sz="1400" u="none" cap="none" strike="noStrike"/>
                        <a:t>Crear, diseñar y presentar diapositivas del proyecto</a:t>
                      </a:r>
                      <a:endParaRPr sz="1400" u="none" cap="none" strike="noStrike"/>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lt1"/>
                    </a:solidFill>
                  </a:tcPr>
                </a:tc>
              </a:tr>
              <a:tr h="321875">
                <a:tc>
                  <a:txBody>
                    <a:bodyPr/>
                    <a:lstStyle/>
                    <a:p>
                      <a:pPr indent="0" lvl="0" marL="0" marR="0" rtl="0" algn="l">
                        <a:lnSpc>
                          <a:spcPct val="100000"/>
                        </a:lnSpc>
                        <a:spcBef>
                          <a:spcPts val="0"/>
                        </a:spcBef>
                        <a:spcAft>
                          <a:spcPts val="0"/>
                        </a:spcAft>
                        <a:buClr>
                          <a:srgbClr val="000000"/>
                        </a:buClr>
                        <a:buSzPts val="1400"/>
                        <a:buFont typeface="Arial"/>
                        <a:buNone/>
                      </a:pPr>
                      <a:r>
                        <a:rPr lang="es-MX" sz="1400" u="none" cap="none" strike="noStrike"/>
                        <a:t>Google Drive</a:t>
                      </a:r>
                      <a:endParaRPr sz="1400" u="none" cap="none" strike="noStrike"/>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s-MX" sz="1400" u="none" cap="none" strike="noStrike"/>
                        <a:t>Copia de los avances del proyecto</a:t>
                      </a:r>
                      <a:endParaRPr sz="1400" u="none" cap="none" strike="noStrike"/>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lt1"/>
                    </a:solidFill>
                  </a:tcPr>
                </a:tc>
              </a:tr>
              <a:tr h="321875">
                <a:tc>
                  <a:txBody>
                    <a:bodyPr/>
                    <a:lstStyle/>
                    <a:p>
                      <a:pPr indent="0" lvl="0" marL="0" marR="0" rtl="0" algn="l">
                        <a:lnSpc>
                          <a:spcPct val="100000"/>
                        </a:lnSpc>
                        <a:spcBef>
                          <a:spcPts val="0"/>
                        </a:spcBef>
                        <a:spcAft>
                          <a:spcPts val="0"/>
                        </a:spcAft>
                        <a:buClr>
                          <a:srgbClr val="000000"/>
                        </a:buClr>
                        <a:buSzPts val="1400"/>
                        <a:buFont typeface="Arial"/>
                        <a:buNone/>
                      </a:pPr>
                      <a:r>
                        <a:rPr lang="es-MX" sz="1400" u="none" cap="none" strike="noStrike"/>
                        <a:t>Google Docs</a:t>
                      </a:r>
                      <a:endParaRPr sz="1400" u="none" cap="none" strike="noStrike"/>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s-MX" sz="1400" u="none" cap="none" strike="noStrike"/>
                        <a:t>Realización online de manera grupal en archivos tipo doc. del proyecto</a:t>
                      </a:r>
                      <a:endParaRPr sz="1400" u="none" cap="none" strike="noStrike"/>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lt1"/>
                    </a:solidFill>
                  </a:tcPr>
                </a:tc>
              </a:tr>
              <a:tr h="321875">
                <a:tc>
                  <a:txBody>
                    <a:bodyPr/>
                    <a:lstStyle/>
                    <a:p>
                      <a:pPr indent="0" lvl="0" marL="0" marR="0" rtl="0" algn="l">
                        <a:lnSpc>
                          <a:spcPct val="100000"/>
                        </a:lnSpc>
                        <a:spcBef>
                          <a:spcPts val="0"/>
                        </a:spcBef>
                        <a:spcAft>
                          <a:spcPts val="0"/>
                        </a:spcAft>
                        <a:buClr>
                          <a:srgbClr val="000000"/>
                        </a:buClr>
                        <a:buSzPts val="1400"/>
                        <a:buFont typeface="Arial"/>
                        <a:buNone/>
                      </a:pPr>
                      <a:r>
                        <a:rPr lang="es-MX" sz="1400" u="none" cap="none" strike="noStrike"/>
                        <a:t>Google Hojas de cálculo</a:t>
                      </a:r>
                      <a:endParaRPr sz="1400" u="none" cap="none" strike="noStrike"/>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s-MX" sz="1400" u="none" cap="none" strike="noStrike"/>
                        <a:t>Realización de base de datos sobre la recolección de información</a:t>
                      </a:r>
                      <a:endParaRPr sz="1400" u="none" cap="none" strike="noStrike"/>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lt1"/>
                    </a:solidFill>
                  </a:tcPr>
                </a:tc>
              </a:tr>
              <a:tr h="321875">
                <a:tc>
                  <a:txBody>
                    <a:bodyPr/>
                    <a:lstStyle/>
                    <a:p>
                      <a:pPr indent="0" lvl="0" marL="0" marR="0" rtl="0" algn="l">
                        <a:lnSpc>
                          <a:spcPct val="100000"/>
                        </a:lnSpc>
                        <a:spcBef>
                          <a:spcPts val="0"/>
                        </a:spcBef>
                        <a:spcAft>
                          <a:spcPts val="0"/>
                        </a:spcAft>
                        <a:buClr>
                          <a:srgbClr val="000000"/>
                        </a:buClr>
                        <a:buSzPts val="1400"/>
                        <a:buFont typeface="Arial"/>
                        <a:buNone/>
                      </a:pPr>
                      <a:r>
                        <a:rPr lang="es-MX" sz="1400" u="none" cap="none" strike="noStrike"/>
                        <a:t>Google presentaciones</a:t>
                      </a:r>
                      <a:endParaRPr sz="1400" u="none" cap="none" strike="noStrike"/>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chemeClr val="dk1"/>
                        </a:buClr>
                        <a:buSzPts val="1400"/>
                        <a:buFont typeface="Trebuchet MS"/>
                        <a:buNone/>
                      </a:pPr>
                      <a:r>
                        <a:rPr lang="es-MX" sz="1400" u="none" cap="none" strike="noStrike"/>
                        <a:t>Realización online de manera grupal en archivos tipo ppptx. del proyecto</a:t>
                      </a:r>
                      <a:endParaRPr sz="1400" u="none" cap="none" strike="noStrike"/>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lt1"/>
                    </a:solidFill>
                  </a:tcPr>
                </a:tc>
              </a:tr>
              <a:tr h="321875">
                <a:tc>
                  <a:txBody>
                    <a:bodyPr/>
                    <a:lstStyle/>
                    <a:p>
                      <a:pPr indent="0" lvl="0" marL="0" marR="0" rtl="0" algn="l">
                        <a:lnSpc>
                          <a:spcPct val="100000"/>
                        </a:lnSpc>
                        <a:spcBef>
                          <a:spcPts val="0"/>
                        </a:spcBef>
                        <a:spcAft>
                          <a:spcPts val="0"/>
                        </a:spcAft>
                        <a:buClr>
                          <a:srgbClr val="000000"/>
                        </a:buClr>
                        <a:buSzPts val="1400"/>
                        <a:buFont typeface="Trebuchet MS"/>
                        <a:buNone/>
                      </a:pPr>
                      <a:r>
                        <a:rPr b="0" i="0" lang="es-MX" sz="1400" u="none" cap="none" strike="noStrike">
                          <a:solidFill>
                            <a:srgbClr val="000000"/>
                          </a:solidFill>
                          <a:latin typeface="Trebuchet MS"/>
                          <a:ea typeface="Trebuchet MS"/>
                          <a:cs typeface="Trebuchet MS"/>
                          <a:sym typeface="Trebuchet MS"/>
                        </a:rPr>
                        <a:t>Google Meet</a:t>
                      </a:r>
                      <a:endParaRPr b="0" i="0" sz="1400" u="none" cap="none" strike="noStrike">
                        <a:solidFill>
                          <a:srgbClr val="000000"/>
                        </a:solidFill>
                        <a:latin typeface="Trebuchet MS"/>
                        <a:ea typeface="Trebuchet MS"/>
                        <a:cs typeface="Trebuchet MS"/>
                        <a:sym typeface="Trebuchet MS"/>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s-MX" sz="1400" u="none" cap="none" strike="noStrike"/>
                        <a:t>Reuniones del grupo del proyecto</a:t>
                      </a:r>
                      <a:endParaRPr sz="1400" u="none" cap="none" strike="noStrike"/>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lt1"/>
                    </a:solidFill>
                  </a:tcPr>
                </a:tc>
              </a:tr>
              <a:tr h="321875">
                <a:tc>
                  <a:txBody>
                    <a:bodyPr/>
                    <a:lstStyle/>
                    <a:p>
                      <a:pPr indent="0" lvl="0" marL="0" marR="0" rtl="0" algn="l">
                        <a:lnSpc>
                          <a:spcPct val="100000"/>
                        </a:lnSpc>
                        <a:spcBef>
                          <a:spcPts val="0"/>
                        </a:spcBef>
                        <a:spcAft>
                          <a:spcPts val="0"/>
                        </a:spcAft>
                        <a:buClr>
                          <a:schemeClr val="dk1"/>
                        </a:buClr>
                        <a:buSzPts val="1400"/>
                        <a:buFont typeface="Trebuchet MS"/>
                        <a:buNone/>
                      </a:pPr>
                      <a:r>
                        <a:rPr lang="es-MX" sz="1400" u="none" cap="none" strike="noStrike"/>
                        <a:t>Google Forms</a:t>
                      </a:r>
                      <a:endParaRPr sz="1400" u="none" cap="none" strike="noStrike"/>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s-MX" sz="1400" u="none" cap="none" strike="noStrike"/>
                        <a:t>Realización de encuesta para el levantamiento de información</a:t>
                      </a:r>
                      <a:endParaRPr sz="1400" u="none" cap="none" strike="noStrike"/>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lt1"/>
                    </a:solidFill>
                  </a:tcPr>
                </a:tc>
              </a:tr>
              <a:tr h="321875">
                <a:tc>
                  <a:txBody>
                    <a:bodyPr/>
                    <a:lstStyle/>
                    <a:p>
                      <a:pPr indent="0" lvl="0" marL="0" marR="0" rtl="0" algn="l">
                        <a:lnSpc>
                          <a:spcPct val="100000"/>
                        </a:lnSpc>
                        <a:spcBef>
                          <a:spcPts val="0"/>
                        </a:spcBef>
                        <a:spcAft>
                          <a:spcPts val="0"/>
                        </a:spcAft>
                        <a:buClr>
                          <a:srgbClr val="000000"/>
                        </a:buClr>
                        <a:buSzPts val="1400"/>
                        <a:buFont typeface="Arial"/>
                        <a:buNone/>
                      </a:pPr>
                      <a:r>
                        <a:rPr lang="es-MX" sz="1400" u="none" cap="none" strike="noStrike"/>
                        <a:t>Draw.io</a:t>
                      </a:r>
                      <a:endParaRPr sz="1400" u="none" cap="none" strike="noStrike"/>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s-MX" sz="1400" u="none" cap="none" strike="noStrike"/>
                        <a:t>Realización de diagramas de distribución</a:t>
                      </a:r>
                      <a:endParaRPr sz="1400" u="none" cap="none" strike="noStrike"/>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lt1"/>
                    </a:solidFill>
                  </a:tcPr>
                </a:tc>
              </a:tr>
              <a:tr h="321875">
                <a:tc>
                  <a:txBody>
                    <a:bodyPr/>
                    <a:lstStyle/>
                    <a:p>
                      <a:pPr indent="0" lvl="0" marL="0" marR="0" rtl="0" algn="l">
                        <a:lnSpc>
                          <a:spcPct val="100000"/>
                        </a:lnSpc>
                        <a:spcBef>
                          <a:spcPts val="0"/>
                        </a:spcBef>
                        <a:spcAft>
                          <a:spcPts val="0"/>
                        </a:spcAft>
                        <a:buClr>
                          <a:srgbClr val="000000"/>
                        </a:buClr>
                        <a:buSzPts val="1400"/>
                        <a:buFont typeface="Arial"/>
                        <a:buNone/>
                      </a:pPr>
                      <a:r>
                        <a:rPr lang="es-MX" sz="1400" u="none" cap="none" strike="noStrike"/>
                        <a:t>Git</a:t>
                      </a:r>
                      <a:endParaRPr sz="1400" u="none" cap="none" strike="noStrike"/>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s-MX" sz="1400" u="none" cap="none" strike="noStrike"/>
                        <a:t>Administrar repositorio del proyecto</a:t>
                      </a:r>
                      <a:endParaRPr sz="1400" u="none" cap="none" strike="noStrike"/>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lt1"/>
                    </a:solidFill>
                  </a:tcPr>
                </a:tc>
              </a:tr>
              <a:tr h="321875">
                <a:tc>
                  <a:txBody>
                    <a:bodyPr/>
                    <a:lstStyle/>
                    <a:p>
                      <a:pPr indent="0" lvl="0" marL="0" marR="0" rtl="0" algn="l">
                        <a:lnSpc>
                          <a:spcPct val="100000"/>
                        </a:lnSpc>
                        <a:spcBef>
                          <a:spcPts val="0"/>
                        </a:spcBef>
                        <a:spcAft>
                          <a:spcPts val="0"/>
                        </a:spcAft>
                        <a:buClr>
                          <a:srgbClr val="000000"/>
                        </a:buClr>
                        <a:buSzPts val="1400"/>
                        <a:buFont typeface="Arial"/>
                        <a:buNone/>
                      </a:pPr>
                      <a:r>
                        <a:rPr lang="es-MX" sz="1400" u="none" cap="none" strike="noStrike"/>
                        <a:t>GitHub</a:t>
                      </a:r>
                      <a:endParaRPr sz="1400" u="none" cap="none" strike="noStrike"/>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s-MX" sz="1400" u="none" cap="none" strike="noStrike"/>
                        <a:t>Mantener archivos y códigos del proyecto</a:t>
                      </a:r>
                      <a:endParaRPr sz="1400" u="none" cap="none" strike="noStrike"/>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lt1"/>
                    </a:solidFill>
                  </a:tcPr>
                </a:tc>
              </a:tr>
              <a:tr h="321875">
                <a:tc>
                  <a:txBody>
                    <a:bodyPr/>
                    <a:lstStyle/>
                    <a:p>
                      <a:pPr indent="0" lvl="0" marL="0" marR="0" rtl="0" algn="l">
                        <a:lnSpc>
                          <a:spcPct val="100000"/>
                        </a:lnSpc>
                        <a:spcBef>
                          <a:spcPts val="0"/>
                        </a:spcBef>
                        <a:spcAft>
                          <a:spcPts val="0"/>
                        </a:spcAft>
                        <a:buClr>
                          <a:srgbClr val="000000"/>
                        </a:buClr>
                        <a:buSzPts val="1400"/>
                        <a:buFont typeface="Arial"/>
                        <a:buNone/>
                      </a:pPr>
                      <a:r>
                        <a:rPr lang="es-MX" sz="1400" u="none" cap="none" strike="noStrike"/>
                        <a:t>MySQL Workbench</a:t>
                      </a:r>
                      <a:endParaRPr sz="1400" u="none" cap="none" strike="noStrike"/>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s-MX" sz="1400" u="none" cap="none" strike="noStrike"/>
                        <a:t>Realización del diccionario de datos y modelo entidad relación</a:t>
                      </a:r>
                      <a:endParaRPr sz="1400" u="none" cap="none" strike="noStrike"/>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lt1"/>
                    </a:solidFill>
                  </a:tcPr>
                </a:tc>
              </a:tr>
              <a:tr h="321875">
                <a:tc>
                  <a:txBody>
                    <a:bodyPr/>
                    <a:lstStyle/>
                    <a:p>
                      <a:pPr indent="0" lvl="0" marL="0" marR="0" rtl="0" algn="l">
                        <a:lnSpc>
                          <a:spcPct val="100000"/>
                        </a:lnSpc>
                        <a:spcBef>
                          <a:spcPts val="0"/>
                        </a:spcBef>
                        <a:spcAft>
                          <a:spcPts val="0"/>
                        </a:spcAft>
                        <a:buClr>
                          <a:srgbClr val="000000"/>
                        </a:buClr>
                        <a:buSzPts val="1400"/>
                        <a:buFont typeface="Arial"/>
                        <a:buNone/>
                      </a:pPr>
                      <a:r>
                        <a:rPr lang="es-MX" sz="1400" u="none" cap="none" strike="noStrike"/>
                        <a:t>Xampp versión 8.1.6</a:t>
                      </a:r>
                      <a:endParaRPr sz="1400" u="none" cap="none" strike="noStrike"/>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s-MX" sz="1400" u="none" cap="none" strike="noStrike"/>
                        <a:t>Gestionar la base de datos</a:t>
                      </a:r>
                      <a:endParaRPr sz="1400" u="none" cap="none" strike="noStrike"/>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lt1"/>
                    </a:solidFill>
                  </a:tcPr>
                </a:tc>
              </a:tr>
              <a:tr h="321875">
                <a:tc>
                  <a:txBody>
                    <a:bodyPr/>
                    <a:lstStyle/>
                    <a:p>
                      <a:pPr indent="0" lvl="0" marL="0" marR="0" rtl="0" algn="l">
                        <a:lnSpc>
                          <a:spcPct val="100000"/>
                        </a:lnSpc>
                        <a:spcBef>
                          <a:spcPts val="0"/>
                        </a:spcBef>
                        <a:spcAft>
                          <a:spcPts val="0"/>
                        </a:spcAft>
                        <a:buClr>
                          <a:srgbClr val="000000"/>
                        </a:buClr>
                        <a:buSzPts val="1400"/>
                        <a:buFont typeface="Arial"/>
                        <a:buNone/>
                      </a:pPr>
                      <a:r>
                        <a:rPr lang="es-MX" sz="1400" u="none" cap="none" strike="noStrike"/>
                        <a:t>WhatsApp</a:t>
                      </a:r>
                      <a:endParaRPr sz="1400" u="none" cap="none" strike="noStrike"/>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s-MX" sz="1400" u="none" cap="none" strike="noStrike"/>
                        <a:t>Comunicación entre los integrantes del grupo</a:t>
                      </a:r>
                      <a:endParaRPr sz="1400" u="none" cap="none" strike="noStrike"/>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lt1"/>
                    </a:solidFill>
                  </a:tcPr>
                </a:tc>
              </a:tr>
              <a:tr h="440400">
                <a:tc>
                  <a:txBody>
                    <a:bodyPr/>
                    <a:lstStyle/>
                    <a:p>
                      <a:pPr indent="0" lvl="0" marL="0" marR="0" rtl="0" algn="l">
                        <a:lnSpc>
                          <a:spcPct val="100000"/>
                        </a:lnSpc>
                        <a:spcBef>
                          <a:spcPts val="0"/>
                        </a:spcBef>
                        <a:spcAft>
                          <a:spcPts val="0"/>
                        </a:spcAft>
                        <a:buClr>
                          <a:srgbClr val="000000"/>
                        </a:buClr>
                        <a:buSzPts val="1400"/>
                        <a:buFont typeface="Arial"/>
                        <a:buNone/>
                      </a:pPr>
                      <a:r>
                        <a:rPr lang="es-MX" sz="1400" u="none" cap="none" strike="noStrike"/>
                        <a:t>Correo Electrónico (Gmail)</a:t>
                      </a:r>
                      <a:endParaRPr sz="1400" u="none" cap="none" strike="noStrike"/>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s-MX" sz="1400" u="none" cap="none" strike="noStrike"/>
                        <a:t>Envió de avisos, mensajes y/o archivos entre los integrantes del grupo referente al proyecto</a:t>
                      </a:r>
                      <a:endParaRPr sz="1400" u="none" cap="none" strike="noStrike"/>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lt1"/>
                    </a:solidFill>
                  </a:tcPr>
                </a:tc>
              </a:tr>
              <a:tr h="321875">
                <a:tc>
                  <a:txBody>
                    <a:bodyPr/>
                    <a:lstStyle/>
                    <a:p>
                      <a:pPr indent="0" lvl="0" marL="0" marR="0" rtl="0" algn="l">
                        <a:lnSpc>
                          <a:spcPct val="100000"/>
                        </a:lnSpc>
                        <a:spcBef>
                          <a:spcPts val="0"/>
                        </a:spcBef>
                        <a:spcAft>
                          <a:spcPts val="0"/>
                        </a:spcAft>
                        <a:buClr>
                          <a:srgbClr val="000000"/>
                        </a:buClr>
                        <a:buSzPts val="1400"/>
                        <a:buFont typeface="Arial"/>
                        <a:buNone/>
                      </a:pPr>
                      <a:r>
                        <a:rPr lang="es-MX" sz="1400" u="none" cap="none" strike="noStrike"/>
                        <a:t>AnyDesk</a:t>
                      </a:r>
                      <a:endParaRPr sz="1400" u="none" cap="none" strike="noStrike"/>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s-MX" sz="1400" u="none" cap="none" strike="noStrike"/>
                        <a:t>Conectar diferentes dispositivos a distancia y manejarlos en diferentes puntos.</a:t>
                      </a:r>
                      <a:endParaRPr sz="1400" u="none" cap="none" strike="noStrike"/>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lt1"/>
                    </a:solidFill>
                  </a:tcPr>
                </a:tc>
              </a:tr>
            </a:tbl>
          </a:graphicData>
        </a:graphic>
      </p:graphicFrame>
      <p:sp>
        <p:nvSpPr>
          <p:cNvPr id="1215" name="Google Shape;1215;p79"/>
          <p:cNvSpPr/>
          <p:nvPr/>
        </p:nvSpPr>
        <p:spPr>
          <a:xfrm>
            <a:off x="221673" y="166255"/>
            <a:ext cx="11748654" cy="6456218"/>
          </a:xfrm>
          <a:prstGeom prst="rect">
            <a:avLst/>
          </a:prstGeom>
          <a:noFill/>
          <a:ln cap="flat" cmpd="sng" w="76200">
            <a:solidFill>
              <a:srgbClr val="9660C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rebuchet MS"/>
              <a:ea typeface="Trebuchet MS"/>
              <a:cs typeface="Trebuchet MS"/>
              <a:sym typeface="Trebuchet MS"/>
            </a:endParaRPr>
          </a:p>
        </p:txBody>
      </p:sp>
      <p:sp>
        <p:nvSpPr>
          <p:cNvPr id="1216" name="Google Shape;1216;p79"/>
          <p:cNvSpPr/>
          <p:nvPr/>
        </p:nvSpPr>
        <p:spPr>
          <a:xfrm>
            <a:off x="347935" y="298490"/>
            <a:ext cx="11502321" cy="6213146"/>
          </a:xfrm>
          <a:prstGeom prst="rect">
            <a:avLst/>
          </a:prstGeom>
          <a:noFill/>
          <a:ln cap="flat" cmpd="sng" w="76200">
            <a:solidFill>
              <a:srgbClr val="57F3F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rebuchet MS"/>
              <a:ea typeface="Trebuchet MS"/>
              <a:cs typeface="Trebuchet MS"/>
              <a:sym typeface="Trebuchet MS"/>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220" name="Shape 1220"/>
        <p:cNvGrpSpPr/>
        <p:nvPr/>
      </p:nvGrpSpPr>
      <p:grpSpPr>
        <a:xfrm>
          <a:off x="0" y="0"/>
          <a:ext cx="0" cy="0"/>
          <a:chOff x="0" y="0"/>
          <a:chExt cx="0" cy="0"/>
        </a:xfrm>
      </p:grpSpPr>
      <p:pic>
        <p:nvPicPr>
          <p:cNvPr id="1221" name="Google Shape;1221;p80"/>
          <p:cNvPicPr preferRelativeResize="0"/>
          <p:nvPr/>
        </p:nvPicPr>
        <p:blipFill rotWithShape="1">
          <a:blip r:embed="rId3">
            <a:alphaModFix/>
          </a:blip>
          <a:srcRect b="0" l="0" r="0" t="0"/>
          <a:stretch/>
        </p:blipFill>
        <p:spPr>
          <a:xfrm>
            <a:off x="1645930" y="1565533"/>
            <a:ext cx="8900139" cy="3726934"/>
          </a:xfrm>
          <a:prstGeom prst="rect">
            <a:avLst/>
          </a:prstGeom>
          <a:noFill/>
          <a:ln>
            <a:noFill/>
          </a:ln>
        </p:spPr>
      </p:pic>
      <p:pic>
        <p:nvPicPr>
          <p:cNvPr id="1222" name="Google Shape;1222;p80"/>
          <p:cNvPicPr preferRelativeResize="0"/>
          <p:nvPr/>
        </p:nvPicPr>
        <p:blipFill rotWithShape="1">
          <a:blip r:embed="rId4">
            <a:alphaModFix/>
          </a:blip>
          <a:srcRect b="0" l="0" r="0" t="0"/>
          <a:stretch/>
        </p:blipFill>
        <p:spPr>
          <a:xfrm>
            <a:off x="0" y="0"/>
            <a:ext cx="12192000" cy="6858000"/>
          </a:xfrm>
          <a:prstGeom prst="rect">
            <a:avLst/>
          </a:prstGeom>
          <a:noFill/>
          <a:ln>
            <a:noFill/>
          </a:ln>
        </p:spPr>
      </p:pic>
      <p:sp>
        <p:nvSpPr>
          <p:cNvPr id="1223" name="Google Shape;1223;p80"/>
          <p:cNvSpPr txBox="1"/>
          <p:nvPr/>
        </p:nvSpPr>
        <p:spPr>
          <a:xfrm>
            <a:off x="4326449" y="127612"/>
            <a:ext cx="3539102" cy="892552"/>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600"/>
              <a:buFont typeface="Arial"/>
              <a:buNone/>
            </a:pPr>
            <a:r>
              <a:rPr b="1" i="0" lang="es-MX" sz="2600" u="none" cap="none" strike="noStrike">
                <a:solidFill>
                  <a:schemeClr val="dk1"/>
                </a:solidFill>
                <a:latin typeface="Arial"/>
                <a:ea typeface="Arial"/>
                <a:cs typeface="Arial"/>
                <a:sym typeface="Arial"/>
              </a:rPr>
              <a:t>S. Integración continua</a:t>
            </a:r>
            <a:endParaRPr b="1" i="0" sz="2600" u="none" cap="none" strike="noStrike">
              <a:solidFill>
                <a:schemeClr val="dk1"/>
              </a:solidFill>
              <a:latin typeface="Arial"/>
              <a:ea typeface="Arial"/>
              <a:cs typeface="Arial"/>
              <a:sym typeface="Arial"/>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227" name="Shape 1227"/>
        <p:cNvGrpSpPr/>
        <p:nvPr/>
      </p:nvGrpSpPr>
      <p:grpSpPr>
        <a:xfrm>
          <a:off x="0" y="0"/>
          <a:ext cx="0" cy="0"/>
          <a:chOff x="0" y="0"/>
          <a:chExt cx="0" cy="0"/>
        </a:xfrm>
      </p:grpSpPr>
      <p:pic>
        <p:nvPicPr>
          <p:cNvPr id="1228" name="Google Shape;1228;p81"/>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1229" name="Google Shape;1229;p81"/>
          <p:cNvSpPr txBox="1"/>
          <p:nvPr/>
        </p:nvSpPr>
        <p:spPr>
          <a:xfrm>
            <a:off x="4326449" y="127612"/>
            <a:ext cx="3539102" cy="892552"/>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600"/>
              <a:buFont typeface="Arial"/>
              <a:buNone/>
            </a:pPr>
            <a:r>
              <a:rPr b="1" i="0" lang="es-MX" sz="2600" u="none" cap="none" strike="noStrike">
                <a:solidFill>
                  <a:schemeClr val="dk1"/>
                </a:solidFill>
                <a:latin typeface="Arial"/>
                <a:ea typeface="Arial"/>
                <a:cs typeface="Arial"/>
                <a:sym typeface="Arial"/>
              </a:rPr>
              <a:t>S. Integración continua</a:t>
            </a:r>
            <a:endParaRPr b="1" i="0" sz="2600" u="none" cap="none" strike="noStrike">
              <a:solidFill>
                <a:schemeClr val="dk1"/>
              </a:solidFill>
              <a:latin typeface="Arial"/>
              <a:ea typeface="Arial"/>
              <a:cs typeface="Arial"/>
              <a:sym typeface="Arial"/>
            </a:endParaRPr>
          </a:p>
        </p:txBody>
      </p:sp>
      <p:pic>
        <p:nvPicPr>
          <p:cNvPr id="1230" name="Google Shape;1230;p81"/>
          <p:cNvPicPr preferRelativeResize="0"/>
          <p:nvPr/>
        </p:nvPicPr>
        <p:blipFill rotWithShape="1">
          <a:blip r:embed="rId4">
            <a:alphaModFix/>
          </a:blip>
          <a:srcRect b="0" l="0" r="0" t="1010"/>
          <a:stretch/>
        </p:blipFill>
        <p:spPr>
          <a:xfrm>
            <a:off x="1672705" y="1662387"/>
            <a:ext cx="8846590" cy="3533226"/>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234" name="Shape 1234"/>
        <p:cNvGrpSpPr/>
        <p:nvPr/>
      </p:nvGrpSpPr>
      <p:grpSpPr>
        <a:xfrm>
          <a:off x="0" y="0"/>
          <a:ext cx="0" cy="0"/>
          <a:chOff x="0" y="0"/>
          <a:chExt cx="0" cy="0"/>
        </a:xfrm>
      </p:grpSpPr>
      <p:pic>
        <p:nvPicPr>
          <p:cNvPr id="1235" name="Google Shape;1235;p82"/>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1236" name="Google Shape;1236;p82"/>
          <p:cNvSpPr txBox="1"/>
          <p:nvPr/>
        </p:nvSpPr>
        <p:spPr>
          <a:xfrm>
            <a:off x="4326449" y="127612"/>
            <a:ext cx="3539102" cy="892552"/>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600"/>
              <a:buFont typeface="Arial"/>
              <a:buNone/>
            </a:pPr>
            <a:r>
              <a:rPr b="1" i="0" lang="es-MX" sz="2600" u="none" cap="none" strike="noStrike">
                <a:solidFill>
                  <a:schemeClr val="dk1"/>
                </a:solidFill>
                <a:latin typeface="Arial"/>
                <a:ea typeface="Arial"/>
                <a:cs typeface="Arial"/>
                <a:sym typeface="Arial"/>
              </a:rPr>
              <a:t>S. Integración continua</a:t>
            </a:r>
            <a:endParaRPr b="1" i="0" sz="2600" u="none" cap="none" strike="noStrike">
              <a:solidFill>
                <a:schemeClr val="dk1"/>
              </a:solidFill>
              <a:latin typeface="Arial"/>
              <a:ea typeface="Arial"/>
              <a:cs typeface="Arial"/>
              <a:sym typeface="Arial"/>
            </a:endParaRPr>
          </a:p>
        </p:txBody>
      </p:sp>
      <p:pic>
        <p:nvPicPr>
          <p:cNvPr id="1237" name="Google Shape;1237;p82"/>
          <p:cNvPicPr preferRelativeResize="0"/>
          <p:nvPr/>
        </p:nvPicPr>
        <p:blipFill rotWithShape="1">
          <a:blip r:embed="rId4">
            <a:alphaModFix/>
          </a:blip>
          <a:srcRect b="0" l="26941" r="11908" t="0"/>
          <a:stretch/>
        </p:blipFill>
        <p:spPr>
          <a:xfrm>
            <a:off x="2708861" y="1131190"/>
            <a:ext cx="6774278" cy="4595620"/>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241" name="Shape 1241"/>
        <p:cNvGrpSpPr/>
        <p:nvPr/>
      </p:nvGrpSpPr>
      <p:grpSpPr>
        <a:xfrm>
          <a:off x="0" y="0"/>
          <a:ext cx="0" cy="0"/>
          <a:chOff x="0" y="0"/>
          <a:chExt cx="0" cy="0"/>
        </a:xfrm>
      </p:grpSpPr>
      <p:pic>
        <p:nvPicPr>
          <p:cNvPr id="1242" name="Google Shape;1242;p83"/>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1243" name="Google Shape;1243;p83"/>
          <p:cNvSpPr txBox="1"/>
          <p:nvPr/>
        </p:nvSpPr>
        <p:spPr>
          <a:xfrm>
            <a:off x="4326449" y="127612"/>
            <a:ext cx="3539102" cy="892552"/>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600"/>
              <a:buFont typeface="Arial"/>
              <a:buNone/>
            </a:pPr>
            <a:r>
              <a:rPr b="1" i="0" lang="es-MX" sz="2600" u="none" cap="none" strike="noStrike">
                <a:solidFill>
                  <a:schemeClr val="dk1"/>
                </a:solidFill>
                <a:latin typeface="Arial"/>
                <a:ea typeface="Arial"/>
                <a:cs typeface="Arial"/>
                <a:sym typeface="Arial"/>
              </a:rPr>
              <a:t>S. Integración continua</a:t>
            </a:r>
            <a:endParaRPr b="1" i="0" sz="2600" u="none" cap="none" strike="noStrike">
              <a:solidFill>
                <a:schemeClr val="dk1"/>
              </a:solidFill>
              <a:latin typeface="Arial"/>
              <a:ea typeface="Arial"/>
              <a:cs typeface="Arial"/>
              <a:sym typeface="Arial"/>
            </a:endParaRPr>
          </a:p>
        </p:txBody>
      </p:sp>
      <p:pic>
        <p:nvPicPr>
          <p:cNvPr id="1244" name="Google Shape;1244;p83"/>
          <p:cNvPicPr preferRelativeResize="0"/>
          <p:nvPr/>
        </p:nvPicPr>
        <p:blipFill rotWithShape="1">
          <a:blip r:embed="rId4">
            <a:alphaModFix/>
          </a:blip>
          <a:srcRect b="0" l="0" r="0" t="0"/>
          <a:stretch/>
        </p:blipFill>
        <p:spPr>
          <a:xfrm>
            <a:off x="1866443" y="958174"/>
            <a:ext cx="8459113" cy="4941651"/>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248" name="Shape 1248"/>
        <p:cNvGrpSpPr/>
        <p:nvPr/>
      </p:nvGrpSpPr>
      <p:grpSpPr>
        <a:xfrm>
          <a:off x="0" y="0"/>
          <a:ext cx="0" cy="0"/>
          <a:chOff x="0" y="0"/>
          <a:chExt cx="0" cy="0"/>
        </a:xfrm>
      </p:grpSpPr>
      <p:pic>
        <p:nvPicPr>
          <p:cNvPr id="1249" name="Google Shape;1249;p84"/>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1250" name="Google Shape;1250;p84"/>
          <p:cNvSpPr txBox="1"/>
          <p:nvPr/>
        </p:nvSpPr>
        <p:spPr>
          <a:xfrm>
            <a:off x="4326449" y="127612"/>
            <a:ext cx="3539102" cy="892552"/>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600"/>
              <a:buFont typeface="Arial"/>
              <a:buNone/>
            </a:pPr>
            <a:r>
              <a:rPr b="1" i="0" lang="es-MX" sz="2600" u="none" cap="none" strike="noStrike">
                <a:solidFill>
                  <a:schemeClr val="dk1"/>
                </a:solidFill>
                <a:latin typeface="Arial"/>
                <a:ea typeface="Arial"/>
                <a:cs typeface="Arial"/>
                <a:sym typeface="Arial"/>
              </a:rPr>
              <a:t>S. Integración continua</a:t>
            </a:r>
            <a:endParaRPr b="1" i="0" sz="2600" u="none" cap="none" strike="noStrike">
              <a:solidFill>
                <a:schemeClr val="dk1"/>
              </a:solidFill>
              <a:latin typeface="Arial"/>
              <a:ea typeface="Arial"/>
              <a:cs typeface="Arial"/>
              <a:sym typeface="Arial"/>
            </a:endParaRPr>
          </a:p>
        </p:txBody>
      </p:sp>
      <p:pic>
        <p:nvPicPr>
          <p:cNvPr id="1251" name="Google Shape;1251;p84"/>
          <p:cNvPicPr preferRelativeResize="0"/>
          <p:nvPr/>
        </p:nvPicPr>
        <p:blipFill rotWithShape="1">
          <a:blip r:embed="rId4">
            <a:alphaModFix/>
          </a:blip>
          <a:srcRect b="0" l="0" r="0" t="0"/>
          <a:stretch/>
        </p:blipFill>
        <p:spPr>
          <a:xfrm>
            <a:off x="2149813" y="1061288"/>
            <a:ext cx="7892373" cy="4735424"/>
          </a:xfrm>
          <a:prstGeom prst="rect">
            <a:avLst/>
          </a:prstGeom>
          <a:noFill/>
          <a:ln>
            <a:noFill/>
          </a:ln>
        </p:spPr>
      </p:pic>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255" name="Shape 1255"/>
        <p:cNvGrpSpPr/>
        <p:nvPr/>
      </p:nvGrpSpPr>
      <p:grpSpPr>
        <a:xfrm>
          <a:off x="0" y="0"/>
          <a:ext cx="0" cy="0"/>
          <a:chOff x="0" y="0"/>
          <a:chExt cx="0" cy="0"/>
        </a:xfrm>
      </p:grpSpPr>
      <p:pic>
        <p:nvPicPr>
          <p:cNvPr id="1256" name="Google Shape;1256;p85"/>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1257" name="Google Shape;1257;p85"/>
          <p:cNvSpPr txBox="1"/>
          <p:nvPr/>
        </p:nvSpPr>
        <p:spPr>
          <a:xfrm>
            <a:off x="4326449" y="127612"/>
            <a:ext cx="3539102" cy="892552"/>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600"/>
              <a:buFont typeface="Arial"/>
              <a:buNone/>
            </a:pPr>
            <a:r>
              <a:rPr b="1" i="0" lang="es-MX" sz="2600" u="none" cap="none" strike="noStrike">
                <a:solidFill>
                  <a:schemeClr val="dk1"/>
                </a:solidFill>
                <a:latin typeface="Arial"/>
                <a:ea typeface="Arial"/>
                <a:cs typeface="Arial"/>
                <a:sym typeface="Arial"/>
              </a:rPr>
              <a:t>S. Integración continua</a:t>
            </a:r>
            <a:endParaRPr b="1" i="0" sz="2600" u="none" cap="none" strike="noStrike">
              <a:solidFill>
                <a:schemeClr val="dk1"/>
              </a:solidFill>
              <a:latin typeface="Arial"/>
              <a:ea typeface="Arial"/>
              <a:cs typeface="Arial"/>
              <a:sym typeface="Arial"/>
            </a:endParaRPr>
          </a:p>
        </p:txBody>
      </p:sp>
      <p:pic>
        <p:nvPicPr>
          <p:cNvPr id="1258" name="Google Shape;1258;p85"/>
          <p:cNvPicPr preferRelativeResize="0"/>
          <p:nvPr/>
        </p:nvPicPr>
        <p:blipFill rotWithShape="1">
          <a:blip r:embed="rId4">
            <a:alphaModFix/>
          </a:blip>
          <a:srcRect b="0" l="0" r="0" t="0"/>
          <a:stretch/>
        </p:blipFill>
        <p:spPr>
          <a:xfrm>
            <a:off x="2003749" y="1042994"/>
            <a:ext cx="8184501" cy="477201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2022-03-29T19:25:51Z</dcterms:created>
  <dc:creator>Sarah Magdiel Useche Montealegre</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0x0101009E35CD1AF9DD354B9CFB45ABFE11289A</vt:lpwstr>
  </property>
</Properties>
</file>